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2" r:id="rId1"/>
  </p:sldMasterIdLst>
  <p:notesMasterIdLst>
    <p:notesMasterId r:id="rId117"/>
  </p:notesMasterIdLst>
  <p:handoutMasterIdLst>
    <p:handoutMasterId r:id="rId118"/>
  </p:handoutMasterIdLst>
  <p:sldIdLst>
    <p:sldId id="1326" r:id="rId2"/>
    <p:sldId id="1046" r:id="rId3"/>
    <p:sldId id="259" r:id="rId4"/>
    <p:sldId id="260" r:id="rId5"/>
    <p:sldId id="261" r:id="rId6"/>
    <p:sldId id="263" r:id="rId7"/>
    <p:sldId id="1221" r:id="rId8"/>
    <p:sldId id="1327" r:id="rId9"/>
    <p:sldId id="1220" r:id="rId10"/>
    <p:sldId id="347" r:id="rId11"/>
    <p:sldId id="1331" r:id="rId12"/>
    <p:sldId id="1110" r:id="rId13"/>
    <p:sldId id="1347" r:id="rId14"/>
    <p:sldId id="1348" r:id="rId15"/>
    <p:sldId id="1349" r:id="rId16"/>
    <p:sldId id="1350" r:id="rId17"/>
    <p:sldId id="1351" r:id="rId18"/>
    <p:sldId id="1352" r:id="rId19"/>
    <p:sldId id="1199" r:id="rId20"/>
    <p:sldId id="1353" r:id="rId21"/>
    <p:sldId id="1354" r:id="rId22"/>
    <p:sldId id="1355" r:id="rId23"/>
    <p:sldId id="1356" r:id="rId24"/>
    <p:sldId id="1357" r:id="rId25"/>
    <p:sldId id="1358" r:id="rId26"/>
    <p:sldId id="1359" r:id="rId27"/>
    <p:sldId id="1360" r:id="rId28"/>
    <p:sldId id="1361" r:id="rId29"/>
    <p:sldId id="267" r:id="rId30"/>
    <p:sldId id="1332" r:id="rId31"/>
    <p:sldId id="1328" r:id="rId32"/>
    <p:sldId id="1329" r:id="rId33"/>
    <p:sldId id="1330" r:id="rId34"/>
    <p:sldId id="1362" r:id="rId35"/>
    <p:sldId id="1246" r:id="rId36"/>
    <p:sldId id="1247" r:id="rId37"/>
    <p:sldId id="1249" r:id="rId38"/>
    <p:sldId id="1250" r:id="rId39"/>
    <p:sldId id="1270" r:id="rId40"/>
    <p:sldId id="1271" r:id="rId41"/>
    <p:sldId id="1272" r:id="rId42"/>
    <p:sldId id="1273" r:id="rId43"/>
    <p:sldId id="1274" r:id="rId44"/>
    <p:sldId id="1363" r:id="rId45"/>
    <p:sldId id="1278" r:id="rId46"/>
    <p:sldId id="1279" r:id="rId47"/>
    <p:sldId id="1177" r:id="rId48"/>
    <p:sldId id="278" r:id="rId49"/>
    <p:sldId id="1364" r:id="rId50"/>
    <p:sldId id="1197" r:id="rId51"/>
    <p:sldId id="1338" r:id="rId52"/>
    <p:sldId id="1343" r:id="rId53"/>
    <p:sldId id="1344" r:id="rId54"/>
    <p:sldId id="1345" r:id="rId55"/>
    <p:sldId id="1198" r:id="rId56"/>
    <p:sldId id="1109" r:id="rId57"/>
    <p:sldId id="1365" r:id="rId58"/>
    <p:sldId id="1255" r:id="rId59"/>
    <p:sldId id="1366" r:id="rId60"/>
    <p:sldId id="1333" r:id="rId61"/>
    <p:sldId id="1336" r:id="rId62"/>
    <p:sldId id="1337" r:id="rId63"/>
    <p:sldId id="1259" r:id="rId64"/>
    <p:sldId id="1111" r:id="rId65"/>
    <p:sldId id="1112" r:id="rId66"/>
    <p:sldId id="1113" r:id="rId67"/>
    <p:sldId id="1115" r:id="rId68"/>
    <p:sldId id="1335" r:id="rId69"/>
    <p:sldId id="1116" r:id="rId70"/>
    <p:sldId id="1216" r:id="rId71"/>
    <p:sldId id="1346" r:id="rId72"/>
    <p:sldId id="1121" r:id="rId73"/>
    <p:sldId id="1123" r:id="rId74"/>
    <p:sldId id="1281" r:id="rId75"/>
    <p:sldId id="1124" r:id="rId76"/>
    <p:sldId id="1310" r:id="rId77"/>
    <p:sldId id="1304" r:id="rId78"/>
    <p:sldId id="1311" r:id="rId79"/>
    <p:sldId id="1306" r:id="rId80"/>
    <p:sldId id="1307" r:id="rId81"/>
    <p:sldId id="1308" r:id="rId82"/>
    <p:sldId id="1127" r:id="rId83"/>
    <p:sldId id="1128" r:id="rId84"/>
    <p:sldId id="1282" r:id="rId85"/>
    <p:sldId id="1309" r:id="rId86"/>
    <p:sldId id="1134" r:id="rId87"/>
    <p:sldId id="1135" r:id="rId88"/>
    <p:sldId id="1136" r:id="rId89"/>
    <p:sldId id="1137" r:id="rId90"/>
    <p:sldId id="1138" r:id="rId91"/>
    <p:sldId id="1139" r:id="rId92"/>
    <p:sldId id="1313" r:id="rId93"/>
    <p:sldId id="1312" r:id="rId94"/>
    <p:sldId id="1314" r:id="rId95"/>
    <p:sldId id="1315" r:id="rId96"/>
    <p:sldId id="1146" r:id="rId97"/>
    <p:sldId id="1147" r:id="rId98"/>
    <p:sldId id="1148" r:id="rId99"/>
    <p:sldId id="327" r:id="rId100"/>
    <p:sldId id="1341" r:id="rId101"/>
    <p:sldId id="1150" r:id="rId102"/>
    <p:sldId id="1151" r:id="rId103"/>
    <p:sldId id="1290" r:id="rId104"/>
    <p:sldId id="1291" r:id="rId105"/>
    <p:sldId id="332" r:id="rId106"/>
    <p:sldId id="1367" r:id="rId107"/>
    <p:sldId id="1342" r:id="rId108"/>
    <p:sldId id="1321" r:id="rId109"/>
    <p:sldId id="1316" r:id="rId110"/>
    <p:sldId id="1318" r:id="rId111"/>
    <p:sldId id="1298" r:id="rId112"/>
    <p:sldId id="1322" r:id="rId113"/>
    <p:sldId id="1323" r:id="rId114"/>
    <p:sldId id="1324" r:id="rId115"/>
    <p:sldId id="1325" r:id="rId116"/>
  </p:sldIdLst>
  <p:sldSz cx="9906000" cy="6858000" type="A4"/>
  <p:notesSz cx="7053263"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2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4061"/>
    <a:srgbClr val="F9F9F9"/>
    <a:srgbClr val="EEEEEF"/>
    <a:srgbClr val="F6F6F6"/>
    <a:srgbClr val="EDEDEF"/>
    <a:srgbClr val="F3F3F3"/>
    <a:srgbClr val="FEFEFE"/>
    <a:srgbClr val="FFFFFF"/>
    <a:srgbClr val="E3DBD0"/>
    <a:srgbClr val="E4DD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88" autoAdjust="0"/>
    <p:restoredTop sz="87125" autoAdjust="0"/>
  </p:normalViewPr>
  <p:slideViewPr>
    <p:cSldViewPr>
      <p:cViewPr varScale="1">
        <p:scale>
          <a:sx n="65" d="100"/>
          <a:sy n="65" d="100"/>
        </p:scale>
        <p:origin x="84" y="642"/>
      </p:cViewPr>
      <p:guideLst>
        <p:guide orient="horz" pos="2160"/>
        <p:guide pos="312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542" y="-78"/>
      </p:cViewPr>
      <p:guideLst>
        <p:guide orient="horz" pos="2932"/>
        <p:guide pos="222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_rels/viewProps.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slide" Target="slides/slide46.xml"/><Relationship Id="rId1" Type="http://schemas.openxmlformats.org/officeDocument/2006/relationships/slide" Target="slides/slide4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1443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1"/>
            <a:ext cx="3056034" cy="466045"/>
          </a:xfrm>
          <a:prstGeom prst="rect">
            <a:avLst/>
          </a:prstGeom>
          <a:noFill/>
          <a:ln w="9525">
            <a:noFill/>
            <a:miter lim="800000"/>
            <a:headEnd/>
            <a:tailEnd/>
          </a:ln>
          <a:effectLst/>
        </p:spPr>
        <p:txBody>
          <a:bodyPr vert="horz" wrap="square" lIns="96597" tIns="48299" rIns="96597" bIns="48299" numCol="1" anchor="t" anchorCtr="0" compatLnSpc="1">
            <a:prstTxWarp prst="textNoShape">
              <a:avLst/>
            </a:prstTxWarp>
          </a:bodyPr>
          <a:lstStyle>
            <a:lvl1pPr defTabSz="965200">
              <a:spcBef>
                <a:spcPct val="0"/>
              </a:spcBef>
              <a:defRPr sz="1300">
                <a:latin typeface="Arial" charset="0"/>
              </a:defRPr>
            </a:lvl1pPr>
          </a:lstStyle>
          <a:p>
            <a:pPr>
              <a:defRPr/>
            </a:pPr>
            <a:endParaRPr lang="en-US"/>
          </a:p>
        </p:txBody>
      </p:sp>
      <p:sp>
        <p:nvSpPr>
          <p:cNvPr id="6147" name="Rectangle 3"/>
          <p:cNvSpPr>
            <a:spLocks noGrp="1" noChangeArrowheads="1"/>
          </p:cNvSpPr>
          <p:nvPr>
            <p:ph type="dt" idx="1"/>
          </p:nvPr>
        </p:nvSpPr>
        <p:spPr bwMode="auto">
          <a:xfrm>
            <a:off x="3995603" y="1"/>
            <a:ext cx="3056034" cy="466045"/>
          </a:xfrm>
          <a:prstGeom prst="rect">
            <a:avLst/>
          </a:prstGeom>
          <a:noFill/>
          <a:ln w="9525">
            <a:noFill/>
            <a:miter lim="800000"/>
            <a:headEnd/>
            <a:tailEnd/>
          </a:ln>
          <a:effectLst/>
        </p:spPr>
        <p:txBody>
          <a:bodyPr vert="horz" wrap="square" lIns="96597" tIns="48299" rIns="96597" bIns="48299" numCol="1" anchor="t" anchorCtr="0" compatLnSpc="1">
            <a:prstTxWarp prst="textNoShape">
              <a:avLst/>
            </a:prstTxWarp>
          </a:bodyPr>
          <a:lstStyle>
            <a:lvl1pPr algn="r" defTabSz="965200">
              <a:spcBef>
                <a:spcPct val="0"/>
              </a:spcBef>
              <a:defRPr sz="1300">
                <a:latin typeface="Arial" charset="0"/>
              </a:defRPr>
            </a:lvl1pPr>
          </a:lstStyle>
          <a:p>
            <a:pPr>
              <a:defRPr/>
            </a:pPr>
            <a:endParaRPr lang="en-US"/>
          </a:p>
        </p:txBody>
      </p:sp>
      <p:sp>
        <p:nvSpPr>
          <p:cNvPr id="54276" name="Rectangle 4"/>
          <p:cNvSpPr>
            <a:spLocks noGrp="1" noRot="1" noChangeAspect="1" noChangeArrowheads="1" noTextEdit="1"/>
          </p:cNvSpPr>
          <p:nvPr>
            <p:ph type="sldImg" idx="2"/>
          </p:nvPr>
        </p:nvSpPr>
        <p:spPr bwMode="auto">
          <a:xfrm>
            <a:off x="1004888" y="696913"/>
            <a:ext cx="5045075" cy="34925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705491" y="4421528"/>
            <a:ext cx="5642285" cy="4189980"/>
          </a:xfrm>
          <a:prstGeom prst="rect">
            <a:avLst/>
          </a:prstGeom>
          <a:noFill/>
          <a:ln w="9525">
            <a:noFill/>
            <a:miter lim="800000"/>
            <a:headEnd/>
            <a:tailEnd/>
          </a:ln>
          <a:effectLst/>
        </p:spPr>
        <p:txBody>
          <a:bodyPr vert="horz" wrap="square" lIns="96597" tIns="48299" rIns="96597" bIns="4829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41582"/>
            <a:ext cx="3056034" cy="466045"/>
          </a:xfrm>
          <a:prstGeom prst="rect">
            <a:avLst/>
          </a:prstGeom>
          <a:noFill/>
          <a:ln w="9525">
            <a:noFill/>
            <a:miter lim="800000"/>
            <a:headEnd/>
            <a:tailEnd/>
          </a:ln>
          <a:effectLst/>
        </p:spPr>
        <p:txBody>
          <a:bodyPr vert="horz" wrap="square" lIns="96597" tIns="48299" rIns="96597" bIns="48299" numCol="1" anchor="b" anchorCtr="0" compatLnSpc="1">
            <a:prstTxWarp prst="textNoShape">
              <a:avLst/>
            </a:prstTxWarp>
          </a:bodyPr>
          <a:lstStyle>
            <a:lvl1pPr defTabSz="965200">
              <a:spcBef>
                <a:spcPct val="0"/>
              </a:spcBef>
              <a:defRPr sz="1300">
                <a:latin typeface="Arial" charset="0"/>
              </a:defRPr>
            </a:lvl1pPr>
          </a:lstStyle>
          <a:p>
            <a:pPr>
              <a:defRPr/>
            </a:pPr>
            <a:endParaRPr lang="en-US"/>
          </a:p>
        </p:txBody>
      </p:sp>
      <p:sp>
        <p:nvSpPr>
          <p:cNvPr id="6151" name="Rectangle 7"/>
          <p:cNvSpPr>
            <a:spLocks noGrp="1" noChangeArrowheads="1"/>
          </p:cNvSpPr>
          <p:nvPr>
            <p:ph type="sldNum" sz="quarter" idx="5"/>
          </p:nvPr>
        </p:nvSpPr>
        <p:spPr bwMode="auto">
          <a:xfrm>
            <a:off x="3995603" y="8841582"/>
            <a:ext cx="3056034" cy="466045"/>
          </a:xfrm>
          <a:prstGeom prst="rect">
            <a:avLst/>
          </a:prstGeom>
          <a:noFill/>
          <a:ln w="9525">
            <a:noFill/>
            <a:miter lim="800000"/>
            <a:headEnd/>
            <a:tailEnd/>
          </a:ln>
          <a:effectLst/>
        </p:spPr>
        <p:txBody>
          <a:bodyPr vert="horz" wrap="square" lIns="96597" tIns="48299" rIns="96597" bIns="48299" numCol="1" anchor="b" anchorCtr="0" compatLnSpc="1">
            <a:prstTxWarp prst="textNoShape">
              <a:avLst/>
            </a:prstTxWarp>
          </a:bodyPr>
          <a:lstStyle>
            <a:lvl1pPr algn="r" defTabSz="965200">
              <a:spcBef>
                <a:spcPct val="0"/>
              </a:spcBef>
              <a:defRPr sz="1300">
                <a:latin typeface="Arial" charset="0"/>
              </a:defRPr>
            </a:lvl1pPr>
          </a:lstStyle>
          <a:p>
            <a:pPr>
              <a:defRPr/>
            </a:pPr>
            <a:fld id="{91E6FC2D-CCE5-48FF-AF79-69FDD5219E19}" type="slidenum">
              <a:rPr lang="en-US"/>
              <a:pPr>
                <a:defRPr/>
              </a:pPr>
              <a:t>‹#›</a:t>
            </a:fld>
            <a:endParaRPr lang="en-US"/>
          </a:p>
        </p:txBody>
      </p:sp>
    </p:spTree>
    <p:extLst>
      <p:ext uri="{BB962C8B-B14F-4D97-AF65-F5344CB8AC3E}">
        <p14:creationId xmlns:p14="http://schemas.microsoft.com/office/powerpoint/2010/main" val="225836804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FAC9851D-23E8-4658-833D-CE4E622F15CC}" type="slidenum">
              <a:rPr lang="en-US" smtClean="0"/>
              <a:pPr/>
              <a:t>1</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id-ID" dirty="0"/>
          </a:p>
        </p:txBody>
      </p:sp>
    </p:spTree>
    <p:extLst>
      <p:ext uri="{BB962C8B-B14F-4D97-AF65-F5344CB8AC3E}">
        <p14:creationId xmlns:p14="http://schemas.microsoft.com/office/powerpoint/2010/main" val="3672146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Risk </a:t>
            </a:r>
            <a:r>
              <a:rPr lang="en-US" dirty="0" err="1"/>
              <a:t>dulu</a:t>
            </a:r>
            <a:r>
              <a:rPr lang="en-US" dirty="0"/>
              <a:t> </a:t>
            </a:r>
            <a:r>
              <a:rPr lang="en-US" dirty="0" err="1"/>
              <a:t>baru</a:t>
            </a:r>
            <a:r>
              <a:rPr lang="en-US" dirty="0"/>
              <a:t> reference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1BD22C-CD88-40B1-A989-4913CE5461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973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1E6FC2D-CCE5-48FF-AF79-69FDD5219E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956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p:spPr>
        <p:txBody>
          <a:bodyPr/>
          <a:lstStyle/>
          <a:p>
            <a:pPr eaLnBrk="1" hangingPunct="1"/>
            <a:r>
              <a:rPr lang="en-US"/>
              <a:t>Untuk melihat effectiveness, fokus pada output performance</a:t>
            </a:r>
          </a:p>
        </p:txBody>
      </p:sp>
      <p:sp>
        <p:nvSpPr>
          <p:cNvPr id="2" name="Footer Placeholder 1">
            <a:extLst>
              <a:ext uri="{FF2B5EF4-FFF2-40B4-BE49-F238E27FC236}">
                <a16:creationId xmlns:a16="http://schemas.microsoft.com/office/drawing/2014/main" id="{8A6AE1AB-EF48-4AD7-9466-23703BAF9412}"/>
              </a:ext>
            </a:extLst>
          </p:cNvPr>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937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A46626-E057-4BBF-9287-4202B0C4A680}" type="slidenum">
              <a:rPr lang="en-US"/>
              <a:pPr/>
              <a:t>40</a:t>
            </a:fld>
            <a:endParaRPr lang="en-US"/>
          </a:p>
        </p:txBody>
      </p:sp>
      <p:sp>
        <p:nvSpPr>
          <p:cNvPr id="292866" name="Rectangle 2"/>
          <p:cNvSpPr>
            <a:spLocks noGrp="1" noRot="1" noChangeAspect="1" noChangeArrowheads="1" noTextEdit="1"/>
          </p:cNvSpPr>
          <p:nvPr>
            <p:ph type="sldImg"/>
          </p:nvPr>
        </p:nvSpPr>
        <p:spPr bwMode="auto">
          <a:xfrm>
            <a:off x="1004888" y="696913"/>
            <a:ext cx="5045075" cy="3492500"/>
          </a:xfrm>
          <a:prstGeom prst="rect">
            <a:avLst/>
          </a:prstGeom>
          <a:noFill/>
          <a:ln>
            <a:solidFill>
              <a:srgbClr val="000000"/>
            </a:solidFill>
            <a:miter lim="800000"/>
            <a:headEnd/>
            <a:tailEnd/>
          </a:ln>
        </p:spPr>
      </p:sp>
      <p:sp>
        <p:nvSpPr>
          <p:cNvPr id="292867" name="Rectangle 3"/>
          <p:cNvSpPr>
            <a:spLocks noGrp="1" noChangeArrowheads="1"/>
          </p:cNvSpPr>
          <p:nvPr>
            <p:ph type="body" idx="1"/>
          </p:nvPr>
        </p:nvSpPr>
        <p:spPr bwMode="auto">
          <a:xfrm>
            <a:off x="705490" y="4423003"/>
            <a:ext cx="5642285" cy="4188505"/>
          </a:xfrm>
          <a:prstGeom prst="rect">
            <a:avLst/>
          </a:prstGeom>
          <a:noFill/>
          <a:ln>
            <a:miter lim="800000"/>
            <a:headEnd/>
            <a:tailEnd/>
          </a:ln>
        </p:spPr>
        <p:txBody>
          <a:bodyPr lIns="96946" tIns="48473" rIns="96946" bIns="48473"/>
          <a:lstStyle/>
          <a:p>
            <a:endParaRPr lang="en-US"/>
          </a:p>
        </p:txBody>
      </p:sp>
    </p:spTree>
    <p:extLst>
      <p:ext uri="{BB962C8B-B14F-4D97-AF65-F5344CB8AC3E}">
        <p14:creationId xmlns:p14="http://schemas.microsoft.com/office/powerpoint/2010/main" val="31445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ECA05C-05E3-4757-B67E-677FB56971A8}" type="slidenum">
              <a:rPr lang="en-US"/>
              <a:pPr/>
              <a:t>41</a:t>
            </a:fld>
            <a:endParaRPr lang="en-US"/>
          </a:p>
        </p:txBody>
      </p:sp>
      <p:sp>
        <p:nvSpPr>
          <p:cNvPr id="290818" name="Rectangle 2"/>
          <p:cNvSpPr>
            <a:spLocks noGrp="1" noRot="1" noChangeAspect="1" noChangeArrowheads="1" noTextEdit="1"/>
          </p:cNvSpPr>
          <p:nvPr>
            <p:ph type="sldImg"/>
          </p:nvPr>
        </p:nvSpPr>
        <p:spPr bwMode="auto">
          <a:xfrm>
            <a:off x="1004888" y="696913"/>
            <a:ext cx="5045075" cy="3492500"/>
          </a:xfrm>
          <a:prstGeom prst="rect">
            <a:avLst/>
          </a:prstGeom>
          <a:noFill/>
          <a:ln>
            <a:solidFill>
              <a:srgbClr val="000000"/>
            </a:solidFill>
            <a:miter lim="800000"/>
            <a:headEnd/>
            <a:tailEnd/>
          </a:ln>
        </p:spPr>
      </p:sp>
      <p:sp>
        <p:nvSpPr>
          <p:cNvPr id="290819" name="Rectangle 3"/>
          <p:cNvSpPr>
            <a:spLocks noGrp="1" noChangeArrowheads="1"/>
          </p:cNvSpPr>
          <p:nvPr>
            <p:ph type="body" idx="1"/>
          </p:nvPr>
        </p:nvSpPr>
        <p:spPr bwMode="auto">
          <a:xfrm>
            <a:off x="705490" y="4423003"/>
            <a:ext cx="5642285" cy="4188505"/>
          </a:xfrm>
          <a:prstGeom prst="rect">
            <a:avLst/>
          </a:prstGeom>
          <a:noFill/>
          <a:ln>
            <a:miter lim="800000"/>
            <a:headEnd/>
            <a:tailEnd/>
          </a:ln>
        </p:spPr>
        <p:txBody>
          <a:bodyPr lIns="96946" tIns="48473" rIns="96946" bIns="48473"/>
          <a:lstStyle/>
          <a:p>
            <a:endParaRPr lang="en-US"/>
          </a:p>
        </p:txBody>
      </p:sp>
    </p:spTree>
    <p:extLst>
      <p:ext uri="{BB962C8B-B14F-4D97-AF65-F5344CB8AC3E}">
        <p14:creationId xmlns:p14="http://schemas.microsoft.com/office/powerpoint/2010/main" val="1525351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ECACA7-74DC-4548-8057-815D720E92E4}" type="slidenum">
              <a:rPr lang="en-US"/>
              <a:pPr/>
              <a:t>42</a:t>
            </a:fld>
            <a:endParaRPr lang="en-US"/>
          </a:p>
        </p:txBody>
      </p:sp>
      <p:sp>
        <p:nvSpPr>
          <p:cNvPr id="289794" name="Rectangle 2"/>
          <p:cNvSpPr>
            <a:spLocks noGrp="1" noRot="1" noChangeAspect="1" noChangeArrowheads="1" noTextEdit="1"/>
          </p:cNvSpPr>
          <p:nvPr>
            <p:ph type="sldImg"/>
          </p:nvPr>
        </p:nvSpPr>
        <p:spPr bwMode="auto">
          <a:xfrm>
            <a:off x="1004888" y="696913"/>
            <a:ext cx="5045075" cy="3492500"/>
          </a:xfrm>
          <a:prstGeom prst="rect">
            <a:avLst/>
          </a:prstGeom>
          <a:noFill/>
          <a:ln>
            <a:solidFill>
              <a:srgbClr val="000000"/>
            </a:solidFill>
            <a:miter lim="800000"/>
            <a:headEnd/>
            <a:tailEnd/>
          </a:ln>
        </p:spPr>
      </p:sp>
      <p:sp>
        <p:nvSpPr>
          <p:cNvPr id="289795" name="Rectangle 3"/>
          <p:cNvSpPr>
            <a:spLocks noGrp="1" noChangeArrowheads="1"/>
          </p:cNvSpPr>
          <p:nvPr>
            <p:ph type="body" idx="1"/>
          </p:nvPr>
        </p:nvSpPr>
        <p:spPr bwMode="auto">
          <a:xfrm>
            <a:off x="705490" y="4423003"/>
            <a:ext cx="5642285" cy="4188505"/>
          </a:xfrm>
          <a:prstGeom prst="rect">
            <a:avLst/>
          </a:prstGeom>
          <a:noFill/>
          <a:ln>
            <a:miter lim="800000"/>
            <a:headEnd/>
            <a:tailEnd/>
          </a:ln>
        </p:spPr>
        <p:txBody>
          <a:bodyPr lIns="96946" tIns="48473" rIns="96946" bIns="48473"/>
          <a:lstStyle/>
          <a:p>
            <a:endParaRPr lang="en-US" dirty="0"/>
          </a:p>
        </p:txBody>
      </p:sp>
    </p:spTree>
    <p:extLst>
      <p:ext uri="{BB962C8B-B14F-4D97-AF65-F5344CB8AC3E}">
        <p14:creationId xmlns:p14="http://schemas.microsoft.com/office/powerpoint/2010/main" val="1981246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30A3DC-3AC4-4FDC-963A-01B8B6C36FE1}" type="slidenum">
              <a:rPr lang="en-US"/>
              <a:pPr/>
              <a:t>43</a:t>
            </a:fld>
            <a:endParaRPr lang="en-US"/>
          </a:p>
        </p:txBody>
      </p:sp>
      <p:sp>
        <p:nvSpPr>
          <p:cNvPr id="287746" name="Rectangle 2"/>
          <p:cNvSpPr>
            <a:spLocks noGrp="1" noRot="1" noChangeAspect="1" noChangeArrowheads="1" noTextEdit="1"/>
          </p:cNvSpPr>
          <p:nvPr>
            <p:ph type="sldImg"/>
          </p:nvPr>
        </p:nvSpPr>
        <p:spPr bwMode="auto">
          <a:xfrm>
            <a:off x="1004888" y="696913"/>
            <a:ext cx="5045075" cy="3492500"/>
          </a:xfrm>
          <a:prstGeom prst="rect">
            <a:avLst/>
          </a:prstGeom>
          <a:noFill/>
          <a:ln>
            <a:solidFill>
              <a:srgbClr val="000000"/>
            </a:solidFill>
            <a:miter lim="800000"/>
            <a:headEnd/>
            <a:tailEnd/>
          </a:ln>
        </p:spPr>
      </p:sp>
      <p:sp>
        <p:nvSpPr>
          <p:cNvPr id="287747" name="Rectangle 3"/>
          <p:cNvSpPr>
            <a:spLocks noGrp="1" noChangeArrowheads="1"/>
          </p:cNvSpPr>
          <p:nvPr>
            <p:ph type="body" idx="1"/>
          </p:nvPr>
        </p:nvSpPr>
        <p:spPr bwMode="auto">
          <a:xfrm>
            <a:off x="705490" y="4423003"/>
            <a:ext cx="5642285" cy="4188505"/>
          </a:xfrm>
          <a:prstGeom prst="rect">
            <a:avLst/>
          </a:prstGeom>
          <a:noFill/>
          <a:ln>
            <a:miter lim="800000"/>
            <a:headEnd/>
            <a:tailEnd/>
          </a:ln>
        </p:spPr>
        <p:txBody>
          <a:bodyPr lIns="96946" tIns="48473" rIns="96946" bIns="48473"/>
          <a:lstStyle/>
          <a:p>
            <a:endParaRPr lang="en-US"/>
          </a:p>
        </p:txBody>
      </p:sp>
    </p:spTree>
    <p:extLst>
      <p:ext uri="{BB962C8B-B14F-4D97-AF65-F5344CB8AC3E}">
        <p14:creationId xmlns:p14="http://schemas.microsoft.com/office/powerpoint/2010/main" val="374752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7C51BC-232C-477D-A8F1-C77A8DE85C0D}" type="slidenum">
              <a:rPr lang="en-US"/>
              <a:pPr/>
              <a:t>44</a:t>
            </a:fld>
            <a:endParaRPr lang="en-US"/>
          </a:p>
        </p:txBody>
      </p:sp>
      <p:sp>
        <p:nvSpPr>
          <p:cNvPr id="286722" name="Rectangle 2"/>
          <p:cNvSpPr>
            <a:spLocks noGrp="1" noRot="1" noChangeAspect="1" noChangeArrowheads="1" noTextEdit="1"/>
          </p:cNvSpPr>
          <p:nvPr>
            <p:ph type="sldImg"/>
          </p:nvPr>
        </p:nvSpPr>
        <p:spPr bwMode="auto">
          <a:xfrm>
            <a:off x="1004888" y="696913"/>
            <a:ext cx="5045075" cy="3492500"/>
          </a:xfrm>
          <a:prstGeom prst="rect">
            <a:avLst/>
          </a:prstGeom>
          <a:noFill/>
          <a:ln>
            <a:solidFill>
              <a:srgbClr val="000000"/>
            </a:solidFill>
            <a:miter lim="800000"/>
            <a:headEnd/>
            <a:tailEnd/>
          </a:ln>
        </p:spPr>
      </p:sp>
      <p:sp>
        <p:nvSpPr>
          <p:cNvPr id="286723" name="Rectangle 3"/>
          <p:cNvSpPr>
            <a:spLocks noGrp="1" noChangeArrowheads="1"/>
          </p:cNvSpPr>
          <p:nvPr>
            <p:ph type="body" idx="1"/>
          </p:nvPr>
        </p:nvSpPr>
        <p:spPr bwMode="auto">
          <a:xfrm>
            <a:off x="705490" y="4423003"/>
            <a:ext cx="5642285" cy="4188505"/>
          </a:xfrm>
          <a:prstGeom prst="rect">
            <a:avLst/>
          </a:prstGeom>
          <a:noFill/>
          <a:ln>
            <a:miter lim="800000"/>
            <a:headEnd/>
            <a:tailEnd/>
          </a:ln>
        </p:spPr>
        <p:txBody>
          <a:bodyPr lIns="96946" tIns="48473" rIns="96946" bIns="48473"/>
          <a:lstStyle/>
          <a:p>
            <a:endParaRPr lang="en-US"/>
          </a:p>
        </p:txBody>
      </p:sp>
    </p:spTree>
    <p:extLst>
      <p:ext uri="{BB962C8B-B14F-4D97-AF65-F5344CB8AC3E}">
        <p14:creationId xmlns:p14="http://schemas.microsoft.com/office/powerpoint/2010/main" val="3964666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8E3FE9-085A-4926-B85A-C1AD43AD1C47}" type="slidenum">
              <a:rPr lang="en-US"/>
              <a:pPr/>
              <a:t>45</a:t>
            </a:fld>
            <a:endParaRPr lang="en-US"/>
          </a:p>
        </p:txBody>
      </p:sp>
      <p:sp>
        <p:nvSpPr>
          <p:cNvPr id="281602" name="Rectangle 2"/>
          <p:cNvSpPr>
            <a:spLocks noGrp="1" noRot="1" noChangeAspect="1" noChangeArrowheads="1" noTextEdit="1"/>
          </p:cNvSpPr>
          <p:nvPr>
            <p:ph type="sldImg"/>
          </p:nvPr>
        </p:nvSpPr>
        <p:spPr bwMode="auto">
          <a:xfrm>
            <a:off x="1004888" y="696913"/>
            <a:ext cx="5045075" cy="3492500"/>
          </a:xfrm>
          <a:prstGeom prst="rect">
            <a:avLst/>
          </a:prstGeom>
          <a:noFill/>
          <a:ln>
            <a:solidFill>
              <a:srgbClr val="000000"/>
            </a:solidFill>
            <a:miter lim="800000"/>
            <a:headEnd/>
            <a:tailEnd/>
          </a:ln>
        </p:spPr>
      </p:sp>
      <p:sp>
        <p:nvSpPr>
          <p:cNvPr id="281603" name="Rectangle 3"/>
          <p:cNvSpPr>
            <a:spLocks noGrp="1" noChangeArrowheads="1"/>
          </p:cNvSpPr>
          <p:nvPr>
            <p:ph type="body" idx="1"/>
          </p:nvPr>
        </p:nvSpPr>
        <p:spPr bwMode="auto">
          <a:xfrm>
            <a:off x="705490" y="4423003"/>
            <a:ext cx="5642285" cy="4188505"/>
          </a:xfrm>
          <a:prstGeom prst="rect">
            <a:avLst/>
          </a:prstGeom>
          <a:noFill/>
          <a:ln>
            <a:miter lim="800000"/>
            <a:headEnd/>
            <a:tailEnd/>
          </a:ln>
        </p:spPr>
        <p:txBody>
          <a:bodyPr lIns="96946" tIns="48473" rIns="96946" bIns="48473"/>
          <a:lstStyle/>
          <a:p>
            <a:endParaRPr lang="en-US"/>
          </a:p>
        </p:txBody>
      </p:sp>
    </p:spTree>
    <p:extLst>
      <p:ext uri="{BB962C8B-B14F-4D97-AF65-F5344CB8AC3E}">
        <p14:creationId xmlns:p14="http://schemas.microsoft.com/office/powerpoint/2010/main" val="174853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48</a:t>
            </a:fld>
            <a:endParaRPr lang="en-US"/>
          </a:p>
        </p:txBody>
      </p:sp>
      <p:sp>
        <p:nvSpPr>
          <p:cNvPr id="5" name="Footer Placeholder 4">
            <a:extLst>
              <a:ext uri="{FF2B5EF4-FFF2-40B4-BE49-F238E27FC236}">
                <a16:creationId xmlns:a16="http://schemas.microsoft.com/office/drawing/2014/main" id="{E3AA796D-6F64-4096-B34B-E571236467CA}"/>
              </a:ext>
            </a:extLst>
          </p:cNvPr>
          <p:cNvSpPr>
            <a:spLocks noGrp="1"/>
          </p:cNvSpPr>
          <p:nvPr>
            <p:ph type="ftr" sz="quarter" idx="11"/>
          </p:nvPr>
        </p:nvSpPr>
        <p:spPr/>
        <p:txBody>
          <a:bodyPr/>
          <a:lstStyle/>
          <a:p>
            <a:pPr>
              <a:defRPr/>
            </a:pPr>
            <a:endParaRPr lang="en-US"/>
          </a:p>
        </p:txBody>
      </p:sp>
    </p:spTree>
    <p:extLst>
      <p:ext uri="{BB962C8B-B14F-4D97-AF65-F5344CB8AC3E}">
        <p14:creationId xmlns:p14="http://schemas.microsoft.com/office/powerpoint/2010/main" val="422264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2</a:t>
            </a:fld>
            <a:endParaRPr lang="en-US"/>
          </a:p>
        </p:txBody>
      </p:sp>
    </p:spTree>
    <p:extLst>
      <p:ext uri="{BB962C8B-B14F-4D97-AF65-F5344CB8AC3E}">
        <p14:creationId xmlns:p14="http://schemas.microsoft.com/office/powerpoint/2010/main" val="3887631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56</a:t>
            </a:fld>
            <a:endParaRPr lang="en-US"/>
          </a:p>
        </p:txBody>
      </p:sp>
    </p:spTree>
    <p:extLst>
      <p:ext uri="{BB962C8B-B14F-4D97-AF65-F5344CB8AC3E}">
        <p14:creationId xmlns:p14="http://schemas.microsoft.com/office/powerpoint/2010/main" val="3485959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63</a:t>
            </a:fld>
            <a:endParaRPr lang="en-US"/>
          </a:p>
        </p:txBody>
      </p:sp>
    </p:spTree>
    <p:extLst>
      <p:ext uri="{BB962C8B-B14F-4D97-AF65-F5344CB8AC3E}">
        <p14:creationId xmlns:p14="http://schemas.microsoft.com/office/powerpoint/2010/main" val="1414841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64</a:t>
            </a:fld>
            <a:endParaRPr lang="en-US"/>
          </a:p>
        </p:txBody>
      </p:sp>
    </p:spTree>
    <p:extLst>
      <p:ext uri="{BB962C8B-B14F-4D97-AF65-F5344CB8AC3E}">
        <p14:creationId xmlns:p14="http://schemas.microsoft.com/office/powerpoint/2010/main" val="2390491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65</a:t>
            </a:fld>
            <a:endParaRPr lang="en-US"/>
          </a:p>
        </p:txBody>
      </p:sp>
    </p:spTree>
    <p:extLst>
      <p:ext uri="{BB962C8B-B14F-4D97-AF65-F5344CB8AC3E}">
        <p14:creationId xmlns:p14="http://schemas.microsoft.com/office/powerpoint/2010/main" val="1184213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xfrm>
            <a:off x="131763" y="754063"/>
            <a:ext cx="6707187" cy="4643437"/>
          </a:xfrm>
          <a:ln/>
        </p:spPr>
      </p:sp>
      <p:sp>
        <p:nvSpPr>
          <p:cNvPr id="136195" name="Rectangle 3"/>
          <p:cNvSpPr>
            <a:spLocks noGrp="1" noChangeArrowheads="1"/>
          </p:cNvSpPr>
          <p:nvPr>
            <p:ph type="body" idx="1"/>
          </p:nvPr>
        </p:nvSpPr>
        <p:spPr>
          <a:xfrm>
            <a:off x="689116" y="4761631"/>
            <a:ext cx="5509932" cy="4504828"/>
          </a:xfrm>
          <a:noFill/>
          <a:ln/>
        </p:spPr>
        <p:txBody>
          <a:bodyPr lIns="95902" tIns="47951" rIns="95902" bIns="47951"/>
          <a:lstStyle/>
          <a:p>
            <a:pPr eaLnBrk="1" hangingPunct="1"/>
            <a:endParaRPr lang="id-ID"/>
          </a:p>
        </p:txBody>
      </p:sp>
    </p:spTree>
    <p:extLst>
      <p:ext uri="{BB962C8B-B14F-4D97-AF65-F5344CB8AC3E}">
        <p14:creationId xmlns:p14="http://schemas.microsoft.com/office/powerpoint/2010/main" val="3324005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67</a:t>
            </a:fld>
            <a:endParaRPr lang="en-US"/>
          </a:p>
        </p:txBody>
      </p:sp>
    </p:spTree>
    <p:extLst>
      <p:ext uri="{BB962C8B-B14F-4D97-AF65-F5344CB8AC3E}">
        <p14:creationId xmlns:p14="http://schemas.microsoft.com/office/powerpoint/2010/main" val="2889580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8E3FE9-085A-4926-B85A-C1AD43AD1C47}" type="slidenum">
              <a:rPr lang="en-US"/>
              <a:pPr/>
              <a:t>68</a:t>
            </a:fld>
            <a:endParaRPr lang="en-US"/>
          </a:p>
        </p:txBody>
      </p:sp>
      <p:sp>
        <p:nvSpPr>
          <p:cNvPr id="281602" name="Rectangle 2"/>
          <p:cNvSpPr>
            <a:spLocks noGrp="1" noRot="1" noChangeAspect="1" noChangeArrowheads="1" noTextEdit="1"/>
          </p:cNvSpPr>
          <p:nvPr>
            <p:ph type="sldImg"/>
          </p:nvPr>
        </p:nvSpPr>
        <p:spPr bwMode="auto">
          <a:xfrm>
            <a:off x="1004888" y="696913"/>
            <a:ext cx="5045075" cy="3492500"/>
          </a:xfrm>
          <a:prstGeom prst="rect">
            <a:avLst/>
          </a:prstGeom>
          <a:noFill/>
          <a:ln>
            <a:solidFill>
              <a:srgbClr val="000000"/>
            </a:solidFill>
            <a:miter lim="800000"/>
            <a:headEnd/>
            <a:tailEnd/>
          </a:ln>
        </p:spPr>
      </p:sp>
      <p:sp>
        <p:nvSpPr>
          <p:cNvPr id="281603" name="Rectangle 3"/>
          <p:cNvSpPr>
            <a:spLocks noGrp="1" noChangeArrowheads="1"/>
          </p:cNvSpPr>
          <p:nvPr>
            <p:ph type="body" idx="1"/>
          </p:nvPr>
        </p:nvSpPr>
        <p:spPr bwMode="auto">
          <a:xfrm>
            <a:off x="705490" y="4423003"/>
            <a:ext cx="5642285" cy="4188505"/>
          </a:xfrm>
          <a:prstGeom prst="rect">
            <a:avLst/>
          </a:prstGeom>
          <a:noFill/>
          <a:ln>
            <a:miter lim="800000"/>
            <a:headEnd/>
            <a:tailEnd/>
          </a:ln>
        </p:spPr>
        <p:txBody>
          <a:bodyPr lIns="96946" tIns="48473" rIns="96946" bIns="48473"/>
          <a:lstStyle/>
          <a:p>
            <a:endParaRPr lang="en-US"/>
          </a:p>
        </p:txBody>
      </p:sp>
    </p:spTree>
    <p:extLst>
      <p:ext uri="{BB962C8B-B14F-4D97-AF65-F5344CB8AC3E}">
        <p14:creationId xmlns:p14="http://schemas.microsoft.com/office/powerpoint/2010/main" val="2048510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69</a:t>
            </a:fld>
            <a:endParaRPr lang="en-US"/>
          </a:p>
        </p:txBody>
      </p:sp>
    </p:spTree>
    <p:extLst>
      <p:ext uri="{BB962C8B-B14F-4D97-AF65-F5344CB8AC3E}">
        <p14:creationId xmlns:p14="http://schemas.microsoft.com/office/powerpoint/2010/main" val="559624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70</a:t>
            </a:fld>
            <a:endParaRPr lang="en-US"/>
          </a:p>
        </p:txBody>
      </p:sp>
    </p:spTree>
    <p:extLst>
      <p:ext uri="{BB962C8B-B14F-4D97-AF65-F5344CB8AC3E}">
        <p14:creationId xmlns:p14="http://schemas.microsoft.com/office/powerpoint/2010/main" val="2900841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72</a:t>
            </a:fld>
            <a:endParaRPr lang="en-US"/>
          </a:p>
        </p:txBody>
      </p:sp>
    </p:spTree>
    <p:extLst>
      <p:ext uri="{BB962C8B-B14F-4D97-AF65-F5344CB8AC3E}">
        <p14:creationId xmlns:p14="http://schemas.microsoft.com/office/powerpoint/2010/main" val="2953360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xfrm>
            <a:off x="953460" y="4909333"/>
            <a:ext cx="5237050" cy="4651306"/>
          </a:xfrm>
          <a:noFill/>
          <a:ln/>
        </p:spPr>
        <p:txBody>
          <a:bodyPr/>
          <a:lstStyle/>
          <a:p>
            <a:pPr eaLnBrk="1" hangingPunct="1"/>
            <a:endParaRPr lang="id-ID" dirty="0"/>
          </a:p>
        </p:txBody>
      </p:sp>
      <p:sp>
        <p:nvSpPr>
          <p:cNvPr id="2" name="Footer Placeholder 1">
            <a:extLst>
              <a:ext uri="{FF2B5EF4-FFF2-40B4-BE49-F238E27FC236}">
                <a16:creationId xmlns:a16="http://schemas.microsoft.com/office/drawing/2014/main" id="{C6802074-27F1-428B-AB62-D5EB7AAEE3C3}"/>
              </a:ext>
            </a:extLst>
          </p:cNvPr>
          <p:cNvSpPr>
            <a:spLocks noGrp="1"/>
          </p:cNvSpPr>
          <p:nvPr>
            <p:ph type="ftr" sz="quarter" idx="10"/>
          </p:nvPr>
        </p:nvSpPr>
        <p:spPr/>
        <p:txBody>
          <a:bodyPr/>
          <a:lstStyle/>
          <a:p>
            <a:pPr>
              <a:defRPr/>
            </a:pPr>
            <a:endParaRPr lang="en-US"/>
          </a:p>
        </p:txBody>
      </p:sp>
    </p:spTree>
    <p:extLst>
      <p:ext uri="{BB962C8B-B14F-4D97-AF65-F5344CB8AC3E}">
        <p14:creationId xmlns:p14="http://schemas.microsoft.com/office/powerpoint/2010/main" val="4246723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73</a:t>
            </a:fld>
            <a:endParaRPr lang="en-US"/>
          </a:p>
        </p:txBody>
      </p:sp>
    </p:spTree>
    <p:extLst>
      <p:ext uri="{BB962C8B-B14F-4D97-AF65-F5344CB8AC3E}">
        <p14:creationId xmlns:p14="http://schemas.microsoft.com/office/powerpoint/2010/main" val="3349914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74</a:t>
            </a:fld>
            <a:endParaRPr lang="en-US"/>
          </a:p>
        </p:txBody>
      </p:sp>
    </p:spTree>
    <p:extLst>
      <p:ext uri="{BB962C8B-B14F-4D97-AF65-F5344CB8AC3E}">
        <p14:creationId xmlns:p14="http://schemas.microsoft.com/office/powerpoint/2010/main" val="8429145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75</a:t>
            </a:fld>
            <a:endParaRPr lang="en-US"/>
          </a:p>
        </p:txBody>
      </p:sp>
    </p:spTree>
    <p:extLst>
      <p:ext uri="{BB962C8B-B14F-4D97-AF65-F5344CB8AC3E}">
        <p14:creationId xmlns:p14="http://schemas.microsoft.com/office/powerpoint/2010/main" val="3418296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76</a:t>
            </a:fld>
            <a:endParaRPr lang="en-US"/>
          </a:p>
        </p:txBody>
      </p:sp>
    </p:spTree>
    <p:extLst>
      <p:ext uri="{BB962C8B-B14F-4D97-AF65-F5344CB8AC3E}">
        <p14:creationId xmlns:p14="http://schemas.microsoft.com/office/powerpoint/2010/main" val="28574705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77</a:t>
            </a:fld>
            <a:endParaRPr lang="en-US"/>
          </a:p>
        </p:txBody>
      </p:sp>
    </p:spTree>
    <p:extLst>
      <p:ext uri="{BB962C8B-B14F-4D97-AF65-F5344CB8AC3E}">
        <p14:creationId xmlns:p14="http://schemas.microsoft.com/office/powerpoint/2010/main" val="2779811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78</a:t>
            </a:fld>
            <a:endParaRPr lang="en-US"/>
          </a:p>
        </p:txBody>
      </p:sp>
    </p:spTree>
    <p:extLst>
      <p:ext uri="{BB962C8B-B14F-4D97-AF65-F5344CB8AC3E}">
        <p14:creationId xmlns:p14="http://schemas.microsoft.com/office/powerpoint/2010/main" val="42951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79</a:t>
            </a:fld>
            <a:endParaRPr lang="en-US"/>
          </a:p>
        </p:txBody>
      </p:sp>
    </p:spTree>
    <p:extLst>
      <p:ext uri="{BB962C8B-B14F-4D97-AF65-F5344CB8AC3E}">
        <p14:creationId xmlns:p14="http://schemas.microsoft.com/office/powerpoint/2010/main" val="16501225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80</a:t>
            </a:fld>
            <a:endParaRPr lang="en-US"/>
          </a:p>
        </p:txBody>
      </p:sp>
    </p:spTree>
    <p:extLst>
      <p:ext uri="{BB962C8B-B14F-4D97-AF65-F5344CB8AC3E}">
        <p14:creationId xmlns:p14="http://schemas.microsoft.com/office/powerpoint/2010/main" val="2838076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81</a:t>
            </a:fld>
            <a:endParaRPr lang="en-US"/>
          </a:p>
        </p:txBody>
      </p:sp>
    </p:spTree>
    <p:extLst>
      <p:ext uri="{BB962C8B-B14F-4D97-AF65-F5344CB8AC3E}">
        <p14:creationId xmlns:p14="http://schemas.microsoft.com/office/powerpoint/2010/main" val="2227969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82</a:t>
            </a:fld>
            <a:endParaRPr lang="en-US"/>
          </a:p>
        </p:txBody>
      </p:sp>
    </p:spTree>
    <p:extLst>
      <p:ext uri="{BB962C8B-B14F-4D97-AF65-F5344CB8AC3E}">
        <p14:creationId xmlns:p14="http://schemas.microsoft.com/office/powerpoint/2010/main" val="2654819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xfrm>
            <a:off x="155575" y="777875"/>
            <a:ext cx="6918325" cy="4789488"/>
          </a:xfrm>
          <a:ln/>
        </p:spPr>
      </p:sp>
      <p:sp>
        <p:nvSpPr>
          <p:cNvPr id="2" name="Footer Placeholder 1">
            <a:extLst>
              <a:ext uri="{FF2B5EF4-FFF2-40B4-BE49-F238E27FC236}">
                <a16:creationId xmlns:a16="http://schemas.microsoft.com/office/drawing/2014/main" id="{35DAC5AE-2674-4BA4-AFFA-59B9FB6B174B}"/>
              </a:ext>
            </a:extLst>
          </p:cNvPr>
          <p:cNvSpPr>
            <a:spLocks noGrp="1"/>
          </p:cNvSpPr>
          <p:nvPr>
            <p:ph type="ftr" sz="quarter" idx="10"/>
          </p:nvPr>
        </p:nvSpPr>
        <p:spPr/>
        <p:txBody>
          <a:bodyPr/>
          <a:lstStyle/>
          <a:p>
            <a:pPr>
              <a:defRPr/>
            </a:pPr>
            <a:endParaRPr lang="en-US"/>
          </a:p>
        </p:txBody>
      </p:sp>
    </p:spTree>
    <p:extLst>
      <p:ext uri="{BB962C8B-B14F-4D97-AF65-F5344CB8AC3E}">
        <p14:creationId xmlns:p14="http://schemas.microsoft.com/office/powerpoint/2010/main" val="1090688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83</a:t>
            </a:fld>
            <a:endParaRPr lang="en-US"/>
          </a:p>
        </p:txBody>
      </p:sp>
    </p:spTree>
    <p:extLst>
      <p:ext uri="{BB962C8B-B14F-4D97-AF65-F5344CB8AC3E}">
        <p14:creationId xmlns:p14="http://schemas.microsoft.com/office/powerpoint/2010/main" val="274247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84</a:t>
            </a:fld>
            <a:endParaRPr lang="en-US"/>
          </a:p>
        </p:txBody>
      </p:sp>
    </p:spTree>
    <p:extLst>
      <p:ext uri="{BB962C8B-B14F-4D97-AF65-F5344CB8AC3E}">
        <p14:creationId xmlns:p14="http://schemas.microsoft.com/office/powerpoint/2010/main" val="28322022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131763" y="754063"/>
            <a:ext cx="6707187" cy="4643437"/>
          </a:xfrm>
          <a:ln/>
        </p:spPr>
      </p:sp>
      <p:sp>
        <p:nvSpPr>
          <p:cNvPr id="139267" name="Rectangle 3"/>
          <p:cNvSpPr>
            <a:spLocks noGrp="1" noChangeArrowheads="1"/>
          </p:cNvSpPr>
          <p:nvPr>
            <p:ph type="body" idx="1"/>
          </p:nvPr>
        </p:nvSpPr>
        <p:spPr>
          <a:xfrm>
            <a:off x="689116" y="4761631"/>
            <a:ext cx="5509932" cy="4504828"/>
          </a:xfrm>
          <a:noFill/>
          <a:ln/>
        </p:spPr>
        <p:txBody>
          <a:bodyPr lIns="95916" tIns="47959" rIns="95916" bIns="47959"/>
          <a:lstStyle/>
          <a:p>
            <a:pPr eaLnBrk="1" hangingPunct="1"/>
            <a:endParaRPr lang="id-ID"/>
          </a:p>
        </p:txBody>
      </p:sp>
    </p:spTree>
    <p:extLst>
      <p:ext uri="{BB962C8B-B14F-4D97-AF65-F5344CB8AC3E}">
        <p14:creationId xmlns:p14="http://schemas.microsoft.com/office/powerpoint/2010/main" val="33420407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86</a:t>
            </a:fld>
            <a:endParaRPr lang="en-US"/>
          </a:p>
        </p:txBody>
      </p:sp>
    </p:spTree>
    <p:extLst>
      <p:ext uri="{BB962C8B-B14F-4D97-AF65-F5344CB8AC3E}">
        <p14:creationId xmlns:p14="http://schemas.microsoft.com/office/powerpoint/2010/main" val="27814136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87</a:t>
            </a:fld>
            <a:endParaRPr lang="en-US"/>
          </a:p>
        </p:txBody>
      </p:sp>
    </p:spTree>
    <p:extLst>
      <p:ext uri="{BB962C8B-B14F-4D97-AF65-F5344CB8AC3E}">
        <p14:creationId xmlns:p14="http://schemas.microsoft.com/office/powerpoint/2010/main" val="26715303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88</a:t>
            </a:fld>
            <a:endParaRPr lang="en-US"/>
          </a:p>
        </p:txBody>
      </p:sp>
    </p:spTree>
    <p:extLst>
      <p:ext uri="{BB962C8B-B14F-4D97-AF65-F5344CB8AC3E}">
        <p14:creationId xmlns:p14="http://schemas.microsoft.com/office/powerpoint/2010/main" val="1981489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89</a:t>
            </a:fld>
            <a:endParaRPr lang="en-US"/>
          </a:p>
        </p:txBody>
      </p:sp>
    </p:spTree>
    <p:extLst>
      <p:ext uri="{BB962C8B-B14F-4D97-AF65-F5344CB8AC3E}">
        <p14:creationId xmlns:p14="http://schemas.microsoft.com/office/powerpoint/2010/main" val="1397848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xfrm>
            <a:off x="689116" y="4761631"/>
            <a:ext cx="5509932" cy="4508141"/>
          </a:xfrm>
          <a:noFill/>
          <a:ln/>
        </p:spPr>
        <p:txBody>
          <a:bodyPr lIns="99424" tIns="49713" rIns="99424" bIns="49713"/>
          <a:lstStyle/>
          <a:p>
            <a:pPr eaLnBrk="1" hangingPunct="1"/>
            <a:endParaRPr lang="id-ID"/>
          </a:p>
        </p:txBody>
      </p:sp>
    </p:spTree>
    <p:extLst>
      <p:ext uri="{BB962C8B-B14F-4D97-AF65-F5344CB8AC3E}">
        <p14:creationId xmlns:p14="http://schemas.microsoft.com/office/powerpoint/2010/main" val="18909358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xfrm>
            <a:off x="689116" y="4761631"/>
            <a:ext cx="5509932" cy="4508141"/>
          </a:xfrm>
          <a:noFill/>
          <a:ln/>
        </p:spPr>
        <p:txBody>
          <a:bodyPr lIns="99424" tIns="49713" rIns="99424" bIns="49713"/>
          <a:lstStyle/>
          <a:p>
            <a:pPr eaLnBrk="1" hangingPunct="1"/>
            <a:endParaRPr lang="id-ID"/>
          </a:p>
        </p:txBody>
      </p:sp>
    </p:spTree>
    <p:extLst>
      <p:ext uri="{BB962C8B-B14F-4D97-AF65-F5344CB8AC3E}">
        <p14:creationId xmlns:p14="http://schemas.microsoft.com/office/powerpoint/2010/main" val="13449153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xfrm>
            <a:off x="689116" y="4761631"/>
            <a:ext cx="5509932" cy="4508141"/>
          </a:xfrm>
          <a:noFill/>
          <a:ln/>
        </p:spPr>
        <p:txBody>
          <a:bodyPr lIns="99424" tIns="49713" rIns="99424" bIns="49713"/>
          <a:lstStyle/>
          <a:p>
            <a:pPr eaLnBrk="1" hangingPunct="1"/>
            <a:endParaRPr lang="id-ID"/>
          </a:p>
        </p:txBody>
      </p:sp>
    </p:spTree>
    <p:extLst>
      <p:ext uri="{BB962C8B-B14F-4D97-AF65-F5344CB8AC3E}">
        <p14:creationId xmlns:p14="http://schemas.microsoft.com/office/powerpoint/2010/main" val="1344915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155575" y="777875"/>
            <a:ext cx="6918325" cy="4789488"/>
          </a:xfrm>
          <a:ln/>
        </p:spPr>
      </p:sp>
      <p:sp>
        <p:nvSpPr>
          <p:cNvPr id="2" name="Footer Placeholder 1">
            <a:extLst>
              <a:ext uri="{FF2B5EF4-FFF2-40B4-BE49-F238E27FC236}">
                <a16:creationId xmlns:a16="http://schemas.microsoft.com/office/drawing/2014/main" id="{3312D834-19C8-4EA0-9533-11A26579FEE6}"/>
              </a:ext>
            </a:extLst>
          </p:cNvPr>
          <p:cNvSpPr>
            <a:spLocks noGrp="1"/>
          </p:cNvSpPr>
          <p:nvPr>
            <p:ph type="ftr" sz="quarter" idx="10"/>
          </p:nvPr>
        </p:nvSpPr>
        <p:spPr/>
        <p:txBody>
          <a:bodyPr/>
          <a:lstStyle/>
          <a:p>
            <a:pPr>
              <a:defRPr/>
            </a:pPr>
            <a:endParaRPr lang="en-US"/>
          </a:p>
        </p:txBody>
      </p:sp>
    </p:spTree>
    <p:extLst>
      <p:ext uri="{BB962C8B-B14F-4D97-AF65-F5344CB8AC3E}">
        <p14:creationId xmlns:p14="http://schemas.microsoft.com/office/powerpoint/2010/main" val="14061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93</a:t>
            </a:fld>
            <a:endParaRPr lang="en-US"/>
          </a:p>
        </p:txBody>
      </p:sp>
    </p:spTree>
    <p:extLst>
      <p:ext uri="{BB962C8B-B14F-4D97-AF65-F5344CB8AC3E}">
        <p14:creationId xmlns:p14="http://schemas.microsoft.com/office/powerpoint/2010/main" val="29600162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94</a:t>
            </a:fld>
            <a:endParaRPr lang="en-US"/>
          </a:p>
        </p:txBody>
      </p:sp>
    </p:spTree>
    <p:extLst>
      <p:ext uri="{BB962C8B-B14F-4D97-AF65-F5344CB8AC3E}">
        <p14:creationId xmlns:p14="http://schemas.microsoft.com/office/powerpoint/2010/main" val="28399269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95</a:t>
            </a:fld>
            <a:endParaRPr lang="en-US"/>
          </a:p>
        </p:txBody>
      </p:sp>
    </p:spTree>
    <p:extLst>
      <p:ext uri="{BB962C8B-B14F-4D97-AF65-F5344CB8AC3E}">
        <p14:creationId xmlns:p14="http://schemas.microsoft.com/office/powerpoint/2010/main" val="42406930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487363" y="722313"/>
            <a:ext cx="6427787" cy="4449762"/>
          </a:xfrm>
          <a:ln/>
        </p:spPr>
      </p:sp>
      <p:sp>
        <p:nvSpPr>
          <p:cNvPr id="144387" name="Rectangle 3"/>
          <p:cNvSpPr>
            <a:spLocks noGrp="1" noChangeArrowheads="1"/>
          </p:cNvSpPr>
          <p:nvPr>
            <p:ph type="body" idx="1"/>
          </p:nvPr>
        </p:nvSpPr>
        <p:spPr>
          <a:xfrm>
            <a:off x="731838" y="4562475"/>
            <a:ext cx="5851525" cy="43164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916" tIns="47959" rIns="95916" bIns="47959"/>
          <a:lstStyle/>
          <a:p>
            <a:pPr eaLnBrk="1" hangingPunct="1"/>
            <a:endParaRPr lang="id-ID" altLang="en-US"/>
          </a:p>
        </p:txBody>
      </p:sp>
    </p:spTree>
    <p:extLst>
      <p:ext uri="{BB962C8B-B14F-4D97-AF65-F5344CB8AC3E}">
        <p14:creationId xmlns:p14="http://schemas.microsoft.com/office/powerpoint/2010/main" val="3631645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97</a:t>
            </a:fld>
            <a:endParaRPr lang="en-US"/>
          </a:p>
        </p:txBody>
      </p:sp>
    </p:spTree>
    <p:extLst>
      <p:ext uri="{BB962C8B-B14F-4D97-AF65-F5344CB8AC3E}">
        <p14:creationId xmlns:p14="http://schemas.microsoft.com/office/powerpoint/2010/main" val="33084301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98</a:t>
            </a:fld>
            <a:endParaRPr lang="en-US"/>
          </a:p>
        </p:txBody>
      </p:sp>
    </p:spTree>
    <p:extLst>
      <p:ext uri="{BB962C8B-B14F-4D97-AF65-F5344CB8AC3E}">
        <p14:creationId xmlns:p14="http://schemas.microsoft.com/office/powerpoint/2010/main" val="30075859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365" eaLnBrk="0" hangingPunct="0">
              <a:defRPr sz="3200">
                <a:solidFill>
                  <a:schemeClr val="tx1"/>
                </a:solidFill>
                <a:latin typeface="Arial" panose="020B0604020202020204" pitchFamily="34" charset="0"/>
              </a:defRPr>
            </a:lvl1pPr>
            <a:lvl2pPr marL="768062" indent="-295408" defTabSz="1027365" eaLnBrk="0" hangingPunct="0">
              <a:defRPr sz="3200">
                <a:solidFill>
                  <a:schemeClr val="tx1"/>
                </a:solidFill>
                <a:latin typeface="Arial" panose="020B0604020202020204" pitchFamily="34" charset="0"/>
              </a:defRPr>
            </a:lvl2pPr>
            <a:lvl3pPr marL="1181633" indent="-236327" defTabSz="1027365" eaLnBrk="0" hangingPunct="0">
              <a:defRPr sz="3200">
                <a:solidFill>
                  <a:schemeClr val="tx1"/>
                </a:solidFill>
                <a:latin typeface="Arial" panose="020B0604020202020204" pitchFamily="34" charset="0"/>
              </a:defRPr>
            </a:lvl3pPr>
            <a:lvl4pPr marL="1654287" indent="-236327" defTabSz="1027365" eaLnBrk="0" hangingPunct="0">
              <a:defRPr sz="3200">
                <a:solidFill>
                  <a:schemeClr val="tx1"/>
                </a:solidFill>
                <a:latin typeface="Arial" panose="020B0604020202020204" pitchFamily="34" charset="0"/>
              </a:defRPr>
            </a:lvl4pPr>
            <a:lvl5pPr marL="2126940" indent="-236327" defTabSz="1027365" eaLnBrk="0" hangingPunct="0">
              <a:defRPr sz="3200">
                <a:solidFill>
                  <a:schemeClr val="tx1"/>
                </a:solidFill>
                <a:latin typeface="Arial" panose="020B0604020202020204" pitchFamily="34" charset="0"/>
              </a:defRPr>
            </a:lvl5pPr>
            <a:lvl6pPr marL="2599593" indent="-236327" defTabSz="1027365" eaLnBrk="0" fontAlgn="base" hangingPunct="0">
              <a:spcBef>
                <a:spcPct val="0"/>
              </a:spcBef>
              <a:spcAft>
                <a:spcPct val="0"/>
              </a:spcAft>
              <a:defRPr sz="3200">
                <a:solidFill>
                  <a:schemeClr val="tx1"/>
                </a:solidFill>
                <a:latin typeface="Arial" panose="020B0604020202020204" pitchFamily="34" charset="0"/>
              </a:defRPr>
            </a:lvl6pPr>
            <a:lvl7pPr marL="3072247" indent="-236327" defTabSz="1027365" eaLnBrk="0" fontAlgn="base" hangingPunct="0">
              <a:spcBef>
                <a:spcPct val="0"/>
              </a:spcBef>
              <a:spcAft>
                <a:spcPct val="0"/>
              </a:spcAft>
              <a:defRPr sz="3200">
                <a:solidFill>
                  <a:schemeClr val="tx1"/>
                </a:solidFill>
                <a:latin typeface="Arial" panose="020B0604020202020204" pitchFamily="34" charset="0"/>
              </a:defRPr>
            </a:lvl7pPr>
            <a:lvl8pPr marL="3544900" indent="-236327" defTabSz="1027365" eaLnBrk="0" fontAlgn="base" hangingPunct="0">
              <a:spcBef>
                <a:spcPct val="0"/>
              </a:spcBef>
              <a:spcAft>
                <a:spcPct val="0"/>
              </a:spcAft>
              <a:defRPr sz="3200">
                <a:solidFill>
                  <a:schemeClr val="tx1"/>
                </a:solidFill>
                <a:latin typeface="Arial" panose="020B0604020202020204" pitchFamily="34" charset="0"/>
              </a:defRPr>
            </a:lvl8pPr>
            <a:lvl9pPr marL="4017554" indent="-236327" defTabSz="1027365"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fld id="{B24EF91D-A7AF-4CA9-9989-FA958D68D983}" type="slidenum">
              <a:rPr lang="en-US" altLang="en-US" sz="1300"/>
              <a:pPr eaLnBrk="1" hangingPunct="1"/>
              <a:t>99</a:t>
            </a:fld>
            <a:endParaRPr lang="en-US" altLang="en-US" sz="1300" dirty="0"/>
          </a:p>
        </p:txBody>
      </p:sp>
      <p:sp>
        <p:nvSpPr>
          <p:cNvPr id="173059" name="Rectangle 2"/>
          <p:cNvSpPr>
            <a:spLocks noGrp="1" noRot="1" noChangeAspect="1" noChangeArrowheads="1" noTextEdit="1"/>
          </p:cNvSpPr>
          <p:nvPr>
            <p:ph type="sldImg"/>
          </p:nvPr>
        </p:nvSpPr>
        <p:spPr bwMode="auto">
          <a:xfrm>
            <a:off x="1111250" y="741363"/>
            <a:ext cx="5365750" cy="37147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60" name="Rectangle 3"/>
          <p:cNvSpPr>
            <a:spLocks noGrp="1" noChangeArrowheads="1"/>
          </p:cNvSpPr>
          <p:nvPr>
            <p:ph type="body" idx="1"/>
          </p:nvPr>
        </p:nvSpPr>
        <p:spPr bwMode="auto">
          <a:xfrm>
            <a:off x="759017" y="4705636"/>
            <a:ext cx="6068833" cy="445512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799" tIns="51400" rIns="102799" bIns="51400"/>
          <a:lstStyle/>
          <a:p>
            <a:pPr eaLnBrk="1" hangingPunct="1"/>
            <a:endParaRPr lang="id-ID" altLang="en-US">
              <a:latin typeface="Arial" panose="020B0604020202020204" pitchFamily="34" charset="0"/>
            </a:endParaRPr>
          </a:p>
        </p:txBody>
      </p:sp>
      <p:sp>
        <p:nvSpPr>
          <p:cNvPr id="2" name="Footer Placeholder 1">
            <a:extLst>
              <a:ext uri="{FF2B5EF4-FFF2-40B4-BE49-F238E27FC236}">
                <a16:creationId xmlns:a16="http://schemas.microsoft.com/office/drawing/2014/main" id="{4A29613F-9A41-43F7-80BD-A632BCBCE04B}"/>
              </a:ext>
            </a:extLst>
          </p:cNvPr>
          <p:cNvSpPr>
            <a:spLocks noGrp="1"/>
          </p:cNvSpPr>
          <p:nvPr>
            <p:ph type="ftr" sz="quarter" idx="10"/>
          </p:nvPr>
        </p:nvSpPr>
        <p:spPr/>
        <p:txBody>
          <a:bodyPr/>
          <a:lstStyle/>
          <a:p>
            <a:pPr>
              <a:defRPr/>
            </a:pPr>
            <a:endParaRPr lang="en-US"/>
          </a:p>
        </p:txBody>
      </p:sp>
    </p:spTree>
    <p:extLst>
      <p:ext uri="{BB962C8B-B14F-4D97-AF65-F5344CB8AC3E}">
        <p14:creationId xmlns:p14="http://schemas.microsoft.com/office/powerpoint/2010/main" val="4860901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101</a:t>
            </a:fld>
            <a:endParaRPr lang="en-US"/>
          </a:p>
        </p:txBody>
      </p:sp>
    </p:spTree>
    <p:extLst>
      <p:ext uri="{BB962C8B-B14F-4D97-AF65-F5344CB8AC3E}">
        <p14:creationId xmlns:p14="http://schemas.microsoft.com/office/powerpoint/2010/main" val="42501357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102</a:t>
            </a:fld>
            <a:endParaRPr lang="en-US"/>
          </a:p>
        </p:txBody>
      </p:sp>
    </p:spTree>
    <p:extLst>
      <p:ext uri="{BB962C8B-B14F-4D97-AF65-F5344CB8AC3E}">
        <p14:creationId xmlns:p14="http://schemas.microsoft.com/office/powerpoint/2010/main" val="24413759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4EBDF8-14C2-4D32-9766-1D2490428EE8}" type="slidenum">
              <a:rPr lang="en-US"/>
              <a:pPr/>
              <a:t>103</a:t>
            </a:fld>
            <a:endParaRPr lang="en-US"/>
          </a:p>
        </p:txBody>
      </p:sp>
      <p:sp>
        <p:nvSpPr>
          <p:cNvPr id="232450" name="Rectangle 2"/>
          <p:cNvSpPr>
            <a:spLocks noGrp="1" noRot="1" noChangeAspect="1" noChangeArrowheads="1" noTextEdit="1"/>
          </p:cNvSpPr>
          <p:nvPr>
            <p:ph type="sldImg"/>
          </p:nvPr>
        </p:nvSpPr>
        <p:spPr bwMode="auto">
          <a:xfrm>
            <a:off x="1004888" y="696913"/>
            <a:ext cx="5045075" cy="3492500"/>
          </a:xfrm>
          <a:prstGeom prst="rect">
            <a:avLst/>
          </a:prstGeom>
          <a:noFill/>
          <a:ln>
            <a:solidFill>
              <a:srgbClr val="000000"/>
            </a:solidFill>
            <a:miter lim="800000"/>
            <a:headEnd/>
            <a:tailEnd/>
          </a:ln>
        </p:spPr>
      </p:sp>
      <p:sp>
        <p:nvSpPr>
          <p:cNvPr id="232451" name="Rectangle 3"/>
          <p:cNvSpPr>
            <a:spLocks noGrp="1" noChangeArrowheads="1"/>
          </p:cNvSpPr>
          <p:nvPr>
            <p:ph type="body" idx="1"/>
          </p:nvPr>
        </p:nvSpPr>
        <p:spPr bwMode="auto">
          <a:xfrm>
            <a:off x="705490" y="4423003"/>
            <a:ext cx="5642285" cy="4188505"/>
          </a:xfrm>
          <a:prstGeom prst="rect">
            <a:avLst/>
          </a:prstGeom>
          <a:noFill/>
          <a:ln>
            <a:miter lim="800000"/>
            <a:headEnd/>
            <a:tailEnd/>
          </a:ln>
        </p:spPr>
        <p:txBody>
          <a:bodyPr lIns="96946" tIns="48473" rIns="96946" bIns="48473"/>
          <a:lstStyle/>
          <a:p>
            <a:endParaRPr lang="en-US"/>
          </a:p>
        </p:txBody>
      </p:sp>
    </p:spTree>
    <p:extLst>
      <p:ext uri="{BB962C8B-B14F-4D97-AF65-F5344CB8AC3E}">
        <p14:creationId xmlns:p14="http://schemas.microsoft.com/office/powerpoint/2010/main" val="1720184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9</a:t>
            </a:fld>
            <a:endParaRPr lang="en-US"/>
          </a:p>
        </p:txBody>
      </p:sp>
    </p:spTree>
    <p:extLst>
      <p:ext uri="{BB962C8B-B14F-4D97-AF65-F5344CB8AC3E}">
        <p14:creationId xmlns:p14="http://schemas.microsoft.com/office/powerpoint/2010/main" val="2770187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298904-57B3-492C-B0E4-98CF2E42CBDC}" type="slidenum">
              <a:rPr lang="en-US"/>
              <a:pPr/>
              <a:t>104</a:t>
            </a:fld>
            <a:endParaRPr lang="en-US"/>
          </a:p>
        </p:txBody>
      </p:sp>
      <p:sp>
        <p:nvSpPr>
          <p:cNvPr id="231426" name="Rectangle 2"/>
          <p:cNvSpPr>
            <a:spLocks noGrp="1" noRot="1" noChangeAspect="1" noChangeArrowheads="1" noTextEdit="1"/>
          </p:cNvSpPr>
          <p:nvPr>
            <p:ph type="sldImg"/>
          </p:nvPr>
        </p:nvSpPr>
        <p:spPr bwMode="auto">
          <a:xfrm>
            <a:off x="1004888" y="696913"/>
            <a:ext cx="5045075" cy="3492500"/>
          </a:xfrm>
          <a:prstGeom prst="rect">
            <a:avLst/>
          </a:prstGeom>
          <a:noFill/>
          <a:ln>
            <a:solidFill>
              <a:srgbClr val="000000"/>
            </a:solidFill>
            <a:miter lim="800000"/>
            <a:headEnd/>
            <a:tailEnd/>
          </a:ln>
        </p:spPr>
      </p:sp>
      <p:sp>
        <p:nvSpPr>
          <p:cNvPr id="231427" name="Rectangle 3"/>
          <p:cNvSpPr>
            <a:spLocks noGrp="1" noChangeArrowheads="1"/>
          </p:cNvSpPr>
          <p:nvPr>
            <p:ph type="body" idx="1"/>
          </p:nvPr>
        </p:nvSpPr>
        <p:spPr bwMode="auto">
          <a:xfrm>
            <a:off x="705490" y="4423003"/>
            <a:ext cx="5642285" cy="4188505"/>
          </a:xfrm>
          <a:prstGeom prst="rect">
            <a:avLst/>
          </a:prstGeom>
          <a:noFill/>
          <a:ln>
            <a:miter lim="800000"/>
            <a:headEnd/>
            <a:tailEnd/>
          </a:ln>
        </p:spPr>
        <p:txBody>
          <a:bodyPr lIns="96946" tIns="48473" rIns="96946" bIns="48473"/>
          <a:lstStyle/>
          <a:p>
            <a:endParaRPr lang="en-US"/>
          </a:p>
        </p:txBody>
      </p:sp>
    </p:spTree>
    <p:extLst>
      <p:ext uri="{BB962C8B-B14F-4D97-AF65-F5344CB8AC3E}">
        <p14:creationId xmlns:p14="http://schemas.microsoft.com/office/powerpoint/2010/main" val="8575897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108</a:t>
            </a:fld>
            <a:endParaRPr lang="en-US"/>
          </a:p>
        </p:txBody>
      </p:sp>
    </p:spTree>
    <p:extLst>
      <p:ext uri="{BB962C8B-B14F-4D97-AF65-F5344CB8AC3E}">
        <p14:creationId xmlns:p14="http://schemas.microsoft.com/office/powerpoint/2010/main" val="26462515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109</a:t>
            </a:fld>
            <a:endParaRPr lang="en-US"/>
          </a:p>
        </p:txBody>
      </p:sp>
    </p:spTree>
    <p:extLst>
      <p:ext uri="{BB962C8B-B14F-4D97-AF65-F5344CB8AC3E}">
        <p14:creationId xmlns:p14="http://schemas.microsoft.com/office/powerpoint/2010/main" val="22940959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110</a:t>
            </a:fld>
            <a:endParaRPr lang="en-US"/>
          </a:p>
        </p:txBody>
      </p:sp>
    </p:spTree>
    <p:extLst>
      <p:ext uri="{BB962C8B-B14F-4D97-AF65-F5344CB8AC3E}">
        <p14:creationId xmlns:p14="http://schemas.microsoft.com/office/powerpoint/2010/main" val="3935247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1339BD-E5E7-46B5-92D3-A0648DC9496B}" type="slidenum">
              <a:rPr lang="en-US"/>
              <a:pPr/>
              <a:t>111</a:t>
            </a:fld>
            <a:endParaRPr lang="en-US"/>
          </a:p>
        </p:txBody>
      </p:sp>
      <p:sp>
        <p:nvSpPr>
          <p:cNvPr id="229378" name="Rectangle 2"/>
          <p:cNvSpPr>
            <a:spLocks noGrp="1" noRot="1" noChangeAspect="1" noChangeArrowheads="1" noTextEdit="1"/>
          </p:cNvSpPr>
          <p:nvPr>
            <p:ph type="sldImg"/>
          </p:nvPr>
        </p:nvSpPr>
        <p:spPr bwMode="auto">
          <a:xfrm>
            <a:off x="1004888" y="696913"/>
            <a:ext cx="5045075" cy="3492500"/>
          </a:xfrm>
          <a:prstGeom prst="rect">
            <a:avLst/>
          </a:prstGeom>
          <a:noFill/>
          <a:ln>
            <a:solidFill>
              <a:srgbClr val="000000"/>
            </a:solidFill>
            <a:miter lim="800000"/>
            <a:headEnd/>
            <a:tailEnd/>
          </a:ln>
        </p:spPr>
      </p:sp>
      <p:sp>
        <p:nvSpPr>
          <p:cNvPr id="229379" name="Rectangle 3"/>
          <p:cNvSpPr>
            <a:spLocks noGrp="1" noChangeArrowheads="1"/>
          </p:cNvSpPr>
          <p:nvPr>
            <p:ph type="body" idx="1"/>
          </p:nvPr>
        </p:nvSpPr>
        <p:spPr bwMode="auto">
          <a:xfrm>
            <a:off x="705490" y="4423003"/>
            <a:ext cx="5642285" cy="4188505"/>
          </a:xfrm>
          <a:prstGeom prst="rect">
            <a:avLst/>
          </a:prstGeom>
          <a:noFill/>
          <a:ln>
            <a:miter lim="800000"/>
            <a:headEnd/>
            <a:tailEnd/>
          </a:ln>
        </p:spPr>
        <p:txBody>
          <a:bodyPr lIns="96946" tIns="48473" rIns="96946" bIns="48473"/>
          <a:lstStyle/>
          <a:p>
            <a:endParaRPr lang="en-US"/>
          </a:p>
        </p:txBody>
      </p:sp>
    </p:spTree>
    <p:extLst>
      <p:ext uri="{BB962C8B-B14F-4D97-AF65-F5344CB8AC3E}">
        <p14:creationId xmlns:p14="http://schemas.microsoft.com/office/powerpoint/2010/main" val="14547504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FF54F0-EBA1-415C-B0D6-CDC7CB3981F6}" type="slidenum">
              <a:rPr lang="en-US" smtClean="0"/>
              <a:pPr/>
              <a:t>112</a:t>
            </a:fld>
            <a:endParaRPr lang="en-US"/>
          </a:p>
        </p:txBody>
      </p:sp>
    </p:spTree>
    <p:extLst>
      <p:ext uri="{BB962C8B-B14F-4D97-AF65-F5344CB8AC3E}">
        <p14:creationId xmlns:p14="http://schemas.microsoft.com/office/powerpoint/2010/main" val="8570785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113</a:t>
            </a:fld>
            <a:endParaRPr lang="en-US"/>
          </a:p>
        </p:txBody>
      </p:sp>
    </p:spTree>
    <p:extLst>
      <p:ext uri="{BB962C8B-B14F-4D97-AF65-F5344CB8AC3E}">
        <p14:creationId xmlns:p14="http://schemas.microsoft.com/office/powerpoint/2010/main" val="7326113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114</a:t>
            </a:fld>
            <a:endParaRPr lang="en-US"/>
          </a:p>
        </p:txBody>
      </p:sp>
    </p:spTree>
    <p:extLst>
      <p:ext uri="{BB962C8B-B14F-4D97-AF65-F5344CB8AC3E}">
        <p14:creationId xmlns:p14="http://schemas.microsoft.com/office/powerpoint/2010/main" val="16832901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115</a:t>
            </a:fld>
            <a:endParaRPr lang="en-US"/>
          </a:p>
        </p:txBody>
      </p:sp>
    </p:spTree>
    <p:extLst>
      <p:ext uri="{BB962C8B-B14F-4D97-AF65-F5344CB8AC3E}">
        <p14:creationId xmlns:p14="http://schemas.microsoft.com/office/powerpoint/2010/main" val="3181789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normAutofit/>
          </a:bodyPr>
          <a:lstStyle/>
          <a:p>
            <a:r>
              <a:rPr lang="en-US" dirty="0" err="1"/>
              <a:t>Gambar</a:t>
            </a:r>
            <a:r>
              <a:rPr lang="en-US" dirty="0"/>
              <a:t> </a:t>
            </a:r>
            <a:r>
              <a:rPr lang="en-US" dirty="0" err="1"/>
              <a:t>bukan</a:t>
            </a:r>
            <a:r>
              <a:rPr lang="en-US" dirty="0"/>
              <a:t> </a:t>
            </a:r>
            <a:r>
              <a:rPr lang="en-US" dirty="0" err="1"/>
              <a:t>versi</a:t>
            </a:r>
            <a:r>
              <a:rPr lang="en-US" baseline="0" dirty="0"/>
              <a:t> </a:t>
            </a:r>
            <a:r>
              <a:rPr lang="en-US" baseline="0" dirty="0" err="1"/>
              <a:t>sentral</a:t>
            </a:r>
            <a:r>
              <a:rPr lang="en-US" baseline="0" dirty="0"/>
              <a:t> </a:t>
            </a:r>
            <a:r>
              <a:rPr lang="en-US" baseline="0" dirty="0" err="1"/>
              <a:t>sistem</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1BD22C-CD88-40B1-A989-4913CE5461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3293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xfrm>
            <a:off x="1258888" y="1163638"/>
            <a:ext cx="4535487" cy="3141662"/>
          </a:xfrm>
          <a:ln/>
        </p:spPr>
      </p:sp>
      <p:sp>
        <p:nvSpPr>
          <p:cNvPr id="71683" name="Notes Placeholder 2"/>
          <p:cNvSpPr>
            <a:spLocks noGrp="1"/>
          </p:cNvSpPr>
          <p:nvPr>
            <p:ph type="body" idx="1"/>
          </p:nvPr>
        </p:nvSpPr>
        <p:spPr>
          <a:noFill/>
          <a:ln/>
        </p:spPr>
        <p:txBody>
          <a:bodyPr/>
          <a:lstStyle/>
          <a:p>
            <a:endParaRPr lang="en-US"/>
          </a:p>
        </p:txBody>
      </p:sp>
      <p:sp>
        <p:nvSpPr>
          <p:cNvPr id="71684" name="Slide Number Placeholder 3"/>
          <p:cNvSpPr>
            <a:spLocks noGrp="1"/>
          </p:cNvSpPr>
          <p:nvPr>
            <p:ph type="sldNum" sz="quarter" idx="5"/>
          </p:nvPr>
        </p:nvSpPr>
        <p:spPr>
          <a:noFill/>
        </p:spPr>
        <p:txBody>
          <a:bodyPr/>
          <a:lstStyle/>
          <a:p>
            <a:pPr marL="0" marR="0" lvl="0" indent="0" algn="r" defTabSz="927383" rtl="0" eaLnBrk="1" fontAlgn="auto" latinLnBrk="0" hangingPunct="1">
              <a:lnSpc>
                <a:spcPct val="100000"/>
              </a:lnSpc>
              <a:spcBef>
                <a:spcPts val="0"/>
              </a:spcBef>
              <a:spcAft>
                <a:spcPts val="0"/>
              </a:spcAft>
              <a:buClrTx/>
              <a:buSzTx/>
              <a:buFontTx/>
              <a:buNone/>
              <a:tabLst/>
              <a:defRPr/>
            </a:pPr>
            <a:fld id="{D07E2211-F563-4AF1-825A-E35F43A2821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27383"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257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Kasih</a:t>
            </a:r>
            <a:r>
              <a:rPr lang="en-US" dirty="0"/>
              <a:t> </a:t>
            </a:r>
            <a:r>
              <a:rPr lang="en-US" dirty="0" err="1"/>
              <a:t>gambaran</a:t>
            </a:r>
            <a:r>
              <a:rPr lang="en-US" dirty="0"/>
              <a:t> </a:t>
            </a:r>
            <a:r>
              <a:rPr lang="en-US" dirty="0" err="1"/>
              <a:t>proses</a:t>
            </a:r>
            <a:r>
              <a:rPr lang="en-US" dirty="0"/>
              <a:t> </a:t>
            </a:r>
            <a:r>
              <a:rPr lang="en-US" dirty="0" err="1"/>
              <a:t>seperti</a:t>
            </a:r>
            <a:r>
              <a:rPr lang="en-US" dirty="0"/>
              <a:t> </a:t>
            </a:r>
            <a:r>
              <a:rPr lang="en-US" dirty="0" err="1"/>
              <a:t>anatomi</a:t>
            </a:r>
            <a:r>
              <a:rPr lang="en-US" baseline="0" dirty="0"/>
              <a:t> </a:t>
            </a:r>
            <a:r>
              <a:rPr lang="en-US" baseline="0" dirty="0" err="1"/>
              <a:t>tubuh</a:t>
            </a:r>
            <a:r>
              <a:rPr lang="en-US" baseline="0" dirty="0"/>
              <a:t>, </a:t>
            </a:r>
            <a:r>
              <a:rPr lang="en-US" baseline="0" dirty="0" err="1"/>
              <a:t>proses</a:t>
            </a:r>
            <a:r>
              <a:rPr lang="en-US" baseline="0" dirty="0"/>
              <a:t> </a:t>
            </a:r>
            <a:r>
              <a:rPr lang="en-US" baseline="0" dirty="0" err="1"/>
              <a:t>berjalan</a:t>
            </a:r>
            <a:r>
              <a:rPr lang="en-US" baseline="0" dirty="0"/>
              <a:t> </a:t>
            </a:r>
            <a:r>
              <a:rPr lang="en-US" baseline="0" dirty="0" err="1"/>
              <a:t>lancar</a:t>
            </a:r>
            <a:r>
              <a:rPr lang="en-US" baseline="0" dirty="0"/>
              <a:t> </a:t>
            </a:r>
            <a:r>
              <a:rPr lang="en-US" baseline="0" dirty="0" err="1"/>
              <a:t>seperti</a:t>
            </a:r>
            <a:r>
              <a:rPr lang="en-US" baseline="0" dirty="0"/>
              <a:t> </a:t>
            </a:r>
            <a:r>
              <a:rPr lang="en-US" baseline="0" dirty="0" err="1"/>
              <a:t>peredaran</a:t>
            </a:r>
            <a:r>
              <a:rPr lang="en-US" baseline="0" dirty="0"/>
              <a:t> </a:t>
            </a:r>
            <a:r>
              <a:rPr lang="en-US" baseline="0" dirty="0" err="1"/>
              <a:t>darah</a:t>
            </a:r>
            <a:r>
              <a:rPr lang="en-US" baseline="0" dirty="0"/>
              <a:t> yang </a:t>
            </a:r>
            <a:r>
              <a:rPr lang="en-US" baseline="0" dirty="0" err="1"/>
              <a:t>berjalan</a:t>
            </a:r>
            <a:r>
              <a:rPr lang="en-US" baseline="0" dirty="0"/>
              <a:t> </a:t>
            </a:r>
            <a:r>
              <a:rPr lang="en-US" baseline="0" dirty="0" err="1"/>
              <a:t>lancar</a:t>
            </a:r>
            <a:r>
              <a:rPr lang="en-US" baseline="0" dirty="0"/>
              <a:t>, </a:t>
            </a:r>
            <a:r>
              <a:rPr lang="en-US" baseline="0" dirty="0" err="1"/>
              <a:t>tidak</a:t>
            </a:r>
            <a:r>
              <a:rPr lang="en-US" baseline="0" dirty="0"/>
              <a:t> </a:t>
            </a:r>
            <a:r>
              <a:rPr lang="en-US" baseline="0" dirty="0" err="1"/>
              <a:t>ada</a:t>
            </a:r>
            <a:r>
              <a:rPr lang="en-US" baseline="0" dirty="0"/>
              <a:t> </a:t>
            </a:r>
            <a:r>
              <a:rPr lang="en-US" baseline="0" dirty="0" err="1"/>
              <a:t>hambatan</a:t>
            </a:r>
            <a:r>
              <a:rPr lang="en-US" baseline="0" dirty="0"/>
              <a:t> </a:t>
            </a:r>
            <a:r>
              <a:rPr lang="en-US" baseline="0" dirty="0" err="1"/>
              <a:t>sehingga</a:t>
            </a:r>
            <a:r>
              <a:rPr lang="en-US" baseline="0" dirty="0"/>
              <a:t> </a:t>
            </a:r>
            <a:r>
              <a:rPr lang="en-US" baseline="0" dirty="0" err="1"/>
              <a:t>kita</a:t>
            </a:r>
            <a:r>
              <a:rPr lang="en-US" baseline="0" dirty="0"/>
              <a:t> </a:t>
            </a:r>
            <a:r>
              <a:rPr lang="en-US" baseline="0" dirty="0" err="1"/>
              <a:t>tidak</a:t>
            </a:r>
            <a:r>
              <a:rPr lang="en-US" baseline="0" dirty="0"/>
              <a:t> </a:t>
            </a:r>
            <a:r>
              <a:rPr lang="en-US" baseline="0" dirty="0" err="1"/>
              <a:t>batuk-batuk</a:t>
            </a:r>
            <a:r>
              <a:rPr lang="en-US" baseline="0" dirty="0"/>
              <a:t>. </a:t>
            </a:r>
          </a:p>
          <a:p>
            <a:r>
              <a:rPr lang="en-US" baseline="0" dirty="0" err="1"/>
              <a:t>Contoh</a:t>
            </a:r>
            <a:r>
              <a:rPr lang="en-US" baseline="0" dirty="0"/>
              <a:t> </a:t>
            </a:r>
            <a:r>
              <a:rPr lang="en-US" baseline="0" dirty="0" err="1"/>
              <a:t>duplikasi</a:t>
            </a:r>
            <a:r>
              <a:rPr lang="en-US" baseline="0" dirty="0"/>
              <a:t> </a:t>
            </a:r>
            <a:r>
              <a:rPr lang="en-US" baseline="0" dirty="0" err="1"/>
              <a:t>bukan</a:t>
            </a:r>
            <a:r>
              <a:rPr lang="en-US" baseline="0" dirty="0"/>
              <a:t> incoming </a:t>
            </a:r>
            <a:r>
              <a:rPr lang="en-US" baseline="0" dirty="0" err="1"/>
              <a:t>vs</a:t>
            </a:r>
            <a:r>
              <a:rPr lang="en-US" baseline="0" dirty="0"/>
              <a:t> purchasing</a:t>
            </a:r>
          </a:p>
          <a:p>
            <a:r>
              <a:rPr lang="en-US" baseline="0" dirty="0" err="1"/>
              <a:t>Menjelaskan</a:t>
            </a:r>
            <a:r>
              <a:rPr lang="en-US" baseline="0" dirty="0"/>
              <a:t> </a:t>
            </a:r>
            <a:r>
              <a:rPr lang="en-US" baseline="0" dirty="0" err="1"/>
              <a:t>setelah</a:t>
            </a:r>
            <a:r>
              <a:rPr lang="en-US" baseline="0" dirty="0"/>
              <a:t> </a:t>
            </a:r>
            <a:r>
              <a:rPr lang="en-US" baseline="0" dirty="0" err="1"/>
              <a:t>penanganan</a:t>
            </a:r>
            <a:r>
              <a:rPr lang="en-US" baseline="0" dirty="0"/>
              <a:t> order </a:t>
            </a:r>
            <a:r>
              <a:rPr lang="en-US" baseline="0" dirty="0" err="1"/>
              <a:t>apa</a:t>
            </a:r>
            <a:r>
              <a:rPr lang="en-US" baseline="0" dirty="0"/>
              <a:t> ? </a:t>
            </a:r>
            <a:r>
              <a:rPr lang="en-US" baseline="0" dirty="0">
                <a:sym typeface="Wingdings" pitchFamily="2" charset="2"/>
              </a:rPr>
              <a:t> </a:t>
            </a:r>
            <a:r>
              <a:rPr lang="en-US" baseline="0" dirty="0" err="1">
                <a:sym typeface="Wingdings" pitchFamily="2" charset="2"/>
              </a:rPr>
              <a:t>tidak</a:t>
            </a:r>
            <a:r>
              <a:rPr lang="en-US" baseline="0" dirty="0">
                <a:sym typeface="Wingdings" pitchFamily="2" charset="2"/>
              </a:rPr>
              <a:t> </a:t>
            </a:r>
            <a:r>
              <a:rPr lang="en-US" baseline="0" dirty="0" err="1">
                <a:sym typeface="Wingdings" pitchFamily="2" charset="2"/>
              </a:rPr>
              <a:t>semua</a:t>
            </a:r>
            <a:r>
              <a:rPr lang="en-US" baseline="0" dirty="0">
                <a:sym typeface="Wingdings" pitchFamily="2" charset="2"/>
              </a:rPr>
              <a:t> </a:t>
            </a:r>
            <a:r>
              <a:rPr lang="en-US" baseline="0" dirty="0" err="1">
                <a:sym typeface="Wingdings" pitchFamily="2" charset="2"/>
              </a:rPr>
              <a:t>peserta</a:t>
            </a:r>
            <a:r>
              <a:rPr lang="en-US" baseline="0" dirty="0">
                <a:sym typeface="Wingdings" pitchFamily="2" charset="2"/>
              </a:rPr>
              <a:t> </a:t>
            </a:r>
            <a:r>
              <a:rPr lang="en-US" baseline="0" dirty="0" err="1">
                <a:sym typeface="Wingdings" pitchFamily="2" charset="2"/>
              </a:rPr>
              <a:t>sudah</a:t>
            </a:r>
            <a:r>
              <a:rPr lang="en-US" baseline="0" dirty="0">
                <a:sym typeface="Wingdings" pitchFamily="2" charset="2"/>
              </a:rPr>
              <a:t> </a:t>
            </a:r>
            <a:r>
              <a:rPr lang="en-US" baseline="0" dirty="0" err="1">
                <a:sym typeface="Wingdings" pitchFamily="2" charset="2"/>
              </a:rPr>
              <a:t>memahami</a:t>
            </a:r>
            <a:r>
              <a:rPr lang="en-US" baseline="0" dirty="0">
                <a:sym typeface="Wingdings" pitchFamily="2" charset="2"/>
              </a:rPr>
              <a:t> </a:t>
            </a:r>
            <a:r>
              <a:rPr lang="en-US" baseline="0" dirty="0" err="1">
                <a:sym typeface="Wingdings" pitchFamily="2" charset="2"/>
              </a:rPr>
              <a:t>tentang</a:t>
            </a:r>
            <a:r>
              <a:rPr lang="en-US" baseline="0" dirty="0">
                <a:sym typeface="Wingdings" pitchFamily="2" charset="2"/>
              </a:rPr>
              <a:t> approach </a:t>
            </a:r>
            <a:r>
              <a:rPr lang="en-US" baseline="0" dirty="0" err="1">
                <a:sym typeface="Wingdings" pitchFamily="2" charset="2"/>
              </a:rPr>
              <a:t>bisnis</a:t>
            </a:r>
            <a:r>
              <a:rPr lang="en-US" baseline="0" dirty="0">
                <a:sym typeface="Wingdings" pitchFamily="2" charset="2"/>
              </a:rPr>
              <a:t> </a:t>
            </a:r>
            <a:r>
              <a:rPr lang="en-US" baseline="0" dirty="0" err="1">
                <a:sym typeface="Wingdings" pitchFamily="2" charset="2"/>
              </a:rPr>
              <a:t>proses</a:t>
            </a:r>
            <a:r>
              <a:rPr lang="en-US" baseline="0" dirty="0">
                <a:sym typeface="Wingdings" pitchFamily="2" charset="2"/>
              </a:rPr>
              <a:t> </a:t>
            </a:r>
            <a:r>
              <a:rPr lang="en-US" baseline="0" dirty="0" err="1">
                <a:sym typeface="Wingdings" pitchFamily="2" charset="2"/>
              </a:rPr>
              <a:t>sentral</a:t>
            </a:r>
            <a:r>
              <a:rPr lang="en-US" baseline="0" dirty="0">
                <a:sym typeface="Wingdings" pitchFamily="2" charset="2"/>
              </a:rPr>
              <a:t> </a:t>
            </a:r>
            <a:r>
              <a:rPr lang="en-US" baseline="0" dirty="0" err="1">
                <a:sym typeface="Wingdings" pitchFamily="2" charset="2"/>
              </a:rPr>
              <a:t>sistem</a:t>
            </a:r>
            <a:endParaRPr lang="en-US" baseline="0" dirty="0">
              <a:sym typeface="Wingdings" pitchFamily="2" charset="2"/>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1BD22C-CD88-40B1-A989-4913CE5461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33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7F54E-A53D-409F-965A-1F0C106D78A6}"/>
              </a:ext>
            </a:extLst>
          </p:cNvPr>
          <p:cNvSpPr>
            <a:spLocks noGrp="1"/>
          </p:cNvSpPr>
          <p:nvPr>
            <p:ph type="ctrTitle"/>
          </p:nvPr>
        </p:nvSpPr>
        <p:spPr>
          <a:xfrm>
            <a:off x="1238250" y="1122363"/>
            <a:ext cx="7429500" cy="2387600"/>
          </a:xfrm>
        </p:spPr>
        <p:txBody>
          <a:bodyPr anchor="b"/>
          <a:lstStyle>
            <a:lvl1pPr algn="ctr">
              <a:defRPr sz="4875"/>
            </a:lvl1pPr>
          </a:lstStyle>
          <a:p>
            <a:r>
              <a:rPr lang="en-US"/>
              <a:t>Click to edit Master title style</a:t>
            </a:r>
          </a:p>
        </p:txBody>
      </p:sp>
      <p:sp>
        <p:nvSpPr>
          <p:cNvPr id="3" name="Subtitle 2">
            <a:extLst>
              <a:ext uri="{FF2B5EF4-FFF2-40B4-BE49-F238E27FC236}">
                <a16:creationId xmlns:a16="http://schemas.microsoft.com/office/drawing/2014/main" id="{BFDC5090-C0AF-4997-AB2D-5479BA9889DE}"/>
              </a:ext>
            </a:extLst>
          </p:cNvPr>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en-US"/>
              <a:t>Click to edit Master subtitle style</a:t>
            </a:r>
          </a:p>
        </p:txBody>
      </p:sp>
      <p:sp>
        <p:nvSpPr>
          <p:cNvPr id="4" name="Date Placeholder 3">
            <a:extLst>
              <a:ext uri="{FF2B5EF4-FFF2-40B4-BE49-F238E27FC236}">
                <a16:creationId xmlns:a16="http://schemas.microsoft.com/office/drawing/2014/main" id="{DF234B5D-85DC-4714-A40D-7E59CEF74DA9}"/>
              </a:ext>
            </a:extLst>
          </p:cNvPr>
          <p:cNvSpPr>
            <a:spLocks noGrp="1"/>
          </p:cNvSpPr>
          <p:nvPr>
            <p:ph type="dt" sz="half" idx="10"/>
          </p:nvPr>
        </p:nvSpPr>
        <p:spPr>
          <a:xfrm>
            <a:off x="681038" y="6356351"/>
            <a:ext cx="2228850" cy="365125"/>
          </a:xfrm>
          <a:prstGeom prst="rect">
            <a:avLst/>
          </a:prstGeom>
        </p:spPr>
        <p:txBody>
          <a:bodyPr/>
          <a:lstStyle/>
          <a:p>
            <a:fld id="{D2407CB8-4789-406C-BA5C-9B54A7EE5D84}" type="datetime1">
              <a:rPr lang="en-US" smtClean="0"/>
              <a:t>6/24/2019</a:t>
            </a:fld>
            <a:endParaRPr lang="en-US"/>
          </a:p>
        </p:txBody>
      </p:sp>
      <p:sp>
        <p:nvSpPr>
          <p:cNvPr id="5" name="Footer Placeholder 4">
            <a:extLst>
              <a:ext uri="{FF2B5EF4-FFF2-40B4-BE49-F238E27FC236}">
                <a16:creationId xmlns:a16="http://schemas.microsoft.com/office/drawing/2014/main" id="{D30A6447-95C3-496B-BF93-12BFB17CF73C}"/>
              </a:ext>
            </a:extLst>
          </p:cNvPr>
          <p:cNvSpPr>
            <a:spLocks noGrp="1"/>
          </p:cNvSpPr>
          <p:nvPr>
            <p:ph type="ftr" sz="quarter" idx="11"/>
          </p:nvPr>
        </p:nvSpPr>
        <p:spPr/>
        <p:txBody>
          <a:bodyPr/>
          <a:lstStyle/>
          <a:p>
            <a:r>
              <a:rPr lang="pt-BR"/>
              <a:t>Audit integrasi IATF, ISO 14001&amp; ISO 45001  1/rev 00© Copyright Sentral Sistem, Jun 2019</a:t>
            </a:r>
            <a:endParaRPr lang="en-US" dirty="0"/>
          </a:p>
        </p:txBody>
      </p:sp>
      <p:sp>
        <p:nvSpPr>
          <p:cNvPr id="6" name="Slide Number Placeholder 5">
            <a:extLst>
              <a:ext uri="{FF2B5EF4-FFF2-40B4-BE49-F238E27FC236}">
                <a16:creationId xmlns:a16="http://schemas.microsoft.com/office/drawing/2014/main" id="{2E013797-5807-420A-927C-047B66F23FE5}"/>
              </a:ext>
            </a:extLst>
          </p:cNvPr>
          <p:cNvSpPr>
            <a:spLocks noGrp="1"/>
          </p:cNvSpPr>
          <p:nvPr>
            <p:ph type="sldNum" sz="quarter" idx="12"/>
          </p:nvPr>
        </p:nvSpPr>
        <p:spPr/>
        <p:txBody>
          <a:bodyPr/>
          <a:lstStyle/>
          <a:p>
            <a:pPr>
              <a:defRPr/>
            </a:pPr>
            <a:fld id="{D9C8A046-ED46-4FC4-871B-D0B4213C320F}" type="slidenum">
              <a:rPr lang="en-US" smtClean="0"/>
              <a:pPr>
                <a:defRPr/>
              </a:pPr>
              <a:t>‹#›</a:t>
            </a:fld>
            <a:endParaRPr lang="en-US" dirty="0"/>
          </a:p>
        </p:txBody>
      </p:sp>
    </p:spTree>
    <p:extLst>
      <p:ext uri="{BB962C8B-B14F-4D97-AF65-F5344CB8AC3E}">
        <p14:creationId xmlns:p14="http://schemas.microsoft.com/office/powerpoint/2010/main" val="3560439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CF28-7550-467A-8746-C6D0F565C7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9972C8-4364-42D0-A9D7-8D8DA202249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A3840-22A5-4A51-B638-96ED4E5D3BDC}"/>
              </a:ext>
            </a:extLst>
          </p:cNvPr>
          <p:cNvSpPr>
            <a:spLocks noGrp="1"/>
          </p:cNvSpPr>
          <p:nvPr>
            <p:ph type="dt" sz="half" idx="10"/>
          </p:nvPr>
        </p:nvSpPr>
        <p:spPr>
          <a:xfrm>
            <a:off x="681038" y="6356351"/>
            <a:ext cx="2228850" cy="365125"/>
          </a:xfrm>
          <a:prstGeom prst="rect">
            <a:avLst/>
          </a:prstGeom>
        </p:spPr>
        <p:txBody>
          <a:bodyPr/>
          <a:lstStyle/>
          <a:p>
            <a:fld id="{A935C8E4-C6EC-425C-8345-13D3F07E90B1}" type="datetime1">
              <a:rPr lang="en-US" smtClean="0"/>
              <a:t>6/24/2019</a:t>
            </a:fld>
            <a:endParaRPr lang="en-US"/>
          </a:p>
        </p:txBody>
      </p:sp>
      <p:sp>
        <p:nvSpPr>
          <p:cNvPr id="5" name="Footer Placeholder 4">
            <a:extLst>
              <a:ext uri="{FF2B5EF4-FFF2-40B4-BE49-F238E27FC236}">
                <a16:creationId xmlns:a16="http://schemas.microsoft.com/office/drawing/2014/main" id="{40F3F144-6B3C-4B33-80F0-B7E5E272A4B6}"/>
              </a:ext>
            </a:extLst>
          </p:cNvPr>
          <p:cNvSpPr>
            <a:spLocks noGrp="1"/>
          </p:cNvSpPr>
          <p:nvPr>
            <p:ph type="ftr" sz="quarter" idx="11"/>
          </p:nvPr>
        </p:nvSpPr>
        <p:spPr/>
        <p:txBody>
          <a:bodyPr/>
          <a:lstStyle/>
          <a:p>
            <a:r>
              <a:rPr lang="pt-BR"/>
              <a:t>Audit integrasi IATF, ISO 14001&amp; ISO 45001  1/rev 00© Copyright Sentral Sistem, Jun 2019</a:t>
            </a:r>
            <a:endParaRPr lang="en-US" dirty="0"/>
          </a:p>
        </p:txBody>
      </p:sp>
      <p:sp>
        <p:nvSpPr>
          <p:cNvPr id="6" name="Slide Number Placeholder 5">
            <a:extLst>
              <a:ext uri="{FF2B5EF4-FFF2-40B4-BE49-F238E27FC236}">
                <a16:creationId xmlns:a16="http://schemas.microsoft.com/office/drawing/2014/main" id="{2C38DB54-6321-4581-8CDC-69C7BA3F7D64}"/>
              </a:ext>
            </a:extLst>
          </p:cNvPr>
          <p:cNvSpPr>
            <a:spLocks noGrp="1"/>
          </p:cNvSpPr>
          <p:nvPr>
            <p:ph type="sldNum" sz="quarter" idx="12"/>
          </p:nvPr>
        </p:nvSpPr>
        <p:spPr/>
        <p:txBody>
          <a:bodyPr/>
          <a:lstStyle/>
          <a:p>
            <a:fld id="{E2B1DBE3-F2BD-489D-B5A8-ED50AB0F4F47}" type="slidenum">
              <a:rPr lang="en-US" smtClean="0"/>
              <a:t>‹#›</a:t>
            </a:fld>
            <a:endParaRPr lang="en-US"/>
          </a:p>
        </p:txBody>
      </p:sp>
    </p:spTree>
    <p:extLst>
      <p:ext uri="{BB962C8B-B14F-4D97-AF65-F5344CB8AC3E}">
        <p14:creationId xmlns:p14="http://schemas.microsoft.com/office/powerpoint/2010/main" val="1460262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C3FFB2-C496-48B1-8AAF-AD5A9F12BCDF}"/>
              </a:ext>
            </a:extLst>
          </p:cNvPr>
          <p:cNvSpPr>
            <a:spLocks noGrp="1"/>
          </p:cNvSpPr>
          <p:nvPr>
            <p:ph type="title" orient="vert"/>
          </p:nvPr>
        </p:nvSpPr>
        <p:spPr>
          <a:xfrm>
            <a:off x="7088981" y="365125"/>
            <a:ext cx="2135981"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532E71-2E1C-41C7-9E62-BAFC8F8B5287}"/>
              </a:ext>
            </a:extLst>
          </p:cNvPr>
          <p:cNvSpPr>
            <a:spLocks noGrp="1"/>
          </p:cNvSpPr>
          <p:nvPr>
            <p:ph type="body" orient="vert" idx="1"/>
          </p:nvPr>
        </p:nvSpPr>
        <p:spPr>
          <a:xfrm>
            <a:off x="681037" y="365125"/>
            <a:ext cx="6284119"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E60509-8BC0-4399-B08E-B0A5581E3BE7}"/>
              </a:ext>
            </a:extLst>
          </p:cNvPr>
          <p:cNvSpPr>
            <a:spLocks noGrp="1"/>
          </p:cNvSpPr>
          <p:nvPr>
            <p:ph type="dt" sz="half" idx="10"/>
          </p:nvPr>
        </p:nvSpPr>
        <p:spPr>
          <a:xfrm>
            <a:off x="681038" y="6356351"/>
            <a:ext cx="2228850" cy="365125"/>
          </a:xfrm>
          <a:prstGeom prst="rect">
            <a:avLst/>
          </a:prstGeom>
        </p:spPr>
        <p:txBody>
          <a:bodyPr/>
          <a:lstStyle/>
          <a:p>
            <a:fld id="{95DBBF5E-21BD-4272-9F1D-7D92ACACC1FF}" type="datetime1">
              <a:rPr lang="en-US" smtClean="0"/>
              <a:t>6/24/2019</a:t>
            </a:fld>
            <a:endParaRPr lang="en-US"/>
          </a:p>
        </p:txBody>
      </p:sp>
      <p:sp>
        <p:nvSpPr>
          <p:cNvPr id="5" name="Footer Placeholder 4">
            <a:extLst>
              <a:ext uri="{FF2B5EF4-FFF2-40B4-BE49-F238E27FC236}">
                <a16:creationId xmlns:a16="http://schemas.microsoft.com/office/drawing/2014/main" id="{8D035052-94CA-42B4-9F1B-E7DC04FAAC19}"/>
              </a:ext>
            </a:extLst>
          </p:cNvPr>
          <p:cNvSpPr>
            <a:spLocks noGrp="1"/>
          </p:cNvSpPr>
          <p:nvPr>
            <p:ph type="ftr" sz="quarter" idx="11"/>
          </p:nvPr>
        </p:nvSpPr>
        <p:spPr/>
        <p:txBody>
          <a:bodyPr/>
          <a:lstStyle/>
          <a:p>
            <a:r>
              <a:rPr lang="pt-BR"/>
              <a:t>Audit integrasi IATF, ISO 14001&amp; ISO 45001  1/rev 00© Copyright Sentral Sistem, Jun 2019</a:t>
            </a:r>
            <a:endParaRPr lang="en-US" dirty="0"/>
          </a:p>
        </p:txBody>
      </p:sp>
      <p:sp>
        <p:nvSpPr>
          <p:cNvPr id="6" name="Slide Number Placeholder 5">
            <a:extLst>
              <a:ext uri="{FF2B5EF4-FFF2-40B4-BE49-F238E27FC236}">
                <a16:creationId xmlns:a16="http://schemas.microsoft.com/office/drawing/2014/main" id="{516D898C-CCCC-4F7E-8577-C9448FF76F25}"/>
              </a:ext>
            </a:extLst>
          </p:cNvPr>
          <p:cNvSpPr>
            <a:spLocks noGrp="1"/>
          </p:cNvSpPr>
          <p:nvPr>
            <p:ph type="sldNum" sz="quarter" idx="12"/>
          </p:nvPr>
        </p:nvSpPr>
        <p:spPr/>
        <p:txBody>
          <a:bodyPr/>
          <a:lstStyle/>
          <a:p>
            <a:fld id="{E2B1DBE3-F2BD-489D-B5A8-ED50AB0F4F47}" type="slidenum">
              <a:rPr lang="en-US" smtClean="0"/>
              <a:t>‹#›</a:t>
            </a:fld>
            <a:endParaRPr lang="en-US"/>
          </a:p>
        </p:txBody>
      </p:sp>
    </p:spTree>
    <p:extLst>
      <p:ext uri="{BB962C8B-B14F-4D97-AF65-F5344CB8AC3E}">
        <p14:creationId xmlns:p14="http://schemas.microsoft.com/office/powerpoint/2010/main" val="2878126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64100" y="274638"/>
            <a:ext cx="8046441" cy="1143000"/>
          </a:xfrm>
        </p:spPr>
        <p:txBody>
          <a:bodyPr/>
          <a:lstStyle/>
          <a:p>
            <a:r>
              <a:rPr lang="en-US"/>
              <a:t>Click to edit Master title style</a:t>
            </a:r>
          </a:p>
        </p:txBody>
      </p:sp>
      <p:sp>
        <p:nvSpPr>
          <p:cNvPr id="3" name="Text Placeholder 2"/>
          <p:cNvSpPr>
            <a:spLocks noGrp="1"/>
          </p:cNvSpPr>
          <p:nvPr>
            <p:ph type="body" sz="half" idx="1"/>
          </p:nvPr>
        </p:nvSpPr>
        <p:spPr>
          <a:xfrm>
            <a:off x="1364101" y="1700213"/>
            <a:ext cx="3946202" cy="442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62752" y="1700213"/>
            <a:ext cx="3947790" cy="442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0"/>
          <p:cNvSpPr>
            <a:spLocks noGrp="1" noChangeArrowheads="1"/>
          </p:cNvSpPr>
          <p:nvPr>
            <p:ph type="sldNum" sz="quarter" idx="11"/>
          </p:nvPr>
        </p:nvSpPr>
        <p:spPr>
          <a:xfrm>
            <a:off x="7099300" y="6356350"/>
            <a:ext cx="2311400" cy="365125"/>
          </a:xfrm>
          <a:prstGeom prst="rect">
            <a:avLst/>
          </a:prstGeom>
        </p:spPr>
        <p:txBody>
          <a:bodyPr/>
          <a:lstStyle>
            <a:lvl1pPr algn="r">
              <a:defRPr sz="1200"/>
            </a:lvl1pPr>
          </a:lstStyle>
          <a:p>
            <a:pPr>
              <a:defRPr/>
            </a:pPr>
            <a:fld id="{05AFAB11-F620-41BB-9FD1-51BD9D46CF74}" type="slidenum">
              <a:rPr lang="id-ID" smtClean="0"/>
              <a:pPr>
                <a:defRPr/>
              </a:pPr>
              <a:t>‹#›</a:t>
            </a:fld>
            <a:endParaRPr lang="id-ID"/>
          </a:p>
        </p:txBody>
      </p:sp>
    </p:spTree>
    <p:extLst>
      <p:ext uri="{BB962C8B-B14F-4D97-AF65-F5344CB8AC3E}">
        <p14:creationId xmlns:p14="http://schemas.microsoft.com/office/powerpoint/2010/main" val="1720110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364100" y="274638"/>
            <a:ext cx="8046441" cy="1143000"/>
          </a:xfrm>
        </p:spPr>
        <p:txBody>
          <a:bodyPr/>
          <a:lstStyle/>
          <a:p>
            <a:r>
              <a:rPr lang="en-US"/>
              <a:t>Click to edit Master title style</a:t>
            </a:r>
          </a:p>
        </p:txBody>
      </p:sp>
      <p:sp>
        <p:nvSpPr>
          <p:cNvPr id="3" name="Content Placeholder 2"/>
          <p:cNvSpPr>
            <a:spLocks noGrp="1"/>
          </p:cNvSpPr>
          <p:nvPr>
            <p:ph sz="half" idx="1"/>
          </p:nvPr>
        </p:nvSpPr>
        <p:spPr>
          <a:xfrm>
            <a:off x="1364101" y="1700213"/>
            <a:ext cx="3946202" cy="442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462752" y="1700213"/>
            <a:ext cx="3947790" cy="442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0"/>
          <p:cNvSpPr>
            <a:spLocks noGrp="1" noChangeArrowheads="1"/>
          </p:cNvSpPr>
          <p:nvPr>
            <p:ph type="sldNum" sz="quarter" idx="11"/>
          </p:nvPr>
        </p:nvSpPr>
        <p:spPr>
          <a:xfrm>
            <a:off x="7099300" y="6356350"/>
            <a:ext cx="2311400" cy="365125"/>
          </a:xfrm>
          <a:prstGeom prst="rect">
            <a:avLst/>
          </a:prstGeom>
        </p:spPr>
        <p:txBody>
          <a:bodyPr/>
          <a:lstStyle>
            <a:lvl1pPr algn="r">
              <a:defRPr sz="1200"/>
            </a:lvl1pPr>
          </a:lstStyle>
          <a:p>
            <a:pPr>
              <a:defRPr/>
            </a:pPr>
            <a:fld id="{786B7779-744F-477C-853F-516D663BF188}" type="slidenum">
              <a:rPr lang="id-ID" smtClean="0"/>
              <a:pPr>
                <a:defRPr/>
              </a:pPr>
              <a:t>‹#›</a:t>
            </a:fld>
            <a:endParaRPr lang="id-ID"/>
          </a:p>
        </p:txBody>
      </p:sp>
    </p:spTree>
    <p:extLst>
      <p:ext uri="{BB962C8B-B14F-4D97-AF65-F5344CB8AC3E}">
        <p14:creationId xmlns:p14="http://schemas.microsoft.com/office/powerpoint/2010/main" val="42777163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33413" y="222250"/>
            <a:ext cx="8915400" cy="1143000"/>
          </a:xfrm>
        </p:spPr>
        <p:txBody>
          <a:bodyPr/>
          <a:lstStyle/>
          <a:p>
            <a:r>
              <a:rPr lang="en-US"/>
              <a:t>Click to edit Master title style</a:t>
            </a:r>
            <a:endParaRPr lang="id-ID"/>
          </a:p>
        </p:txBody>
      </p:sp>
      <p:sp>
        <p:nvSpPr>
          <p:cNvPr id="3" name="Text Placeholder 2"/>
          <p:cNvSpPr>
            <a:spLocks noGrp="1"/>
          </p:cNvSpPr>
          <p:nvPr>
            <p:ph type="body" sz="half" idx="1"/>
          </p:nvPr>
        </p:nvSpPr>
        <p:spPr>
          <a:xfrm>
            <a:off x="633413" y="1547813"/>
            <a:ext cx="4381501"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lipArt Placeholder 3"/>
          <p:cNvSpPr>
            <a:spLocks noGrp="1"/>
          </p:cNvSpPr>
          <p:nvPr>
            <p:ph type="clipArt" sz="half" idx="2"/>
          </p:nvPr>
        </p:nvSpPr>
        <p:spPr>
          <a:xfrm>
            <a:off x="5167312" y="1547813"/>
            <a:ext cx="4381501" cy="4525962"/>
          </a:xfrm>
        </p:spPr>
        <p:txBody>
          <a:bodyPr/>
          <a:lstStyle/>
          <a:p>
            <a:pPr lvl="0"/>
            <a:endParaRPr lang="id-ID" noProof="0"/>
          </a:p>
        </p:txBody>
      </p:sp>
      <p:sp>
        <p:nvSpPr>
          <p:cNvPr id="7" name="Slide Number Placeholder 6"/>
          <p:cNvSpPr>
            <a:spLocks noGrp="1" noChangeArrowheads="1"/>
          </p:cNvSpPr>
          <p:nvPr>
            <p:ph type="sldNum" sz="quarter" idx="12"/>
          </p:nvPr>
        </p:nvSpPr>
        <p:spPr>
          <a:xfrm>
            <a:off x="6996113" y="6356362"/>
            <a:ext cx="2228850" cy="365125"/>
          </a:xfrm>
          <a:prstGeom prst="rect">
            <a:avLst/>
          </a:prstGeom>
        </p:spPr>
        <p:txBody>
          <a:bodyPr/>
          <a:lstStyle>
            <a:lvl1pPr>
              <a:defRPr/>
            </a:lvl1pPr>
          </a:lstStyle>
          <a:p>
            <a:pPr>
              <a:defRPr/>
            </a:pPr>
            <a:fld id="{25E94571-1640-44AC-9656-2E126A36BEA6}" type="slidenum">
              <a:rPr lang="en-US"/>
              <a:pPr>
                <a:defRPr/>
              </a:pPr>
              <a:t>‹#›</a:t>
            </a:fld>
            <a:endParaRPr lang="en-US"/>
          </a:p>
        </p:txBody>
      </p:sp>
    </p:spTree>
    <p:extLst>
      <p:ext uri="{BB962C8B-B14F-4D97-AF65-F5344CB8AC3E}">
        <p14:creationId xmlns:p14="http://schemas.microsoft.com/office/powerpoint/2010/main" val="3062643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364100" y="274638"/>
            <a:ext cx="8046441" cy="1143000"/>
          </a:xfrm>
        </p:spPr>
        <p:txBody>
          <a:bodyPr/>
          <a:lstStyle/>
          <a:p>
            <a:r>
              <a:rPr lang="en-US"/>
              <a:t>Click to edit Master title style</a:t>
            </a:r>
          </a:p>
        </p:txBody>
      </p:sp>
      <p:sp>
        <p:nvSpPr>
          <p:cNvPr id="3" name="Text Placeholder 2"/>
          <p:cNvSpPr>
            <a:spLocks noGrp="1"/>
          </p:cNvSpPr>
          <p:nvPr>
            <p:ph type="body" sz="half" idx="1"/>
          </p:nvPr>
        </p:nvSpPr>
        <p:spPr>
          <a:xfrm>
            <a:off x="1364101" y="1700213"/>
            <a:ext cx="3946202" cy="442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462752" y="1700214"/>
            <a:ext cx="3947790" cy="213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462752" y="3989389"/>
            <a:ext cx="3947790" cy="213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sldNum" sz="quarter" idx="11"/>
          </p:nvPr>
        </p:nvSpPr>
        <p:spPr>
          <a:xfrm>
            <a:off x="7099300" y="6356350"/>
            <a:ext cx="2311400" cy="365125"/>
          </a:xfrm>
          <a:prstGeom prst="rect">
            <a:avLst/>
          </a:prstGeom>
        </p:spPr>
        <p:txBody>
          <a:bodyPr/>
          <a:lstStyle>
            <a:lvl1pPr algn="r">
              <a:defRPr sz="1200"/>
            </a:lvl1pPr>
          </a:lstStyle>
          <a:p>
            <a:pPr>
              <a:defRPr/>
            </a:pPr>
            <a:fld id="{A888B4FE-FDCA-40F3-A85A-B825BF8E2F8F}" type="slidenum">
              <a:rPr lang="id-ID" smtClean="0"/>
              <a:pPr>
                <a:defRPr/>
              </a:pPr>
              <a:t>‹#›</a:t>
            </a:fld>
            <a:endParaRPr lang="id-ID" dirty="0"/>
          </a:p>
        </p:txBody>
      </p:sp>
    </p:spTree>
    <p:extLst>
      <p:ext uri="{BB962C8B-B14F-4D97-AF65-F5344CB8AC3E}">
        <p14:creationId xmlns:p14="http://schemas.microsoft.com/office/powerpoint/2010/main" val="3328804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364100" y="274639"/>
            <a:ext cx="8046441"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1"/>
          </p:nvPr>
        </p:nvSpPr>
        <p:spPr>
          <a:xfrm>
            <a:off x="7099300" y="6356350"/>
            <a:ext cx="2311400" cy="365125"/>
          </a:xfrm>
          <a:prstGeom prst="rect">
            <a:avLst/>
          </a:prstGeom>
        </p:spPr>
        <p:txBody>
          <a:bodyPr/>
          <a:lstStyle>
            <a:lvl1pPr algn="r">
              <a:defRPr sz="1200"/>
            </a:lvl1pPr>
          </a:lstStyle>
          <a:p>
            <a:pPr>
              <a:defRPr/>
            </a:pPr>
            <a:fld id="{D8D9D846-F3AF-4062-BCC8-B971ED57AC99}" type="slidenum">
              <a:rPr lang="id-ID" smtClean="0"/>
              <a:pPr>
                <a:defRPr/>
              </a:pPr>
              <a:t>‹#›</a:t>
            </a:fld>
            <a:endParaRPr lang="id-ID"/>
          </a:p>
        </p:txBody>
      </p:sp>
    </p:spTree>
    <p:extLst>
      <p:ext uri="{BB962C8B-B14F-4D97-AF65-F5344CB8AC3E}">
        <p14:creationId xmlns:p14="http://schemas.microsoft.com/office/powerpoint/2010/main" val="33263806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364100" y="274638"/>
            <a:ext cx="8046441" cy="1143000"/>
          </a:xfrm>
        </p:spPr>
        <p:txBody>
          <a:bodyPr/>
          <a:lstStyle/>
          <a:p>
            <a:r>
              <a:rPr lang="en-US"/>
              <a:t>Click to edit Master title style</a:t>
            </a:r>
          </a:p>
        </p:txBody>
      </p:sp>
      <p:sp>
        <p:nvSpPr>
          <p:cNvPr id="3" name="SmartArt Placeholder 2"/>
          <p:cNvSpPr>
            <a:spLocks noGrp="1"/>
          </p:cNvSpPr>
          <p:nvPr>
            <p:ph type="dgm" idx="1"/>
          </p:nvPr>
        </p:nvSpPr>
        <p:spPr>
          <a:xfrm>
            <a:off x="1364100" y="1700213"/>
            <a:ext cx="8046441" cy="4425950"/>
          </a:xfrm>
        </p:spPr>
        <p:txBody>
          <a:bodyPr/>
          <a:lstStyle/>
          <a:p>
            <a:pPr lvl="0"/>
            <a:endParaRPr lang="en-US" noProof="0"/>
          </a:p>
        </p:txBody>
      </p:sp>
      <p:sp>
        <p:nvSpPr>
          <p:cNvPr id="5" name="Rectangle 10"/>
          <p:cNvSpPr>
            <a:spLocks noGrp="1" noChangeArrowheads="1"/>
          </p:cNvSpPr>
          <p:nvPr>
            <p:ph type="sldNum" sz="quarter" idx="11"/>
          </p:nvPr>
        </p:nvSpPr>
        <p:spPr>
          <a:xfrm>
            <a:off x="7099300" y="6356350"/>
            <a:ext cx="2311400" cy="365125"/>
          </a:xfrm>
          <a:prstGeom prst="rect">
            <a:avLst/>
          </a:prstGeom>
        </p:spPr>
        <p:txBody>
          <a:bodyPr/>
          <a:lstStyle>
            <a:lvl1pPr algn="r">
              <a:defRPr sz="1200"/>
            </a:lvl1pPr>
          </a:lstStyle>
          <a:p>
            <a:pPr>
              <a:defRPr/>
            </a:pPr>
            <a:fld id="{3E791377-75A5-4DF6-B684-FE878342C30E}" type="slidenum">
              <a:rPr lang="id-ID" smtClean="0"/>
              <a:pPr>
                <a:defRPr/>
              </a:pPr>
              <a:t>‹#›</a:t>
            </a:fld>
            <a:endParaRPr lang="id-ID"/>
          </a:p>
        </p:txBody>
      </p:sp>
    </p:spTree>
    <p:extLst>
      <p:ext uri="{BB962C8B-B14F-4D97-AF65-F5344CB8AC3E}">
        <p14:creationId xmlns:p14="http://schemas.microsoft.com/office/powerpoint/2010/main" val="797418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Title 6"/>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1"/>
          </p:nvPr>
        </p:nvSpPr>
        <p:spPr>
          <a:xfrm>
            <a:off x="7099300" y="6356352"/>
            <a:ext cx="2311400" cy="365125"/>
          </a:xfrm>
          <a:prstGeom prst="rect">
            <a:avLst/>
          </a:prstGeom>
        </p:spPr>
        <p:txBody>
          <a:bodyPr/>
          <a:lstStyle>
            <a:lvl1pPr algn="r">
              <a:defRPr sz="1200"/>
            </a:lvl1pPr>
          </a:lstStyle>
          <a:p>
            <a:pPr>
              <a:defRPr/>
            </a:pPr>
            <a:fld id="{D9C8A046-ED46-4FC4-871B-D0B4213C320F}" type="slidenum">
              <a:rPr lang="en-US" smtClean="0"/>
              <a:pPr>
                <a:defRPr/>
              </a:pPr>
              <a:t>‹#›</a:t>
            </a:fld>
            <a:endParaRPr lang="en-US" dirty="0"/>
          </a:p>
        </p:txBody>
      </p:sp>
      <p:sp>
        <p:nvSpPr>
          <p:cNvPr id="6" name="Footer Placeholder 24"/>
          <p:cNvSpPr>
            <a:spLocks noGrp="1"/>
          </p:cNvSpPr>
          <p:nvPr>
            <p:ph type="ftr" sz="quarter" idx="3"/>
          </p:nvPr>
        </p:nvSpPr>
        <p:spPr>
          <a:xfrm>
            <a:off x="93198" y="6550916"/>
            <a:ext cx="8150476" cy="366397"/>
          </a:xfrm>
          <a:prstGeom prst="rect">
            <a:avLst/>
          </a:prstGeom>
        </p:spPr>
        <p:txBody>
          <a:bodyPr/>
          <a:lstStyle>
            <a:lvl1pPr>
              <a:defRPr sz="900"/>
            </a:lvl1pPr>
          </a:lstStyle>
          <a:p>
            <a:r>
              <a:rPr lang="pt-BR"/>
              <a:t>Audit integrasi IATF, ISO 14001&amp; ISO 45001  1/rev 00© Copyright Sentral Sistem, Jun 2019</a:t>
            </a: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7099300" y="6356352"/>
            <a:ext cx="2311400" cy="365125"/>
          </a:xfrm>
          <a:prstGeom prst="rect">
            <a:avLst/>
          </a:prstGeom>
        </p:spPr>
        <p:txBody>
          <a:bodyPr/>
          <a:lstStyle>
            <a:lvl1pPr algn="r">
              <a:defRPr sz="1200"/>
            </a:lvl1pPr>
          </a:lstStyle>
          <a:p>
            <a:pPr>
              <a:defRPr/>
            </a:pPr>
            <a:fld id="{7F80271C-A55E-42B4-8756-212E1BD26ED9}" type="slidenum">
              <a:rPr lang="en-US" smtClean="0"/>
              <a:pPr>
                <a:defRPr/>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E257-F704-4C7B-8E30-015BDF573D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38BC2E-D3CA-451F-A25D-9070944B19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B2E7A5-AC4D-4F6D-B301-AEDF5C544B1E}"/>
              </a:ext>
            </a:extLst>
          </p:cNvPr>
          <p:cNvSpPr>
            <a:spLocks noGrp="1"/>
          </p:cNvSpPr>
          <p:nvPr>
            <p:ph type="dt" sz="half" idx="10"/>
          </p:nvPr>
        </p:nvSpPr>
        <p:spPr>
          <a:xfrm>
            <a:off x="681038" y="6356351"/>
            <a:ext cx="2228850" cy="365125"/>
          </a:xfrm>
          <a:prstGeom prst="rect">
            <a:avLst/>
          </a:prstGeom>
        </p:spPr>
        <p:txBody>
          <a:bodyPr/>
          <a:lstStyle/>
          <a:p>
            <a:fld id="{64132EFF-9168-49FC-98C3-A6E18F9AFCB2}" type="datetime1">
              <a:rPr lang="en-US" smtClean="0"/>
              <a:t>6/24/2019</a:t>
            </a:fld>
            <a:endParaRPr lang="en-US"/>
          </a:p>
        </p:txBody>
      </p:sp>
      <p:sp>
        <p:nvSpPr>
          <p:cNvPr id="5" name="Footer Placeholder 4">
            <a:extLst>
              <a:ext uri="{FF2B5EF4-FFF2-40B4-BE49-F238E27FC236}">
                <a16:creationId xmlns:a16="http://schemas.microsoft.com/office/drawing/2014/main" id="{6A796844-2348-45A4-9433-0A642B7A1926}"/>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
        <p:nvSpPr>
          <p:cNvPr id="6" name="Slide Number Placeholder 5">
            <a:extLst>
              <a:ext uri="{FF2B5EF4-FFF2-40B4-BE49-F238E27FC236}">
                <a16:creationId xmlns:a16="http://schemas.microsoft.com/office/drawing/2014/main" id="{9A3E82AC-257C-4A47-88C9-D69FC348F08D}"/>
              </a:ext>
            </a:extLst>
          </p:cNvPr>
          <p:cNvSpPr>
            <a:spLocks noGrp="1"/>
          </p:cNvSpPr>
          <p:nvPr>
            <p:ph type="sldNum" sz="quarter" idx="12"/>
          </p:nvPr>
        </p:nvSpPr>
        <p:spPr/>
        <p:txBody>
          <a:bodyPr/>
          <a:lstStyle/>
          <a:p>
            <a:pPr>
              <a:defRPr/>
            </a:pPr>
            <a:fld id="{6479658B-7F9C-4333-9499-869B8642C574}" type="slidenum">
              <a:rPr lang="en-US" smtClean="0"/>
              <a:pPr>
                <a:defRPr/>
              </a:pPr>
              <a:t>‹#›</a:t>
            </a:fld>
            <a:endParaRPr lang="en-US"/>
          </a:p>
        </p:txBody>
      </p:sp>
    </p:spTree>
    <p:extLst>
      <p:ext uri="{BB962C8B-B14F-4D97-AF65-F5344CB8AC3E}">
        <p14:creationId xmlns:p14="http://schemas.microsoft.com/office/powerpoint/2010/main" val="31085802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7099300" y="6356352"/>
            <a:ext cx="2311400" cy="365125"/>
          </a:xfrm>
          <a:prstGeom prst="rect">
            <a:avLst/>
          </a:prstGeom>
        </p:spPr>
        <p:txBody>
          <a:bodyPr/>
          <a:lstStyle>
            <a:lvl1pPr algn="r">
              <a:defRPr sz="1200"/>
            </a:lvl1pPr>
          </a:lstStyle>
          <a:p>
            <a:pPr>
              <a:defRPr/>
            </a:pPr>
            <a:fld id="{7F80271C-A55E-42B4-8756-212E1BD26ED9}" type="slidenum">
              <a:rPr lang="en-US" smtClean="0"/>
              <a:pPr>
                <a:defRPr/>
              </a:pPr>
              <a:t>‹#›</a:t>
            </a:fld>
            <a:endParaRPr lang="en-US"/>
          </a:p>
        </p:txBody>
      </p:sp>
      <p:sp>
        <p:nvSpPr>
          <p:cNvPr id="6" name="Footer Placeholder 24"/>
          <p:cNvSpPr>
            <a:spLocks noGrp="1"/>
          </p:cNvSpPr>
          <p:nvPr>
            <p:ph type="ftr" sz="quarter" idx="3"/>
          </p:nvPr>
        </p:nvSpPr>
        <p:spPr>
          <a:xfrm>
            <a:off x="-159568" y="6389432"/>
            <a:ext cx="6411568" cy="366397"/>
          </a:xfrm>
          <a:prstGeom prst="rect">
            <a:avLst/>
          </a:prstGeom>
        </p:spPr>
        <p:txBody>
          <a:bodyPr/>
          <a:lstStyle/>
          <a:p>
            <a:r>
              <a:rPr lang="pt-BR" sz="1200" dirty="0"/>
              <a:t>Audit integrasi IATF, ISO 14001&amp; ISO 45001  1/rev 00© Copyright Sentral Sistem, Jun 2019</a:t>
            </a:r>
            <a:endParaRPr lang="en-US" sz="12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7099300" y="6356352"/>
            <a:ext cx="2311400" cy="365125"/>
          </a:xfrm>
          <a:prstGeom prst="rect">
            <a:avLst/>
          </a:prstGeom>
        </p:spPr>
        <p:txBody>
          <a:bodyPr/>
          <a:lstStyle>
            <a:lvl1pPr algn="r">
              <a:defRPr sz="1200"/>
            </a:lvl1pPr>
          </a:lstStyle>
          <a:p>
            <a:pPr>
              <a:defRPr/>
            </a:pPr>
            <a:fld id="{7F80271C-A55E-42B4-8756-212E1BD26ED9}" type="slidenum">
              <a:rPr lang="en-US" smtClean="0"/>
              <a:pPr>
                <a:defRPr/>
              </a:pPr>
              <a:t>‹#›</a:t>
            </a:fld>
            <a:endParaRPr lang="en-US"/>
          </a:p>
        </p:txBody>
      </p:sp>
      <p:sp>
        <p:nvSpPr>
          <p:cNvPr id="6" name="Footer Placeholder 24"/>
          <p:cNvSpPr>
            <a:spLocks noGrp="1"/>
          </p:cNvSpPr>
          <p:nvPr>
            <p:ph type="ftr" sz="quarter" idx="3"/>
          </p:nvPr>
        </p:nvSpPr>
        <p:spPr>
          <a:xfrm>
            <a:off x="0" y="6538278"/>
            <a:ext cx="5744594" cy="366397"/>
          </a:xfrm>
          <a:prstGeom prst="rect">
            <a:avLst/>
          </a:prstGeom>
        </p:spPr>
        <p:txBody>
          <a:bodyPr/>
          <a:lstStyle/>
          <a:p>
            <a:r>
              <a:rPr lang="pt-BR" sz="1200"/>
              <a:t>Audit integrasi IATF, ISO 14001&amp; ISO 45001  1/rev 00© Copyright Sentral Sistem, Jun 2019</a:t>
            </a:r>
            <a:endParaRPr lang="en-US" sz="12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49321" y="274638"/>
            <a:ext cx="9056687" cy="1143000"/>
          </a:xfrm>
        </p:spPr>
        <p:txBody>
          <a:bodyPr/>
          <a:lstStyle/>
          <a:p>
            <a:r>
              <a:rPr lang="en-US"/>
              <a:t>Click to edit Master title style</a:t>
            </a:r>
          </a:p>
        </p:txBody>
      </p:sp>
      <p:sp>
        <p:nvSpPr>
          <p:cNvPr id="3" name="Table Placeholder 2"/>
          <p:cNvSpPr>
            <a:spLocks noGrp="1"/>
          </p:cNvSpPr>
          <p:nvPr>
            <p:ph type="tbl" idx="1"/>
          </p:nvPr>
        </p:nvSpPr>
        <p:spPr>
          <a:xfrm>
            <a:off x="1136649" y="1700213"/>
            <a:ext cx="8262939" cy="4425950"/>
          </a:xfrm>
        </p:spPr>
        <p:txBody>
          <a:bodyPr/>
          <a:lstStyle/>
          <a:p>
            <a:pPr lvl="0"/>
            <a:endParaRPr lang="en-US" noProof="0"/>
          </a:p>
        </p:txBody>
      </p:sp>
      <p:sp>
        <p:nvSpPr>
          <p:cNvPr id="5" name="Rectangle 6"/>
          <p:cNvSpPr>
            <a:spLocks noGrp="1" noChangeArrowheads="1"/>
          </p:cNvSpPr>
          <p:nvPr>
            <p:ph type="sldNum" sz="quarter" idx="11"/>
          </p:nvPr>
        </p:nvSpPr>
        <p:spPr>
          <a:xfrm>
            <a:off x="7099300" y="6356367"/>
            <a:ext cx="2311400" cy="365125"/>
          </a:xfrm>
          <a:prstGeom prst="rect">
            <a:avLst/>
          </a:prstGeom>
        </p:spPr>
        <p:txBody>
          <a:bodyPr/>
          <a:lstStyle>
            <a:lvl1pPr algn="r">
              <a:defRPr sz="975"/>
            </a:lvl1pPr>
          </a:lstStyle>
          <a:p>
            <a:pPr>
              <a:defRPr/>
            </a:pPr>
            <a:fld id="{4D626EC8-178E-46CB-B5D2-75E4A6E28139}" type="slidenum">
              <a:rPr lang="en-US" smtClean="0"/>
              <a:pPr>
                <a:defRPr/>
              </a:pPr>
              <a:t>‹#›</a:t>
            </a:fld>
            <a:endParaRPr lang="en-US"/>
          </a:p>
        </p:txBody>
      </p:sp>
    </p:spTree>
    <p:extLst>
      <p:ext uri="{BB962C8B-B14F-4D97-AF65-F5344CB8AC3E}">
        <p14:creationId xmlns:p14="http://schemas.microsoft.com/office/powerpoint/2010/main" val="825935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364100" y="274638"/>
            <a:ext cx="8046441" cy="1143000"/>
          </a:xfrm>
        </p:spPr>
        <p:txBody>
          <a:bodyPr/>
          <a:lstStyle/>
          <a:p>
            <a:r>
              <a:rPr lang="en-US"/>
              <a:t>Click to edit Master title style</a:t>
            </a:r>
          </a:p>
        </p:txBody>
      </p:sp>
      <p:sp>
        <p:nvSpPr>
          <p:cNvPr id="3" name="ClipArt Placeholder 2"/>
          <p:cNvSpPr>
            <a:spLocks noGrp="1"/>
          </p:cNvSpPr>
          <p:nvPr>
            <p:ph type="clipArt" sz="half" idx="1"/>
          </p:nvPr>
        </p:nvSpPr>
        <p:spPr>
          <a:xfrm>
            <a:off x="1364101" y="1700213"/>
            <a:ext cx="3946202" cy="4425950"/>
          </a:xfrm>
        </p:spPr>
        <p:txBody>
          <a:bodyPr/>
          <a:lstStyle/>
          <a:p>
            <a:pPr lvl="0"/>
            <a:endParaRPr lang="en-US" noProof="0"/>
          </a:p>
        </p:txBody>
      </p:sp>
      <p:sp>
        <p:nvSpPr>
          <p:cNvPr id="4" name="Text Placeholder 3"/>
          <p:cNvSpPr>
            <a:spLocks noGrp="1"/>
          </p:cNvSpPr>
          <p:nvPr>
            <p:ph type="body" sz="half" idx="2"/>
          </p:nvPr>
        </p:nvSpPr>
        <p:spPr>
          <a:xfrm>
            <a:off x="5462752" y="1700213"/>
            <a:ext cx="3947790" cy="442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0"/>
          <p:cNvSpPr>
            <a:spLocks noGrp="1" noChangeArrowheads="1"/>
          </p:cNvSpPr>
          <p:nvPr>
            <p:ph type="sldNum" sz="quarter" idx="11"/>
          </p:nvPr>
        </p:nvSpPr>
        <p:spPr>
          <a:xfrm>
            <a:off x="7099300" y="6356350"/>
            <a:ext cx="2311400" cy="365125"/>
          </a:xfrm>
          <a:prstGeom prst="rect">
            <a:avLst/>
          </a:prstGeom>
        </p:spPr>
        <p:txBody>
          <a:bodyPr/>
          <a:lstStyle>
            <a:lvl1pPr algn="r">
              <a:defRPr sz="1200"/>
            </a:lvl1pPr>
          </a:lstStyle>
          <a:p>
            <a:pPr>
              <a:defRPr/>
            </a:pPr>
            <a:fld id="{951E294F-72DE-41A5-9F6B-C472FF37EFDE}" type="slidenum">
              <a:rPr lang="id-ID" smtClean="0"/>
              <a:pPr>
                <a:defRPr/>
              </a:pPr>
              <a:t>‹#›</a:t>
            </a:fld>
            <a:endParaRPr lang="id-ID"/>
          </a:p>
        </p:txBody>
      </p:sp>
      <p:sp>
        <p:nvSpPr>
          <p:cNvPr id="7" name="Footer Placeholder 24">
            <a:extLst>
              <a:ext uri="{FF2B5EF4-FFF2-40B4-BE49-F238E27FC236}">
                <a16:creationId xmlns:a16="http://schemas.microsoft.com/office/drawing/2014/main" id="{FA137E74-AD0F-4AAB-8B1B-43375DF53AAB}"/>
              </a:ext>
            </a:extLst>
          </p:cNvPr>
          <p:cNvSpPr>
            <a:spLocks noGrp="1"/>
          </p:cNvSpPr>
          <p:nvPr>
            <p:ph type="ftr" sz="quarter" idx="3"/>
          </p:nvPr>
        </p:nvSpPr>
        <p:spPr>
          <a:xfrm>
            <a:off x="0" y="6538278"/>
            <a:ext cx="5744594" cy="366397"/>
          </a:xfrm>
          <a:prstGeom prst="rect">
            <a:avLst/>
          </a:prstGeom>
        </p:spPr>
        <p:txBody>
          <a:bodyPr/>
          <a:lstStyle>
            <a:lvl1pPr>
              <a:defRPr/>
            </a:lvl1pPr>
          </a:lstStyle>
          <a:p>
            <a:r>
              <a:rPr lang="pt-BR" sz="1200" dirty="0"/>
              <a:t>Audit integrasi IATF, ISO 14001&amp; ISO 45001  1/rev 00© Copyright Sentral Sistem, Jun 2019</a:t>
            </a:r>
            <a:endParaRPr lang="en-US" sz="1200" dirty="0"/>
          </a:p>
        </p:txBody>
      </p:sp>
    </p:spTree>
    <p:extLst>
      <p:ext uri="{BB962C8B-B14F-4D97-AF65-F5344CB8AC3E}">
        <p14:creationId xmlns:p14="http://schemas.microsoft.com/office/powerpoint/2010/main" val="1877597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456A-3BB1-4F81-9C30-3B3C31B3969B}"/>
              </a:ext>
            </a:extLst>
          </p:cNvPr>
          <p:cNvSpPr>
            <a:spLocks noGrp="1"/>
          </p:cNvSpPr>
          <p:nvPr>
            <p:ph type="title"/>
          </p:nvPr>
        </p:nvSpPr>
        <p:spPr>
          <a:xfrm>
            <a:off x="675878" y="1709739"/>
            <a:ext cx="8543925" cy="2852737"/>
          </a:xfrm>
        </p:spPr>
        <p:txBody>
          <a:bodyPr anchor="b"/>
          <a:lstStyle>
            <a:lvl1pPr>
              <a:defRPr sz="4875"/>
            </a:lvl1pPr>
          </a:lstStyle>
          <a:p>
            <a:r>
              <a:rPr lang="en-US"/>
              <a:t>Click to edit Master title style</a:t>
            </a:r>
          </a:p>
        </p:txBody>
      </p:sp>
      <p:sp>
        <p:nvSpPr>
          <p:cNvPr id="3" name="Text Placeholder 2">
            <a:extLst>
              <a:ext uri="{FF2B5EF4-FFF2-40B4-BE49-F238E27FC236}">
                <a16:creationId xmlns:a16="http://schemas.microsoft.com/office/drawing/2014/main" id="{46E9F952-5C52-43C9-8C7E-822F29D56500}"/>
              </a:ext>
            </a:extLst>
          </p:cNvPr>
          <p:cNvSpPr>
            <a:spLocks noGrp="1"/>
          </p:cNvSpPr>
          <p:nvPr>
            <p:ph type="body" idx="1"/>
          </p:nvPr>
        </p:nvSpPr>
        <p:spPr>
          <a:xfrm>
            <a:off x="675878" y="4589464"/>
            <a:ext cx="8543925" cy="150018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E1CFB6D-E526-4559-AB9C-EC93E237B4CB}"/>
              </a:ext>
            </a:extLst>
          </p:cNvPr>
          <p:cNvSpPr>
            <a:spLocks noGrp="1"/>
          </p:cNvSpPr>
          <p:nvPr>
            <p:ph type="dt" sz="half" idx="10"/>
          </p:nvPr>
        </p:nvSpPr>
        <p:spPr>
          <a:xfrm>
            <a:off x="681038" y="6356351"/>
            <a:ext cx="2228850" cy="365125"/>
          </a:xfrm>
          <a:prstGeom prst="rect">
            <a:avLst/>
          </a:prstGeom>
        </p:spPr>
        <p:txBody>
          <a:bodyPr/>
          <a:lstStyle/>
          <a:p>
            <a:fld id="{18E80189-53AE-4DD4-B85A-0A4A371D5F45}" type="datetime1">
              <a:rPr lang="en-US" smtClean="0"/>
              <a:t>6/24/2019</a:t>
            </a:fld>
            <a:endParaRPr lang="en-US"/>
          </a:p>
        </p:txBody>
      </p:sp>
      <p:sp>
        <p:nvSpPr>
          <p:cNvPr id="5" name="Footer Placeholder 4">
            <a:extLst>
              <a:ext uri="{FF2B5EF4-FFF2-40B4-BE49-F238E27FC236}">
                <a16:creationId xmlns:a16="http://schemas.microsoft.com/office/drawing/2014/main" id="{3A6C05A7-C127-480C-96FD-192DB39688E6}"/>
              </a:ext>
            </a:extLst>
          </p:cNvPr>
          <p:cNvSpPr>
            <a:spLocks noGrp="1"/>
          </p:cNvSpPr>
          <p:nvPr>
            <p:ph type="ftr" sz="quarter" idx="11"/>
          </p:nvPr>
        </p:nvSpPr>
        <p:spPr/>
        <p:txBody>
          <a:bodyPr/>
          <a:lstStyle/>
          <a:p>
            <a:r>
              <a:rPr lang="pt-BR"/>
              <a:t>Audit integrasi IATF, ISO 14001&amp; ISO 45001  1/rev 00© Copyright Sentral Sistem, Jun 2019</a:t>
            </a:r>
            <a:endParaRPr lang="en-US" dirty="0"/>
          </a:p>
        </p:txBody>
      </p:sp>
      <p:sp>
        <p:nvSpPr>
          <p:cNvPr id="6" name="Slide Number Placeholder 5">
            <a:extLst>
              <a:ext uri="{FF2B5EF4-FFF2-40B4-BE49-F238E27FC236}">
                <a16:creationId xmlns:a16="http://schemas.microsoft.com/office/drawing/2014/main" id="{AB78C7DA-2AEA-48CD-924D-BD70D96A525D}"/>
              </a:ext>
            </a:extLst>
          </p:cNvPr>
          <p:cNvSpPr>
            <a:spLocks noGrp="1"/>
          </p:cNvSpPr>
          <p:nvPr>
            <p:ph type="sldNum" sz="quarter" idx="12"/>
          </p:nvPr>
        </p:nvSpPr>
        <p:spPr/>
        <p:txBody>
          <a:bodyPr/>
          <a:lstStyle/>
          <a:p>
            <a:fld id="{E2B1DBE3-F2BD-489D-B5A8-ED50AB0F4F47}" type="slidenum">
              <a:rPr lang="en-US" smtClean="0"/>
              <a:t>‹#›</a:t>
            </a:fld>
            <a:endParaRPr lang="en-US"/>
          </a:p>
        </p:txBody>
      </p:sp>
    </p:spTree>
    <p:extLst>
      <p:ext uri="{BB962C8B-B14F-4D97-AF65-F5344CB8AC3E}">
        <p14:creationId xmlns:p14="http://schemas.microsoft.com/office/powerpoint/2010/main" val="3916016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08B20-EFBC-4212-9832-319FEEF300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3DEE4B-4D7B-40DA-8578-330CD56C0465}"/>
              </a:ext>
            </a:extLst>
          </p:cNvPr>
          <p:cNvSpPr>
            <a:spLocks noGrp="1"/>
          </p:cNvSpPr>
          <p:nvPr>
            <p:ph sz="half" idx="1"/>
          </p:nvPr>
        </p:nvSpPr>
        <p:spPr>
          <a:xfrm>
            <a:off x="681038" y="1825625"/>
            <a:ext cx="42100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C724FF-EF50-4A5F-9E29-92B611EE01B2}"/>
              </a:ext>
            </a:extLst>
          </p:cNvPr>
          <p:cNvSpPr>
            <a:spLocks noGrp="1"/>
          </p:cNvSpPr>
          <p:nvPr>
            <p:ph sz="half" idx="2"/>
          </p:nvPr>
        </p:nvSpPr>
        <p:spPr>
          <a:xfrm>
            <a:off x="5014913" y="1825625"/>
            <a:ext cx="42100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39CB80-07C3-4749-8396-3621EA6ADA7C}"/>
              </a:ext>
            </a:extLst>
          </p:cNvPr>
          <p:cNvSpPr>
            <a:spLocks noGrp="1"/>
          </p:cNvSpPr>
          <p:nvPr>
            <p:ph type="dt" sz="half" idx="10"/>
          </p:nvPr>
        </p:nvSpPr>
        <p:spPr>
          <a:xfrm>
            <a:off x="681038" y="6356351"/>
            <a:ext cx="2228850" cy="365125"/>
          </a:xfrm>
          <a:prstGeom prst="rect">
            <a:avLst/>
          </a:prstGeom>
        </p:spPr>
        <p:txBody>
          <a:bodyPr/>
          <a:lstStyle/>
          <a:p>
            <a:pPr>
              <a:defRPr/>
            </a:pPr>
            <a:fld id="{B1A4610C-A7DE-47AE-AC07-CEAA70B5224A}" type="datetime1">
              <a:rPr lang="en-US" smtClean="0"/>
              <a:t>6/24/2019</a:t>
            </a:fld>
            <a:endParaRPr lang="en-US"/>
          </a:p>
        </p:txBody>
      </p:sp>
      <p:sp>
        <p:nvSpPr>
          <p:cNvPr id="6" name="Footer Placeholder 5">
            <a:extLst>
              <a:ext uri="{FF2B5EF4-FFF2-40B4-BE49-F238E27FC236}">
                <a16:creationId xmlns:a16="http://schemas.microsoft.com/office/drawing/2014/main" id="{28A12273-65C6-4335-AEA4-DA4002B20C9F}"/>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
        <p:nvSpPr>
          <p:cNvPr id="7" name="Slide Number Placeholder 6">
            <a:extLst>
              <a:ext uri="{FF2B5EF4-FFF2-40B4-BE49-F238E27FC236}">
                <a16:creationId xmlns:a16="http://schemas.microsoft.com/office/drawing/2014/main" id="{660FECB1-0EF9-44C9-B066-A40051CCA717}"/>
              </a:ext>
            </a:extLst>
          </p:cNvPr>
          <p:cNvSpPr>
            <a:spLocks noGrp="1"/>
          </p:cNvSpPr>
          <p:nvPr>
            <p:ph type="sldNum" sz="quarter" idx="12"/>
          </p:nvPr>
        </p:nvSpPr>
        <p:spPr/>
        <p:txBody>
          <a:bodyPr/>
          <a:lstStyle/>
          <a:p>
            <a:pPr>
              <a:defRPr/>
            </a:pPr>
            <a:fld id="{4CB15F9C-59B7-428D-B194-A4776FBF064C}" type="slidenum">
              <a:rPr lang="en-US" smtClean="0"/>
              <a:pPr>
                <a:defRPr/>
              </a:pPr>
              <a:t>‹#›</a:t>
            </a:fld>
            <a:endParaRPr lang="en-US"/>
          </a:p>
        </p:txBody>
      </p:sp>
    </p:spTree>
    <p:extLst>
      <p:ext uri="{BB962C8B-B14F-4D97-AF65-F5344CB8AC3E}">
        <p14:creationId xmlns:p14="http://schemas.microsoft.com/office/powerpoint/2010/main" val="26734288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A9AE7-D1D1-4705-B925-186FB429C85D}"/>
              </a:ext>
            </a:extLst>
          </p:cNvPr>
          <p:cNvSpPr>
            <a:spLocks noGrp="1"/>
          </p:cNvSpPr>
          <p:nvPr>
            <p:ph type="title"/>
          </p:nvPr>
        </p:nvSpPr>
        <p:spPr>
          <a:xfrm>
            <a:off x="682328" y="365126"/>
            <a:ext cx="8543925"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FCAAAA-3F6E-477A-9C56-DA93E8D762B4}"/>
              </a:ext>
            </a:extLst>
          </p:cNvPr>
          <p:cNvSpPr>
            <a:spLocks noGrp="1"/>
          </p:cNvSpPr>
          <p:nvPr>
            <p:ph type="body" idx="1"/>
          </p:nvPr>
        </p:nvSpPr>
        <p:spPr>
          <a:xfrm>
            <a:off x="682328" y="1681163"/>
            <a:ext cx="4190702"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a:t>Edit Master text styles</a:t>
            </a:r>
          </a:p>
        </p:txBody>
      </p:sp>
      <p:sp>
        <p:nvSpPr>
          <p:cNvPr id="4" name="Content Placeholder 3">
            <a:extLst>
              <a:ext uri="{FF2B5EF4-FFF2-40B4-BE49-F238E27FC236}">
                <a16:creationId xmlns:a16="http://schemas.microsoft.com/office/drawing/2014/main" id="{90BCBE89-39DB-48A5-9149-0DF97C14AB8C}"/>
              </a:ext>
            </a:extLst>
          </p:cNvPr>
          <p:cNvSpPr>
            <a:spLocks noGrp="1"/>
          </p:cNvSpPr>
          <p:nvPr>
            <p:ph sz="half" idx="2"/>
          </p:nvPr>
        </p:nvSpPr>
        <p:spPr>
          <a:xfrm>
            <a:off x="682328" y="2505075"/>
            <a:ext cx="4190702"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1E4F47-D784-46F5-A558-A477F11B3552}"/>
              </a:ext>
            </a:extLst>
          </p:cNvPr>
          <p:cNvSpPr>
            <a:spLocks noGrp="1"/>
          </p:cNvSpPr>
          <p:nvPr>
            <p:ph type="body" sz="quarter" idx="3"/>
          </p:nvPr>
        </p:nvSpPr>
        <p:spPr>
          <a:xfrm>
            <a:off x="5014913" y="1681163"/>
            <a:ext cx="4211340"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a:t>Edit Master text styles</a:t>
            </a:r>
          </a:p>
        </p:txBody>
      </p:sp>
      <p:sp>
        <p:nvSpPr>
          <p:cNvPr id="6" name="Content Placeholder 5">
            <a:extLst>
              <a:ext uri="{FF2B5EF4-FFF2-40B4-BE49-F238E27FC236}">
                <a16:creationId xmlns:a16="http://schemas.microsoft.com/office/drawing/2014/main" id="{48058F78-435B-4ABB-9AFF-360FCF2583C7}"/>
              </a:ext>
            </a:extLst>
          </p:cNvPr>
          <p:cNvSpPr>
            <a:spLocks noGrp="1"/>
          </p:cNvSpPr>
          <p:nvPr>
            <p:ph sz="quarter" idx="4"/>
          </p:nvPr>
        </p:nvSpPr>
        <p:spPr>
          <a:xfrm>
            <a:off x="5014913" y="2505075"/>
            <a:ext cx="4211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7066D9-7270-4186-AC7F-D6A48FF3547D}"/>
              </a:ext>
            </a:extLst>
          </p:cNvPr>
          <p:cNvSpPr>
            <a:spLocks noGrp="1"/>
          </p:cNvSpPr>
          <p:nvPr>
            <p:ph type="dt" sz="half" idx="10"/>
          </p:nvPr>
        </p:nvSpPr>
        <p:spPr>
          <a:xfrm>
            <a:off x="681038" y="6356351"/>
            <a:ext cx="2228850" cy="365125"/>
          </a:xfrm>
          <a:prstGeom prst="rect">
            <a:avLst/>
          </a:prstGeom>
        </p:spPr>
        <p:txBody>
          <a:bodyPr/>
          <a:lstStyle/>
          <a:p>
            <a:fld id="{B067E036-7511-4343-AA60-E7D0C3AB8C22}" type="datetime1">
              <a:rPr lang="en-US" smtClean="0"/>
              <a:t>6/24/2019</a:t>
            </a:fld>
            <a:endParaRPr lang="en-US"/>
          </a:p>
        </p:txBody>
      </p:sp>
      <p:sp>
        <p:nvSpPr>
          <p:cNvPr id="8" name="Footer Placeholder 7">
            <a:extLst>
              <a:ext uri="{FF2B5EF4-FFF2-40B4-BE49-F238E27FC236}">
                <a16:creationId xmlns:a16="http://schemas.microsoft.com/office/drawing/2014/main" id="{1F05B02A-8A5F-456F-87A6-01D7FE32BDB6}"/>
              </a:ext>
            </a:extLst>
          </p:cNvPr>
          <p:cNvSpPr>
            <a:spLocks noGrp="1"/>
          </p:cNvSpPr>
          <p:nvPr>
            <p:ph type="ftr" sz="quarter" idx="11"/>
          </p:nvPr>
        </p:nvSpPr>
        <p:spPr/>
        <p:txBody>
          <a:bodyPr/>
          <a:lstStyle/>
          <a:p>
            <a:r>
              <a:rPr lang="pt-BR"/>
              <a:t>Audit integrasi IATF, ISO 14001&amp; ISO 45001  1/rev 00© Copyright Sentral Sistem, Jun 2019</a:t>
            </a:r>
            <a:endParaRPr lang="en-US" dirty="0"/>
          </a:p>
        </p:txBody>
      </p:sp>
      <p:sp>
        <p:nvSpPr>
          <p:cNvPr id="9" name="Slide Number Placeholder 8">
            <a:extLst>
              <a:ext uri="{FF2B5EF4-FFF2-40B4-BE49-F238E27FC236}">
                <a16:creationId xmlns:a16="http://schemas.microsoft.com/office/drawing/2014/main" id="{59F70241-3B1D-4EDD-BB96-E5F9ADCACC93}"/>
              </a:ext>
            </a:extLst>
          </p:cNvPr>
          <p:cNvSpPr>
            <a:spLocks noGrp="1"/>
          </p:cNvSpPr>
          <p:nvPr>
            <p:ph type="sldNum" sz="quarter" idx="12"/>
          </p:nvPr>
        </p:nvSpPr>
        <p:spPr/>
        <p:txBody>
          <a:bodyPr/>
          <a:lstStyle/>
          <a:p>
            <a:fld id="{E2B1DBE3-F2BD-489D-B5A8-ED50AB0F4F47}" type="slidenum">
              <a:rPr lang="en-US" smtClean="0"/>
              <a:t>‹#›</a:t>
            </a:fld>
            <a:endParaRPr lang="en-US"/>
          </a:p>
        </p:txBody>
      </p:sp>
    </p:spTree>
    <p:extLst>
      <p:ext uri="{BB962C8B-B14F-4D97-AF65-F5344CB8AC3E}">
        <p14:creationId xmlns:p14="http://schemas.microsoft.com/office/powerpoint/2010/main" val="660817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E2BE-A54F-4A23-A87C-8034F8291A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C94389-901F-4B92-AD93-C210864D052C}"/>
              </a:ext>
            </a:extLst>
          </p:cNvPr>
          <p:cNvSpPr>
            <a:spLocks noGrp="1"/>
          </p:cNvSpPr>
          <p:nvPr>
            <p:ph type="dt" sz="half" idx="10"/>
          </p:nvPr>
        </p:nvSpPr>
        <p:spPr>
          <a:xfrm>
            <a:off x="681038" y="6356351"/>
            <a:ext cx="2228850" cy="365125"/>
          </a:xfrm>
          <a:prstGeom prst="rect">
            <a:avLst/>
          </a:prstGeom>
        </p:spPr>
        <p:txBody>
          <a:bodyPr/>
          <a:lstStyle/>
          <a:p>
            <a:fld id="{FB3C20B4-4C0B-4F78-AF61-B5D00359AD79}" type="datetime1">
              <a:rPr lang="en-US" smtClean="0"/>
              <a:t>6/24/2019</a:t>
            </a:fld>
            <a:endParaRPr lang="en-US"/>
          </a:p>
        </p:txBody>
      </p:sp>
      <p:sp>
        <p:nvSpPr>
          <p:cNvPr id="4" name="Footer Placeholder 3">
            <a:extLst>
              <a:ext uri="{FF2B5EF4-FFF2-40B4-BE49-F238E27FC236}">
                <a16:creationId xmlns:a16="http://schemas.microsoft.com/office/drawing/2014/main" id="{854D7B22-8035-43BA-920B-74D7A72409A1}"/>
              </a:ext>
            </a:extLst>
          </p:cNvPr>
          <p:cNvSpPr>
            <a:spLocks noGrp="1"/>
          </p:cNvSpPr>
          <p:nvPr>
            <p:ph type="ftr" sz="quarter" idx="11"/>
          </p:nvPr>
        </p:nvSpPr>
        <p:spPr/>
        <p:txBody>
          <a:bodyPr/>
          <a:lstStyle/>
          <a:p>
            <a:r>
              <a:rPr lang="pt-BR"/>
              <a:t>Audit integrasi IATF, ISO 14001&amp; ISO 45001  1/rev 00© Copyright Sentral Sistem, Jun 2019</a:t>
            </a:r>
            <a:endParaRPr lang="en-US" dirty="0"/>
          </a:p>
        </p:txBody>
      </p:sp>
      <p:sp>
        <p:nvSpPr>
          <p:cNvPr id="5" name="Slide Number Placeholder 4">
            <a:extLst>
              <a:ext uri="{FF2B5EF4-FFF2-40B4-BE49-F238E27FC236}">
                <a16:creationId xmlns:a16="http://schemas.microsoft.com/office/drawing/2014/main" id="{9789DEFD-5CEC-42C1-AF17-F5C72DCBA71D}"/>
              </a:ext>
            </a:extLst>
          </p:cNvPr>
          <p:cNvSpPr>
            <a:spLocks noGrp="1"/>
          </p:cNvSpPr>
          <p:nvPr>
            <p:ph type="sldNum" sz="quarter" idx="12"/>
          </p:nvPr>
        </p:nvSpPr>
        <p:spPr/>
        <p:txBody>
          <a:bodyPr/>
          <a:lstStyle/>
          <a:p>
            <a:fld id="{E2B1DBE3-F2BD-489D-B5A8-ED50AB0F4F47}" type="slidenum">
              <a:rPr lang="en-US" smtClean="0"/>
              <a:t>‹#›</a:t>
            </a:fld>
            <a:endParaRPr lang="en-US"/>
          </a:p>
        </p:txBody>
      </p:sp>
    </p:spTree>
    <p:extLst>
      <p:ext uri="{BB962C8B-B14F-4D97-AF65-F5344CB8AC3E}">
        <p14:creationId xmlns:p14="http://schemas.microsoft.com/office/powerpoint/2010/main" val="51459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DC8FD5-9A47-4862-BB05-71149B05E809}"/>
              </a:ext>
            </a:extLst>
          </p:cNvPr>
          <p:cNvSpPr>
            <a:spLocks noGrp="1"/>
          </p:cNvSpPr>
          <p:nvPr>
            <p:ph type="dt" sz="half" idx="10"/>
          </p:nvPr>
        </p:nvSpPr>
        <p:spPr>
          <a:xfrm>
            <a:off x="681038" y="6356351"/>
            <a:ext cx="2228850" cy="365125"/>
          </a:xfrm>
          <a:prstGeom prst="rect">
            <a:avLst/>
          </a:prstGeom>
        </p:spPr>
        <p:txBody>
          <a:bodyPr/>
          <a:lstStyle/>
          <a:p>
            <a:fld id="{44DD8AC1-5C87-4782-91CF-EDDF7208B4E8}" type="datetime1">
              <a:rPr lang="en-US" smtClean="0"/>
              <a:t>6/24/2019</a:t>
            </a:fld>
            <a:endParaRPr lang="en-US"/>
          </a:p>
        </p:txBody>
      </p:sp>
      <p:sp>
        <p:nvSpPr>
          <p:cNvPr id="3" name="Footer Placeholder 2">
            <a:extLst>
              <a:ext uri="{FF2B5EF4-FFF2-40B4-BE49-F238E27FC236}">
                <a16:creationId xmlns:a16="http://schemas.microsoft.com/office/drawing/2014/main" id="{1FA51DFC-812C-4350-8629-FB28EDBE58FF}"/>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
        <p:nvSpPr>
          <p:cNvPr id="4" name="Slide Number Placeholder 3">
            <a:extLst>
              <a:ext uri="{FF2B5EF4-FFF2-40B4-BE49-F238E27FC236}">
                <a16:creationId xmlns:a16="http://schemas.microsoft.com/office/drawing/2014/main" id="{B900C49C-501C-42FD-AEA0-ECAB96254A29}"/>
              </a:ext>
            </a:extLst>
          </p:cNvPr>
          <p:cNvSpPr>
            <a:spLocks noGrp="1"/>
          </p:cNvSpPr>
          <p:nvPr>
            <p:ph type="sldNum" sz="quarter" idx="12"/>
          </p:nvPr>
        </p:nvSpPr>
        <p:spPr/>
        <p:txBody>
          <a:bodyPr/>
          <a:lstStyle/>
          <a:p>
            <a:pPr>
              <a:defRPr/>
            </a:pPr>
            <a:fld id="{841ECF00-6640-4B42-A490-1528FA283F84}" type="slidenum">
              <a:rPr lang="en-US" smtClean="0"/>
              <a:pPr>
                <a:defRPr/>
              </a:pPr>
              <a:t>‹#›</a:t>
            </a:fld>
            <a:endParaRPr lang="en-US"/>
          </a:p>
        </p:txBody>
      </p:sp>
    </p:spTree>
    <p:extLst>
      <p:ext uri="{BB962C8B-B14F-4D97-AF65-F5344CB8AC3E}">
        <p14:creationId xmlns:p14="http://schemas.microsoft.com/office/powerpoint/2010/main" val="1697293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07E4-FC1F-44F6-B8EB-284671D924D7}"/>
              </a:ext>
            </a:extLst>
          </p:cNvPr>
          <p:cNvSpPr>
            <a:spLocks noGrp="1"/>
          </p:cNvSpPr>
          <p:nvPr>
            <p:ph type="title"/>
          </p:nvPr>
        </p:nvSpPr>
        <p:spPr>
          <a:xfrm>
            <a:off x="682328" y="457200"/>
            <a:ext cx="3194943" cy="1600200"/>
          </a:xfrm>
        </p:spPr>
        <p:txBody>
          <a:bodyPr anchor="b"/>
          <a:lstStyle>
            <a:lvl1pPr>
              <a:defRPr sz="2600"/>
            </a:lvl1pPr>
          </a:lstStyle>
          <a:p>
            <a:r>
              <a:rPr lang="en-US"/>
              <a:t>Click to edit Master title style</a:t>
            </a:r>
          </a:p>
        </p:txBody>
      </p:sp>
      <p:sp>
        <p:nvSpPr>
          <p:cNvPr id="3" name="Content Placeholder 2">
            <a:extLst>
              <a:ext uri="{FF2B5EF4-FFF2-40B4-BE49-F238E27FC236}">
                <a16:creationId xmlns:a16="http://schemas.microsoft.com/office/drawing/2014/main" id="{91397D61-AC1C-4EAB-ACBA-41014AC5F71B}"/>
              </a:ext>
            </a:extLst>
          </p:cNvPr>
          <p:cNvSpPr>
            <a:spLocks noGrp="1"/>
          </p:cNvSpPr>
          <p:nvPr>
            <p:ph idx="1"/>
          </p:nvPr>
        </p:nvSpPr>
        <p:spPr>
          <a:xfrm>
            <a:off x="4211340" y="987426"/>
            <a:ext cx="5014913" cy="4873625"/>
          </a:xfrm>
        </p:spPr>
        <p:txBody>
          <a:bodyPr/>
          <a:lstStyle>
            <a:lvl1pPr>
              <a:defRPr sz="2600"/>
            </a:lvl1pPr>
            <a:lvl2pPr>
              <a:defRPr sz="2275"/>
            </a:lvl2pPr>
            <a:lvl3pPr>
              <a:defRPr sz="1950"/>
            </a:lvl3pPr>
            <a:lvl4pPr>
              <a:defRPr sz="1625"/>
            </a:lvl4pPr>
            <a:lvl5pPr>
              <a:defRPr sz="1625"/>
            </a:lvl5pPr>
            <a:lvl6pPr>
              <a:defRPr sz="1625"/>
            </a:lvl6pPr>
            <a:lvl7pPr>
              <a:defRPr sz="1625"/>
            </a:lvl7pPr>
            <a:lvl8pPr>
              <a:defRPr sz="1625"/>
            </a:lvl8pPr>
            <a:lvl9pPr>
              <a:defRPr sz="162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3A9C4E-3DD3-42F5-86C7-9CBC34E53D12}"/>
              </a:ext>
            </a:extLst>
          </p:cNvPr>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a:t>Edit Master text styles</a:t>
            </a:r>
          </a:p>
        </p:txBody>
      </p:sp>
      <p:sp>
        <p:nvSpPr>
          <p:cNvPr id="5" name="Date Placeholder 4">
            <a:extLst>
              <a:ext uri="{FF2B5EF4-FFF2-40B4-BE49-F238E27FC236}">
                <a16:creationId xmlns:a16="http://schemas.microsoft.com/office/drawing/2014/main" id="{904355D8-2E49-41FA-B3E4-489629FB8B0B}"/>
              </a:ext>
            </a:extLst>
          </p:cNvPr>
          <p:cNvSpPr>
            <a:spLocks noGrp="1"/>
          </p:cNvSpPr>
          <p:nvPr>
            <p:ph type="dt" sz="half" idx="10"/>
          </p:nvPr>
        </p:nvSpPr>
        <p:spPr>
          <a:xfrm>
            <a:off x="681038" y="6356351"/>
            <a:ext cx="2228850" cy="365125"/>
          </a:xfrm>
          <a:prstGeom prst="rect">
            <a:avLst/>
          </a:prstGeom>
        </p:spPr>
        <p:txBody>
          <a:bodyPr/>
          <a:lstStyle/>
          <a:p>
            <a:fld id="{29807F31-79DE-418E-BB2B-464F81C700D7}" type="datetime1">
              <a:rPr lang="en-US" smtClean="0"/>
              <a:t>6/24/2019</a:t>
            </a:fld>
            <a:endParaRPr lang="en-US"/>
          </a:p>
        </p:txBody>
      </p:sp>
      <p:sp>
        <p:nvSpPr>
          <p:cNvPr id="6" name="Footer Placeholder 5">
            <a:extLst>
              <a:ext uri="{FF2B5EF4-FFF2-40B4-BE49-F238E27FC236}">
                <a16:creationId xmlns:a16="http://schemas.microsoft.com/office/drawing/2014/main" id="{3534C79C-24BE-49E3-BB7A-579379F90209}"/>
              </a:ext>
            </a:extLst>
          </p:cNvPr>
          <p:cNvSpPr>
            <a:spLocks noGrp="1"/>
          </p:cNvSpPr>
          <p:nvPr>
            <p:ph type="ftr" sz="quarter" idx="11"/>
          </p:nvPr>
        </p:nvSpPr>
        <p:spPr/>
        <p:txBody>
          <a:bodyPr/>
          <a:lstStyle/>
          <a:p>
            <a:r>
              <a:rPr lang="pt-BR"/>
              <a:t>Audit integrasi IATF, ISO 14001&amp; ISO 45001  1/rev 00© Copyright Sentral Sistem, Jun 2019</a:t>
            </a:r>
            <a:endParaRPr lang="en-US" dirty="0"/>
          </a:p>
        </p:txBody>
      </p:sp>
      <p:sp>
        <p:nvSpPr>
          <p:cNvPr id="7" name="Slide Number Placeholder 6">
            <a:extLst>
              <a:ext uri="{FF2B5EF4-FFF2-40B4-BE49-F238E27FC236}">
                <a16:creationId xmlns:a16="http://schemas.microsoft.com/office/drawing/2014/main" id="{5C62CE14-F191-444B-8F3E-F1487528F440}"/>
              </a:ext>
            </a:extLst>
          </p:cNvPr>
          <p:cNvSpPr>
            <a:spLocks noGrp="1"/>
          </p:cNvSpPr>
          <p:nvPr>
            <p:ph type="sldNum" sz="quarter" idx="12"/>
          </p:nvPr>
        </p:nvSpPr>
        <p:spPr/>
        <p:txBody>
          <a:bodyPr/>
          <a:lstStyle/>
          <a:p>
            <a:fld id="{E2B1DBE3-F2BD-489D-B5A8-ED50AB0F4F47}" type="slidenum">
              <a:rPr lang="en-US" smtClean="0"/>
              <a:t>‹#›</a:t>
            </a:fld>
            <a:endParaRPr lang="en-US"/>
          </a:p>
        </p:txBody>
      </p:sp>
    </p:spTree>
    <p:extLst>
      <p:ext uri="{BB962C8B-B14F-4D97-AF65-F5344CB8AC3E}">
        <p14:creationId xmlns:p14="http://schemas.microsoft.com/office/powerpoint/2010/main" val="3285065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0946-93DC-4F26-A5F1-C28FEA481175}"/>
              </a:ext>
            </a:extLst>
          </p:cNvPr>
          <p:cNvSpPr>
            <a:spLocks noGrp="1"/>
          </p:cNvSpPr>
          <p:nvPr>
            <p:ph type="title"/>
          </p:nvPr>
        </p:nvSpPr>
        <p:spPr>
          <a:xfrm>
            <a:off x="682328" y="457200"/>
            <a:ext cx="3194943" cy="1600200"/>
          </a:xfrm>
        </p:spPr>
        <p:txBody>
          <a:bodyPr anchor="b"/>
          <a:lstStyle>
            <a:lvl1pPr>
              <a:defRPr sz="2600"/>
            </a:lvl1pPr>
          </a:lstStyle>
          <a:p>
            <a:r>
              <a:rPr lang="en-US"/>
              <a:t>Click to edit Master title style</a:t>
            </a:r>
          </a:p>
        </p:txBody>
      </p:sp>
      <p:sp>
        <p:nvSpPr>
          <p:cNvPr id="3" name="Picture Placeholder 2">
            <a:extLst>
              <a:ext uri="{FF2B5EF4-FFF2-40B4-BE49-F238E27FC236}">
                <a16:creationId xmlns:a16="http://schemas.microsoft.com/office/drawing/2014/main" id="{54986AE1-AB50-4FCF-8F8D-D238F24FA870}"/>
              </a:ext>
            </a:extLst>
          </p:cNvPr>
          <p:cNvSpPr>
            <a:spLocks noGrp="1"/>
          </p:cNvSpPr>
          <p:nvPr>
            <p:ph type="pic" idx="1"/>
          </p:nvPr>
        </p:nvSpPr>
        <p:spPr>
          <a:xfrm>
            <a:off x="4211340" y="987426"/>
            <a:ext cx="5014913" cy="4873625"/>
          </a:xfrm>
        </p:spPr>
        <p:txBody>
          <a:bodyPr/>
          <a:lstStyle>
            <a:lvl1pPr marL="0" indent="0">
              <a:buNone/>
              <a:defRPr sz="2600"/>
            </a:lvl1pPr>
            <a:lvl2pPr marL="371475" indent="0">
              <a:buNone/>
              <a:defRPr sz="2275"/>
            </a:lvl2pPr>
            <a:lvl3pPr marL="742950" indent="0">
              <a:buNone/>
              <a:defRPr sz="1950"/>
            </a:lvl3pPr>
            <a:lvl4pPr marL="1114425" indent="0">
              <a:buNone/>
              <a:defRPr sz="1625"/>
            </a:lvl4pPr>
            <a:lvl5pPr marL="1485900" indent="0">
              <a:buNone/>
              <a:defRPr sz="1625"/>
            </a:lvl5pPr>
            <a:lvl6pPr marL="1857375" indent="0">
              <a:buNone/>
              <a:defRPr sz="1625"/>
            </a:lvl6pPr>
            <a:lvl7pPr marL="2228850" indent="0">
              <a:buNone/>
              <a:defRPr sz="1625"/>
            </a:lvl7pPr>
            <a:lvl8pPr marL="2600325" indent="0">
              <a:buNone/>
              <a:defRPr sz="1625"/>
            </a:lvl8pPr>
            <a:lvl9pPr marL="2971800" indent="0">
              <a:buNone/>
              <a:defRPr sz="1625"/>
            </a:lvl9pPr>
          </a:lstStyle>
          <a:p>
            <a:endParaRPr lang="en-US"/>
          </a:p>
        </p:txBody>
      </p:sp>
      <p:sp>
        <p:nvSpPr>
          <p:cNvPr id="4" name="Text Placeholder 3">
            <a:extLst>
              <a:ext uri="{FF2B5EF4-FFF2-40B4-BE49-F238E27FC236}">
                <a16:creationId xmlns:a16="http://schemas.microsoft.com/office/drawing/2014/main" id="{35FF9017-83D5-4DCE-96BA-CCEEB41E72B4}"/>
              </a:ext>
            </a:extLst>
          </p:cNvPr>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a:t>Edit Master text styles</a:t>
            </a:r>
          </a:p>
        </p:txBody>
      </p:sp>
      <p:sp>
        <p:nvSpPr>
          <p:cNvPr id="5" name="Date Placeholder 4">
            <a:extLst>
              <a:ext uri="{FF2B5EF4-FFF2-40B4-BE49-F238E27FC236}">
                <a16:creationId xmlns:a16="http://schemas.microsoft.com/office/drawing/2014/main" id="{AA3656D8-CA75-41F3-B49A-B0366E1A6B8E}"/>
              </a:ext>
            </a:extLst>
          </p:cNvPr>
          <p:cNvSpPr>
            <a:spLocks noGrp="1"/>
          </p:cNvSpPr>
          <p:nvPr>
            <p:ph type="dt" sz="half" idx="10"/>
          </p:nvPr>
        </p:nvSpPr>
        <p:spPr>
          <a:xfrm>
            <a:off x="681038" y="6356351"/>
            <a:ext cx="2228850" cy="365125"/>
          </a:xfrm>
          <a:prstGeom prst="rect">
            <a:avLst/>
          </a:prstGeom>
        </p:spPr>
        <p:txBody>
          <a:bodyPr/>
          <a:lstStyle/>
          <a:p>
            <a:fld id="{33ADCCFF-C692-4B1D-AAA3-2BB5FA7132F6}" type="datetime1">
              <a:rPr lang="en-US" smtClean="0"/>
              <a:t>6/24/2019</a:t>
            </a:fld>
            <a:endParaRPr lang="en-US"/>
          </a:p>
        </p:txBody>
      </p:sp>
      <p:sp>
        <p:nvSpPr>
          <p:cNvPr id="6" name="Footer Placeholder 5">
            <a:extLst>
              <a:ext uri="{FF2B5EF4-FFF2-40B4-BE49-F238E27FC236}">
                <a16:creationId xmlns:a16="http://schemas.microsoft.com/office/drawing/2014/main" id="{AF56D3E8-C8A5-4E2A-8813-90FA69D7C7F2}"/>
              </a:ext>
            </a:extLst>
          </p:cNvPr>
          <p:cNvSpPr>
            <a:spLocks noGrp="1"/>
          </p:cNvSpPr>
          <p:nvPr>
            <p:ph type="ftr" sz="quarter" idx="11"/>
          </p:nvPr>
        </p:nvSpPr>
        <p:spPr/>
        <p:txBody>
          <a:bodyPr/>
          <a:lstStyle/>
          <a:p>
            <a:r>
              <a:rPr lang="pt-BR"/>
              <a:t>Audit integrasi IATF, ISO 14001&amp; ISO 45001  1/rev 00© Copyright Sentral Sistem, Jun 2019</a:t>
            </a:r>
            <a:endParaRPr lang="en-US" dirty="0"/>
          </a:p>
        </p:txBody>
      </p:sp>
      <p:sp>
        <p:nvSpPr>
          <p:cNvPr id="7" name="Slide Number Placeholder 6">
            <a:extLst>
              <a:ext uri="{FF2B5EF4-FFF2-40B4-BE49-F238E27FC236}">
                <a16:creationId xmlns:a16="http://schemas.microsoft.com/office/drawing/2014/main" id="{D8389932-FB9A-4607-83B6-4AF01EEB271E}"/>
              </a:ext>
            </a:extLst>
          </p:cNvPr>
          <p:cNvSpPr>
            <a:spLocks noGrp="1"/>
          </p:cNvSpPr>
          <p:nvPr>
            <p:ph type="sldNum" sz="quarter" idx="12"/>
          </p:nvPr>
        </p:nvSpPr>
        <p:spPr/>
        <p:txBody>
          <a:bodyPr/>
          <a:lstStyle/>
          <a:p>
            <a:fld id="{E2B1DBE3-F2BD-489D-B5A8-ED50AB0F4F47}" type="slidenum">
              <a:rPr lang="en-US" smtClean="0"/>
              <a:t>‹#›</a:t>
            </a:fld>
            <a:endParaRPr lang="en-US"/>
          </a:p>
        </p:txBody>
      </p:sp>
    </p:spTree>
    <p:extLst>
      <p:ext uri="{BB962C8B-B14F-4D97-AF65-F5344CB8AC3E}">
        <p14:creationId xmlns:p14="http://schemas.microsoft.com/office/powerpoint/2010/main" val="1146843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F39A9A-E4AB-49FF-9081-B0FC1DFC58BF}"/>
              </a:ext>
            </a:extLst>
          </p:cNvPr>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7D68E6-8F84-4993-B086-7A73A23DE69D}"/>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DE700E4-8585-4DFE-8690-6BF222D1F0EE}"/>
              </a:ext>
            </a:extLst>
          </p:cNvPr>
          <p:cNvSpPr>
            <a:spLocks noGrp="1"/>
          </p:cNvSpPr>
          <p:nvPr>
            <p:ph type="ftr" sz="quarter" idx="3"/>
          </p:nvPr>
        </p:nvSpPr>
        <p:spPr>
          <a:xfrm>
            <a:off x="23531" y="6492874"/>
            <a:ext cx="4785453" cy="365125"/>
          </a:xfrm>
          <a:prstGeom prst="rect">
            <a:avLst/>
          </a:prstGeom>
        </p:spPr>
        <p:txBody>
          <a:bodyPr vert="horz" lIns="91440" tIns="45720" rIns="91440" bIns="45720" rtlCol="0" anchor="ctr"/>
          <a:lstStyle>
            <a:lvl1pPr algn="ctr">
              <a:defRPr sz="975">
                <a:solidFill>
                  <a:schemeClr val="tx1">
                    <a:tint val="75000"/>
                  </a:schemeClr>
                </a:solidFill>
              </a:defRPr>
            </a:lvl1pPr>
          </a:lstStyle>
          <a:p>
            <a:r>
              <a:rPr lang="pt-BR"/>
              <a:t>Audit integrasi IATF, ISO 14001&amp; ISO 45001  1/rev 00© Copyright Sentral Sistem, Jun 2019</a:t>
            </a:r>
            <a:endParaRPr lang="en-US" dirty="0"/>
          </a:p>
        </p:txBody>
      </p:sp>
      <p:sp>
        <p:nvSpPr>
          <p:cNvPr id="6" name="Slide Number Placeholder 5">
            <a:extLst>
              <a:ext uri="{FF2B5EF4-FFF2-40B4-BE49-F238E27FC236}">
                <a16:creationId xmlns:a16="http://schemas.microsoft.com/office/drawing/2014/main" id="{84696BB0-DBB0-4482-B980-F8EE809777EB}"/>
              </a:ext>
            </a:extLst>
          </p:cNvPr>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E2B1DBE3-F2BD-489D-B5A8-ED50AB0F4F47}" type="slidenum">
              <a:rPr lang="en-US" smtClean="0"/>
              <a:t>‹#›</a:t>
            </a:fld>
            <a:endParaRPr lang="en-US"/>
          </a:p>
        </p:txBody>
      </p:sp>
    </p:spTree>
    <p:extLst>
      <p:ext uri="{BB962C8B-B14F-4D97-AF65-F5344CB8AC3E}">
        <p14:creationId xmlns:p14="http://schemas.microsoft.com/office/powerpoint/2010/main" val="2972498281"/>
      </p:ext>
    </p:extLst>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 id="2147484150" r:id="rId8"/>
    <p:sldLayoutId id="2147484151" r:id="rId9"/>
    <p:sldLayoutId id="2147484152" r:id="rId10"/>
    <p:sldLayoutId id="2147484153" r:id="rId11"/>
    <p:sldLayoutId id="2147484154" r:id="rId12"/>
    <p:sldLayoutId id="2147484155" r:id="rId13"/>
    <p:sldLayoutId id="2147484156" r:id="rId14"/>
    <p:sldLayoutId id="2147484158" r:id="rId15"/>
    <p:sldLayoutId id="2147484159" r:id="rId16"/>
    <p:sldLayoutId id="2147484160" r:id="rId17"/>
    <p:sldLayoutId id="2147484063" r:id="rId18"/>
    <p:sldLayoutId id="2147484074" r:id="rId19"/>
    <p:sldLayoutId id="2147484075" r:id="rId20"/>
    <p:sldLayoutId id="2147484076" r:id="rId21"/>
    <p:sldLayoutId id="2147484161" r:id="rId22"/>
    <p:sldLayoutId id="2147484162" r:id="rId23"/>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gif"/><Relationship Id="rId1" Type="http://schemas.openxmlformats.org/officeDocument/2006/relationships/slideLayout" Target="../slideLayouts/slideLayout12.xml"/><Relationship Id="rId4" Type="http://schemas.openxmlformats.org/officeDocument/2006/relationships/image" Target="../media/image4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5.emf"/></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 Id="rId4" Type="http://schemas.microsoft.com/office/2007/relationships/hdphoto" Target="../media/hdphoto3.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2.wmf"/><Relationship Id="rId4" Type="http://schemas.openxmlformats.org/officeDocument/2006/relationships/oleObject" Target="../embeddings/oleObject2.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63.jpe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67.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73.jpeg"/><Relationship Id="rId4" Type="http://schemas.openxmlformats.org/officeDocument/2006/relationships/image" Target="../media/image72.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74.jpeg"/></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310190" cy="6887496"/>
          </a:xfrm>
          <a:custGeom>
            <a:avLst/>
            <a:gdLst>
              <a:gd name="connsiteX0" fmla="*/ 0 w 5310190"/>
              <a:gd name="connsiteY0" fmla="*/ 0 h 6858000"/>
              <a:gd name="connsiteX1" fmla="*/ 5310190 w 5310190"/>
              <a:gd name="connsiteY1" fmla="*/ 0 h 6858000"/>
              <a:gd name="connsiteX2" fmla="*/ 5310190 w 5310190"/>
              <a:gd name="connsiteY2" fmla="*/ 6858000 h 6858000"/>
              <a:gd name="connsiteX3" fmla="*/ 0 w 5310190"/>
              <a:gd name="connsiteY3" fmla="*/ 6858000 h 6858000"/>
              <a:gd name="connsiteX4" fmla="*/ 0 w 5310190"/>
              <a:gd name="connsiteY4" fmla="*/ 0 h 6858000"/>
              <a:gd name="connsiteX0" fmla="*/ 0 w 5310190"/>
              <a:gd name="connsiteY0" fmla="*/ 0 h 6887496"/>
              <a:gd name="connsiteX1" fmla="*/ 5310190 w 5310190"/>
              <a:gd name="connsiteY1" fmla="*/ 0 h 6887496"/>
              <a:gd name="connsiteX2" fmla="*/ 2743971 w 5310190"/>
              <a:gd name="connsiteY2" fmla="*/ 6887496 h 6887496"/>
              <a:gd name="connsiteX3" fmla="*/ 0 w 5310190"/>
              <a:gd name="connsiteY3" fmla="*/ 6858000 h 6887496"/>
              <a:gd name="connsiteX4" fmla="*/ 0 w 5310190"/>
              <a:gd name="connsiteY4" fmla="*/ 0 h 688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0190" h="6887496">
                <a:moveTo>
                  <a:pt x="0" y="0"/>
                </a:moveTo>
                <a:lnTo>
                  <a:pt x="5310190" y="0"/>
                </a:lnTo>
                <a:lnTo>
                  <a:pt x="2743971" y="6887496"/>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214870" y="2388789"/>
            <a:ext cx="1435008" cy="707886"/>
          </a:xfrm>
          <a:prstGeom prst="rect">
            <a:avLst/>
          </a:prstGeom>
        </p:spPr>
        <p:txBody>
          <a:bodyPr wrap="none">
            <a:spAutoFit/>
          </a:bodyPr>
          <a:lstStyle/>
          <a:p>
            <a:r>
              <a:rPr lang="en-US" sz="4000" b="1" dirty="0">
                <a:solidFill>
                  <a:schemeClr val="accent6">
                    <a:lumMod val="75000"/>
                  </a:schemeClr>
                </a:solidFill>
                <a:effectLst>
                  <a:outerShdw blurRad="38100" dist="38100" dir="2700000" algn="tl">
                    <a:srgbClr val="000000">
                      <a:alpha val="43137"/>
                    </a:srgbClr>
                  </a:outerShdw>
                </a:effectLst>
                <a:latin typeface="+mn-lt"/>
                <a:ea typeface="Arial Unicode MS" pitchFamily="34" charset="-128"/>
                <a:cs typeface="Arial Unicode MS" pitchFamily="34" charset="-128"/>
              </a:rPr>
              <a:t>QHSE</a:t>
            </a:r>
            <a:r>
              <a:rPr lang="en-US" sz="2800" b="1" dirty="0">
                <a:solidFill>
                  <a:schemeClr val="accent6">
                    <a:lumMod val="75000"/>
                  </a:schemeClr>
                </a:solidFill>
                <a:effectLst>
                  <a:outerShdw blurRad="38100" dist="38100" dir="2700000" algn="tl">
                    <a:srgbClr val="000000">
                      <a:alpha val="43137"/>
                    </a:srgbClr>
                  </a:outerShdw>
                </a:effectLst>
                <a:latin typeface="+mn-lt"/>
                <a:ea typeface="Arial Unicode MS" pitchFamily="34" charset="-128"/>
                <a:cs typeface="Arial Unicode MS" pitchFamily="34" charset="-128"/>
              </a:rPr>
              <a:t> </a:t>
            </a:r>
            <a:endParaRPr lang="en-US" sz="2800" b="1" dirty="0">
              <a:solidFill>
                <a:schemeClr val="accent6">
                  <a:lumMod val="75000"/>
                </a:schemeClr>
              </a:solidFill>
              <a:latin typeface="+mn-lt"/>
            </a:endParaRPr>
          </a:p>
        </p:txBody>
      </p:sp>
      <p:sp>
        <p:nvSpPr>
          <p:cNvPr id="4098" name="Rectangle 2"/>
          <p:cNvSpPr>
            <a:spLocks noGrp="1" noChangeArrowheads="1"/>
          </p:cNvSpPr>
          <p:nvPr>
            <p:ph type="ctrTitle"/>
          </p:nvPr>
        </p:nvSpPr>
        <p:spPr>
          <a:xfrm>
            <a:off x="5289202" y="1908513"/>
            <a:ext cx="3156220" cy="1285885"/>
          </a:xfrm>
        </p:spPr>
        <p:txBody>
          <a:bodyPr>
            <a:normAutofit fontScale="90000"/>
          </a:bodyPr>
          <a:lstStyle/>
          <a:p>
            <a:pPr algn="r" eaLnBrk="1" hangingPunct="1"/>
            <a:r>
              <a:rPr lang="en-US" sz="8800" dirty="0">
                <a:solidFill>
                  <a:srgbClr val="C00000"/>
                </a:solidFill>
                <a:effectLst>
                  <a:outerShdw blurRad="38100" dist="38100" dir="2700000" algn="tl">
                    <a:srgbClr val="000000">
                      <a:alpha val="43137"/>
                    </a:srgbClr>
                  </a:outerShdw>
                </a:effectLst>
                <a:latin typeface="Impact" panose="020B0806030902050204" pitchFamily="34" charset="0"/>
                <a:ea typeface="Arial Unicode MS" pitchFamily="34" charset="-128"/>
                <a:cs typeface="Arial Unicode MS" pitchFamily="34" charset="-128"/>
              </a:rPr>
              <a:t>AUDIT</a:t>
            </a:r>
            <a:endParaRPr lang="id-ID" sz="8000" dirty="0">
              <a:solidFill>
                <a:srgbClr val="C00000"/>
              </a:solidFill>
              <a:effectLst>
                <a:outerShdw blurRad="38100" dist="38100" dir="2700000" algn="tl">
                  <a:srgbClr val="000000">
                    <a:alpha val="43137"/>
                  </a:srgbClr>
                </a:outerShdw>
              </a:effectLst>
              <a:latin typeface="Impact" panose="020B0806030902050204" pitchFamily="34" charset="0"/>
              <a:ea typeface="Arial Unicode MS" pitchFamily="34" charset="-128"/>
              <a:cs typeface="Arial Unicode MS" pitchFamily="34" charset="-128"/>
            </a:endParaRPr>
          </a:p>
        </p:txBody>
      </p:sp>
      <p:sp>
        <p:nvSpPr>
          <p:cNvPr id="24" name="Rectangle 2"/>
          <p:cNvSpPr txBox="1">
            <a:spLocks noChangeArrowheads="1"/>
          </p:cNvSpPr>
          <p:nvPr/>
        </p:nvSpPr>
        <p:spPr bwMode="auto">
          <a:xfrm>
            <a:off x="5992896" y="3271219"/>
            <a:ext cx="3638691" cy="128588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US" sz="3200" dirty="0">
                <a:solidFill>
                  <a:schemeClr val="accent1">
                    <a:lumMod val="75000"/>
                  </a:schemeClr>
                </a:solidFill>
                <a:latin typeface="Impact" panose="020B0806030902050204" pitchFamily="34" charset="0"/>
                <a:ea typeface="+mj-ea"/>
                <a:cs typeface="Arial" pitchFamily="34" charset="0"/>
              </a:rPr>
              <a:t>I</a:t>
            </a:r>
            <a:r>
              <a:rPr lang="id-ID" sz="3200" dirty="0">
                <a:solidFill>
                  <a:schemeClr val="accent1">
                    <a:lumMod val="75000"/>
                  </a:schemeClr>
                </a:solidFill>
                <a:latin typeface="Impact" panose="020B0806030902050204" pitchFamily="34" charset="0"/>
                <a:ea typeface="+mj-ea"/>
                <a:cs typeface="Arial" pitchFamily="34" charset="0"/>
              </a:rPr>
              <a:t>ATF 16949</a:t>
            </a:r>
            <a:r>
              <a:rPr lang="en-US" sz="3200" dirty="0">
                <a:solidFill>
                  <a:schemeClr val="accent1">
                    <a:lumMod val="75000"/>
                  </a:schemeClr>
                </a:solidFill>
                <a:latin typeface="Impact" panose="020B0806030902050204" pitchFamily="34" charset="0"/>
                <a:ea typeface="+mj-ea"/>
                <a:cs typeface="Arial" pitchFamily="34" charset="0"/>
              </a:rPr>
              <a:t>:201</a:t>
            </a:r>
            <a:r>
              <a:rPr lang="id-ID" sz="3200" dirty="0">
                <a:solidFill>
                  <a:schemeClr val="accent1">
                    <a:lumMod val="75000"/>
                  </a:schemeClr>
                </a:solidFill>
                <a:latin typeface="Impact" panose="020B0806030902050204" pitchFamily="34" charset="0"/>
                <a:ea typeface="+mj-ea"/>
                <a:cs typeface="Arial" pitchFamily="34" charset="0"/>
              </a:rPr>
              <a:t>6</a:t>
            </a:r>
            <a:r>
              <a:rPr lang="en-US" sz="3200" dirty="0">
                <a:solidFill>
                  <a:schemeClr val="accent1">
                    <a:lumMod val="75000"/>
                  </a:schemeClr>
                </a:solidFill>
                <a:latin typeface="Impact" panose="020B0806030902050204" pitchFamily="34" charset="0"/>
                <a:ea typeface="+mj-ea"/>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defRPr/>
            </a:pPr>
            <a:r>
              <a:rPr lang="en-US" sz="3200" dirty="0">
                <a:solidFill>
                  <a:schemeClr val="accent1">
                    <a:lumMod val="75000"/>
                  </a:schemeClr>
                </a:solidFill>
                <a:latin typeface="Impact" panose="020B0806030902050204" pitchFamily="34" charset="0"/>
                <a:ea typeface="+mj-ea"/>
                <a:cs typeface="Arial" pitchFamily="34" charset="0"/>
              </a:rPr>
              <a:t>ISO 14001:2015</a:t>
            </a:r>
          </a:p>
          <a:p>
            <a:pPr marL="0" marR="0" lvl="0" indent="0" defTabSz="914400" rtl="0" eaLnBrk="1" fontAlgn="base" latinLnBrk="0" hangingPunct="1">
              <a:lnSpc>
                <a:spcPct val="100000"/>
              </a:lnSpc>
              <a:spcBef>
                <a:spcPct val="0"/>
              </a:spcBef>
              <a:spcAft>
                <a:spcPct val="0"/>
              </a:spcAft>
              <a:buClrTx/>
              <a:buSzTx/>
              <a:buFontTx/>
              <a:buNone/>
              <a:tabLst/>
              <a:defRPr/>
            </a:pPr>
            <a:r>
              <a:rPr lang="en-US" sz="3200" dirty="0">
                <a:solidFill>
                  <a:schemeClr val="accent1">
                    <a:lumMod val="75000"/>
                  </a:schemeClr>
                </a:solidFill>
                <a:latin typeface="Impact" panose="020B0806030902050204" pitchFamily="34" charset="0"/>
                <a:ea typeface="+mj-ea"/>
                <a:cs typeface="Arial" pitchFamily="34" charset="0"/>
              </a:rPr>
              <a:t>ISO 45001:2018</a:t>
            </a:r>
            <a:endParaRPr kumimoji="0" lang="id-ID" sz="3200" i="0" u="none" strike="noStrike" kern="1200" cap="none" spc="0" normalizeH="0" baseline="0" noProof="0" dirty="0">
              <a:ln>
                <a:noFill/>
              </a:ln>
              <a:solidFill>
                <a:schemeClr val="accent1">
                  <a:lumMod val="75000"/>
                </a:schemeClr>
              </a:solidFill>
              <a:uLnTx/>
              <a:uFillTx/>
              <a:latin typeface="Impact" panose="020B0806030902050204" pitchFamily="34" charset="0"/>
              <a:ea typeface="+mj-ea"/>
              <a:cs typeface="Arial" pitchFamily="34" charset="0"/>
            </a:endParaRPr>
          </a:p>
        </p:txBody>
      </p:sp>
      <p:sp>
        <p:nvSpPr>
          <p:cNvPr id="4" name="Rectangle 3"/>
          <p:cNvSpPr/>
          <p:nvPr/>
        </p:nvSpPr>
        <p:spPr>
          <a:xfrm>
            <a:off x="5978360" y="1459873"/>
            <a:ext cx="2236510" cy="646331"/>
          </a:xfrm>
          <a:prstGeom prst="rect">
            <a:avLst/>
          </a:prstGeom>
        </p:spPr>
        <p:txBody>
          <a:bodyPr wrap="none">
            <a:spAutoFit/>
          </a:bodyPr>
          <a:lstStyle/>
          <a:p>
            <a:r>
              <a:rPr lang="en-US" sz="3600" b="1" dirty="0" err="1">
                <a:solidFill>
                  <a:schemeClr val="accent6">
                    <a:lumMod val="75000"/>
                  </a:schemeClr>
                </a:solidFill>
                <a:effectLst>
                  <a:outerShdw blurRad="38100" dist="38100" dir="2700000" algn="tl">
                    <a:srgbClr val="000000">
                      <a:alpha val="43137"/>
                    </a:srgbClr>
                  </a:outerShdw>
                </a:effectLst>
                <a:ea typeface="Arial Unicode MS" pitchFamily="34" charset="-128"/>
                <a:cs typeface="Arial Unicode MS" pitchFamily="34" charset="-128"/>
              </a:rPr>
              <a:t>Integrasi</a:t>
            </a:r>
            <a:r>
              <a:rPr lang="en-US" sz="3600" b="1" dirty="0">
                <a:solidFill>
                  <a:schemeClr val="accent6">
                    <a:lumMod val="75000"/>
                  </a:schemeClr>
                </a:solidFill>
                <a:effectLst>
                  <a:outerShdw blurRad="38100" dist="38100" dir="2700000" algn="tl">
                    <a:srgbClr val="000000">
                      <a:alpha val="43137"/>
                    </a:srgbClr>
                  </a:outerShdw>
                </a:effectLst>
                <a:ea typeface="Arial Unicode MS" pitchFamily="34" charset="-128"/>
                <a:cs typeface="Arial Unicode MS" pitchFamily="34" charset="-128"/>
              </a:rPr>
              <a:t> </a:t>
            </a:r>
            <a:endParaRPr lang="en-US" sz="3600" dirty="0">
              <a:solidFill>
                <a:schemeClr val="accent6">
                  <a:lumMod val="75000"/>
                </a:schemeClr>
              </a:solidFill>
            </a:endParaRPr>
          </a:p>
        </p:txBody>
      </p:sp>
      <p:cxnSp>
        <p:nvCxnSpPr>
          <p:cNvPr id="6" name="Straight Connector 5"/>
          <p:cNvCxnSpPr/>
          <p:nvPr/>
        </p:nvCxnSpPr>
        <p:spPr>
          <a:xfrm flipH="1">
            <a:off x="4016896" y="4895921"/>
            <a:ext cx="537284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flipH="1">
            <a:off x="2654732" y="0"/>
            <a:ext cx="2514292" cy="68580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32770" name="Picture 2" descr="https://wellnesscorp.files.wordpress.com/2013/10/internal-audit.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758" b="89844" l="0" r="97605">
                        <a14:foregroundMark x1="8683" y1="31641" x2="8683" y2="31641"/>
                      </a14:backgroundRemoval>
                    </a14:imgEffect>
                  </a14:imgLayer>
                </a14:imgProps>
              </a:ext>
              <a:ext uri="{28A0092B-C50C-407E-A947-70E740481C1C}">
                <a14:useLocalDpi xmlns:a14="http://schemas.microsoft.com/office/drawing/2010/main" val="0"/>
              </a:ext>
            </a:extLst>
          </a:blip>
          <a:srcRect l="6497" t="1643" r="3417" b="6288"/>
          <a:stretch/>
        </p:blipFill>
        <p:spPr bwMode="auto">
          <a:xfrm>
            <a:off x="95216" y="201061"/>
            <a:ext cx="4012673" cy="628652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304928" y="5200045"/>
            <a:ext cx="5124768" cy="738664"/>
          </a:xfrm>
          <a:prstGeom prst="rect">
            <a:avLst/>
          </a:prstGeom>
        </p:spPr>
        <p:txBody>
          <a:bodyPr wrap="square">
            <a:spAutoFit/>
          </a:bodyPr>
          <a:lstStyle/>
          <a:p>
            <a:pPr algn="r">
              <a:spcBef>
                <a:spcPct val="50000"/>
              </a:spcBef>
              <a:buClr>
                <a:schemeClr val="accent2"/>
              </a:buClr>
              <a:buFont typeface="Wingdings" pitchFamily="2" charset="2"/>
              <a:buNone/>
            </a:pPr>
            <a:r>
              <a:rPr lang="en-US" sz="1400" dirty="0" err="1">
                <a:latin typeface="+mn-lt"/>
              </a:rPr>
              <a:t>Pengujian</a:t>
            </a:r>
            <a:r>
              <a:rPr lang="en-US" sz="1400" dirty="0">
                <a:latin typeface="+mn-lt"/>
              </a:rPr>
              <a:t> </a:t>
            </a:r>
            <a:r>
              <a:rPr lang="en-US" sz="1400" dirty="0" err="1">
                <a:latin typeface="+mn-lt"/>
              </a:rPr>
              <a:t>sistimatis</a:t>
            </a:r>
            <a:r>
              <a:rPr lang="en-US" sz="1400" dirty="0">
                <a:latin typeface="+mn-lt"/>
              </a:rPr>
              <a:t>, </a:t>
            </a:r>
            <a:r>
              <a:rPr lang="en-US" sz="1400" dirty="0" err="1">
                <a:latin typeface="+mn-lt"/>
              </a:rPr>
              <a:t>mandiri</a:t>
            </a:r>
            <a:r>
              <a:rPr lang="en-US" sz="1400" dirty="0">
                <a:latin typeface="+mn-lt"/>
              </a:rPr>
              <a:t> </a:t>
            </a:r>
            <a:r>
              <a:rPr lang="en-US" sz="1400" dirty="0" err="1">
                <a:latin typeface="+mn-lt"/>
              </a:rPr>
              <a:t>dan</a:t>
            </a:r>
            <a:r>
              <a:rPr lang="en-US" sz="1400" dirty="0">
                <a:latin typeface="+mn-lt"/>
              </a:rPr>
              <a:t> </a:t>
            </a:r>
            <a:r>
              <a:rPr lang="en-US" sz="1400" dirty="0" err="1">
                <a:latin typeface="+mn-lt"/>
              </a:rPr>
              <a:t>terdokumentasi</a:t>
            </a:r>
            <a:r>
              <a:rPr lang="en-US" sz="1400" dirty="0">
                <a:latin typeface="+mn-lt"/>
              </a:rPr>
              <a:t> </a:t>
            </a:r>
            <a:r>
              <a:rPr lang="en-US" sz="1400" dirty="0" err="1">
                <a:latin typeface="+mn-lt"/>
              </a:rPr>
              <a:t>untuk</a:t>
            </a:r>
            <a:r>
              <a:rPr lang="en-US" sz="1400" dirty="0">
                <a:latin typeface="+mn-lt"/>
              </a:rPr>
              <a:t> </a:t>
            </a:r>
            <a:r>
              <a:rPr lang="en-US" sz="1400" dirty="0" err="1">
                <a:latin typeface="+mn-lt"/>
              </a:rPr>
              <a:t>memperoleh</a:t>
            </a:r>
            <a:r>
              <a:rPr lang="en-US" sz="1400" dirty="0">
                <a:latin typeface="+mn-lt"/>
              </a:rPr>
              <a:t> </a:t>
            </a:r>
            <a:r>
              <a:rPr lang="en-US" sz="1400" i="1" dirty="0" err="1">
                <a:latin typeface="+mn-lt"/>
              </a:rPr>
              <a:t>bukti</a:t>
            </a:r>
            <a:r>
              <a:rPr lang="en-US" sz="1400" i="1" dirty="0">
                <a:latin typeface="+mn-lt"/>
              </a:rPr>
              <a:t> audit</a:t>
            </a:r>
            <a:r>
              <a:rPr lang="en-US" sz="1400" dirty="0">
                <a:latin typeface="+mn-lt"/>
              </a:rPr>
              <a:t> </a:t>
            </a:r>
            <a:r>
              <a:rPr lang="en-US" sz="1400" dirty="0" err="1">
                <a:latin typeface="+mn-lt"/>
              </a:rPr>
              <a:t>dan</a:t>
            </a:r>
            <a:r>
              <a:rPr lang="en-US" sz="1400" dirty="0">
                <a:latin typeface="+mn-lt"/>
              </a:rPr>
              <a:t> </a:t>
            </a:r>
            <a:r>
              <a:rPr lang="en-US" sz="1400" dirty="0" err="1">
                <a:latin typeface="+mn-lt"/>
              </a:rPr>
              <a:t>mengevaluasinya</a:t>
            </a:r>
            <a:r>
              <a:rPr lang="en-US" sz="1400" dirty="0">
                <a:latin typeface="+mn-lt"/>
              </a:rPr>
              <a:t> </a:t>
            </a:r>
            <a:r>
              <a:rPr lang="en-US" sz="1400" dirty="0" err="1">
                <a:latin typeface="+mn-lt"/>
              </a:rPr>
              <a:t>secara</a:t>
            </a:r>
            <a:r>
              <a:rPr lang="en-US" sz="1400" dirty="0">
                <a:latin typeface="+mn-lt"/>
              </a:rPr>
              <a:t> </a:t>
            </a:r>
            <a:r>
              <a:rPr lang="en-US" sz="1400" dirty="0" err="1">
                <a:latin typeface="+mn-lt"/>
              </a:rPr>
              <a:t>obyektif</a:t>
            </a:r>
            <a:r>
              <a:rPr lang="en-US" sz="1400" dirty="0">
                <a:latin typeface="+mn-lt"/>
              </a:rPr>
              <a:t> </a:t>
            </a:r>
            <a:r>
              <a:rPr lang="en-US" sz="1400" dirty="0" err="1">
                <a:latin typeface="+mn-lt"/>
              </a:rPr>
              <a:t>untuk</a:t>
            </a:r>
            <a:r>
              <a:rPr lang="en-US" sz="1400" dirty="0">
                <a:latin typeface="+mn-lt"/>
              </a:rPr>
              <a:t> </a:t>
            </a:r>
            <a:r>
              <a:rPr lang="en-US" sz="1400" dirty="0" err="1">
                <a:latin typeface="+mn-lt"/>
              </a:rPr>
              <a:t>menentukan</a:t>
            </a:r>
            <a:r>
              <a:rPr lang="en-US" sz="1400" dirty="0">
                <a:latin typeface="+mn-lt"/>
              </a:rPr>
              <a:t> </a:t>
            </a:r>
            <a:r>
              <a:rPr lang="en-US" sz="1400" dirty="0" err="1">
                <a:latin typeface="+mn-lt"/>
              </a:rPr>
              <a:t>sejauh</a:t>
            </a:r>
            <a:r>
              <a:rPr lang="en-US" sz="1400" dirty="0">
                <a:latin typeface="+mn-lt"/>
              </a:rPr>
              <a:t> </a:t>
            </a:r>
            <a:r>
              <a:rPr lang="en-US" sz="1400" dirty="0" err="1">
                <a:latin typeface="+mn-lt"/>
              </a:rPr>
              <a:t>mana</a:t>
            </a:r>
            <a:r>
              <a:rPr lang="en-US" sz="1400" dirty="0">
                <a:latin typeface="+mn-lt"/>
              </a:rPr>
              <a:t> </a:t>
            </a:r>
            <a:r>
              <a:rPr lang="en-US" sz="1400" i="1" dirty="0" err="1">
                <a:latin typeface="+mn-lt"/>
              </a:rPr>
              <a:t>kriteria</a:t>
            </a:r>
            <a:r>
              <a:rPr lang="en-US" sz="1400" i="1" dirty="0">
                <a:latin typeface="+mn-lt"/>
              </a:rPr>
              <a:t> audit</a:t>
            </a:r>
            <a:r>
              <a:rPr lang="en-US" sz="1400" dirty="0">
                <a:latin typeface="+mn-lt"/>
              </a:rPr>
              <a:t> </a:t>
            </a:r>
            <a:r>
              <a:rPr lang="en-US" sz="1400" dirty="0" err="1">
                <a:latin typeface="+mn-lt"/>
              </a:rPr>
              <a:t>dipenuhi</a:t>
            </a:r>
            <a:endParaRPr lang="en-US" sz="1400" i="1" dirty="0">
              <a:latin typeface="+mn-lt"/>
            </a:endParaRPr>
          </a:p>
        </p:txBody>
      </p:sp>
      <p:sp>
        <p:nvSpPr>
          <p:cNvPr id="7" name="Slide Number Placeholder 6"/>
          <p:cNvSpPr>
            <a:spLocks noGrp="1"/>
          </p:cNvSpPr>
          <p:nvPr>
            <p:ph type="sldNum" sz="quarter" idx="11"/>
          </p:nvPr>
        </p:nvSpPr>
        <p:spPr/>
        <p:txBody>
          <a:bodyPr/>
          <a:lstStyle/>
          <a:p>
            <a:pPr>
              <a:defRPr/>
            </a:pPr>
            <a:fld id="{D9C8A046-ED46-4FC4-871B-D0B4213C320F}" type="slidenum">
              <a:rPr lang="en-US" smtClean="0"/>
              <a:pPr>
                <a:defRPr/>
              </a:pPr>
              <a:t>1</a:t>
            </a:fld>
            <a:endParaRPr lang="en-US" dirty="0"/>
          </a:p>
        </p:txBody>
      </p:sp>
      <p:sp>
        <p:nvSpPr>
          <p:cNvPr id="5" name="Footer Placeholder 4">
            <a:extLst>
              <a:ext uri="{FF2B5EF4-FFF2-40B4-BE49-F238E27FC236}">
                <a16:creationId xmlns:a16="http://schemas.microsoft.com/office/drawing/2014/main" id="{53FFC433-5A52-4DC6-8BC2-8CB0222A4451}"/>
              </a:ext>
            </a:extLst>
          </p:cNvPr>
          <p:cNvSpPr>
            <a:spLocks noGrp="1"/>
          </p:cNvSpPr>
          <p:nvPr>
            <p:ph type="ftr" sz="quarter" idx="3"/>
          </p:nvPr>
        </p:nvSpPr>
        <p:spPr/>
        <p:txBody>
          <a:bodyPr/>
          <a:lstStyle/>
          <a:p>
            <a:endParaRPr lang="en-US" sz="1200" dirty="0"/>
          </a:p>
        </p:txBody>
      </p:sp>
    </p:spTree>
    <p:extLst>
      <p:ext uri="{BB962C8B-B14F-4D97-AF65-F5344CB8AC3E}">
        <p14:creationId xmlns:p14="http://schemas.microsoft.com/office/powerpoint/2010/main" val="2789684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0" y="0"/>
            <a:ext cx="9906000" cy="1082653"/>
          </a:xfrm>
          <a:noFill/>
        </p:spPr>
        <p:txBody>
          <a:bodyPr anchorCtr="1"/>
          <a:lstStyle/>
          <a:p>
            <a:pPr eaLnBrk="1" hangingPunct="1">
              <a:defRPr/>
            </a:pPr>
            <a:r>
              <a:rPr lang="en-US" sz="3600" dirty="0" err="1">
                <a:effectLst>
                  <a:outerShdw blurRad="38100" dist="38100" dir="2700000" algn="tl">
                    <a:srgbClr val="C0C0C0"/>
                  </a:outerShdw>
                </a:effectLst>
              </a:rPr>
              <a:t>Jenis-Jenis</a:t>
            </a:r>
            <a:r>
              <a:rPr lang="en-US" sz="3600" dirty="0">
                <a:effectLst>
                  <a:outerShdw blurRad="38100" dist="38100" dir="2700000" algn="tl">
                    <a:srgbClr val="C0C0C0"/>
                  </a:outerShdw>
                </a:effectLst>
              </a:rPr>
              <a:t> Audit </a:t>
            </a:r>
            <a:r>
              <a:rPr lang="en-US" sz="3600" dirty="0" err="1">
                <a:effectLst>
                  <a:outerShdw blurRad="38100" dist="38100" dir="2700000" algn="tl">
                    <a:srgbClr val="C0C0C0"/>
                  </a:outerShdw>
                </a:effectLst>
              </a:rPr>
              <a:t>berdasarkan</a:t>
            </a:r>
            <a:r>
              <a:rPr lang="en-US" sz="3600" dirty="0">
                <a:effectLst>
                  <a:outerShdw blurRad="38100" dist="38100" dir="2700000" algn="tl">
                    <a:srgbClr val="C0C0C0"/>
                  </a:outerShdw>
                </a:effectLst>
              </a:rPr>
              <a:t> </a:t>
            </a:r>
            <a:r>
              <a:rPr lang="en-US" sz="3600" dirty="0" err="1">
                <a:effectLst>
                  <a:outerShdw blurRad="38100" dist="38100" dir="2700000" algn="tl">
                    <a:srgbClr val="C0C0C0"/>
                  </a:outerShdw>
                </a:effectLst>
              </a:rPr>
              <a:t>auditornya</a:t>
            </a:r>
            <a:endParaRPr lang="en-US" sz="3600" dirty="0">
              <a:effectLst>
                <a:outerShdw blurRad="38100" dist="38100" dir="2700000" algn="tl">
                  <a:srgbClr val="C0C0C0"/>
                </a:outerShdw>
              </a:effectLst>
            </a:endParaRPr>
          </a:p>
        </p:txBody>
      </p:sp>
      <p:sp>
        <p:nvSpPr>
          <p:cNvPr id="11" name="Slide Number Placeholder 10">
            <a:extLst>
              <a:ext uri="{FF2B5EF4-FFF2-40B4-BE49-F238E27FC236}">
                <a16:creationId xmlns:a16="http://schemas.microsoft.com/office/drawing/2014/main" id="{4263057D-5B26-4A0A-91EE-15A2CD9D205F}"/>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6B7779-744F-477C-853F-516D663BF188}" type="slidenum">
              <a:rPr kumimoji="0" lang="id-ID"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id-ID"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2" name="Rectangle 1"/>
          <p:cNvSpPr/>
          <p:nvPr/>
        </p:nvSpPr>
        <p:spPr>
          <a:xfrm>
            <a:off x="1" y="0"/>
            <a:ext cx="639976" cy="6858000"/>
          </a:xfrm>
          <a:custGeom>
            <a:avLst/>
            <a:gdLst>
              <a:gd name="connsiteX0" fmla="*/ 0 w 1784648"/>
              <a:gd name="connsiteY0" fmla="*/ 0 h 6858000"/>
              <a:gd name="connsiteX1" fmla="*/ 1784648 w 1784648"/>
              <a:gd name="connsiteY1" fmla="*/ 0 h 6858000"/>
              <a:gd name="connsiteX2" fmla="*/ 1784648 w 1784648"/>
              <a:gd name="connsiteY2" fmla="*/ 6858000 h 6858000"/>
              <a:gd name="connsiteX3" fmla="*/ 0 w 1784648"/>
              <a:gd name="connsiteY3" fmla="*/ 6858000 h 6858000"/>
              <a:gd name="connsiteX4" fmla="*/ 0 w 1784648"/>
              <a:gd name="connsiteY4" fmla="*/ 0 h 6858000"/>
              <a:gd name="connsiteX0" fmla="*/ 0 w 1784648"/>
              <a:gd name="connsiteY0" fmla="*/ 0 h 6858000"/>
              <a:gd name="connsiteX1" fmla="*/ 1784648 w 1784648"/>
              <a:gd name="connsiteY1" fmla="*/ 6858000 h 6858000"/>
              <a:gd name="connsiteX2" fmla="*/ 0 w 1784648"/>
              <a:gd name="connsiteY2" fmla="*/ 6858000 h 6858000"/>
              <a:gd name="connsiteX3" fmla="*/ 0 w 1784648"/>
              <a:gd name="connsiteY3" fmla="*/ 0 h 6858000"/>
            </a:gdLst>
            <a:ahLst/>
            <a:cxnLst>
              <a:cxn ang="0">
                <a:pos x="connsiteX0" y="connsiteY0"/>
              </a:cxn>
              <a:cxn ang="0">
                <a:pos x="connsiteX1" y="connsiteY1"/>
              </a:cxn>
              <a:cxn ang="0">
                <a:pos x="connsiteX2" y="connsiteY2"/>
              </a:cxn>
              <a:cxn ang="0">
                <a:pos x="connsiteX3" y="connsiteY3"/>
              </a:cxn>
            </a:cxnLst>
            <a:rect l="l" t="t" r="r" b="b"/>
            <a:pathLst>
              <a:path w="1784648" h="6858000">
                <a:moveTo>
                  <a:pt x="0" y="0"/>
                </a:moveTo>
                <a:lnTo>
                  <a:pt x="1784648"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1A6323CA-E97D-47CE-9057-8604DDF87A77}"/>
              </a:ext>
            </a:extLst>
          </p:cNvPr>
          <p:cNvSpPr/>
          <p:nvPr/>
        </p:nvSpPr>
        <p:spPr>
          <a:xfrm>
            <a:off x="3450571" y="1559884"/>
            <a:ext cx="2590800" cy="533400"/>
          </a:xfrm>
          <a:prstGeom prst="rect">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Badan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Akreditasi</a:t>
            </a:r>
            <a:endParaRPr kumimoji="0" lang="en-ID" sz="20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1" name="Straight Arrow Connector 30">
            <a:extLst>
              <a:ext uri="{FF2B5EF4-FFF2-40B4-BE49-F238E27FC236}">
                <a16:creationId xmlns:a16="http://schemas.microsoft.com/office/drawing/2014/main" id="{3AC1926B-82F7-403B-8C42-AEFA01B1F702}"/>
              </a:ext>
            </a:extLst>
          </p:cNvPr>
          <p:cNvCxnSpPr>
            <a:cxnSpLocks/>
          </p:cNvCxnSpPr>
          <p:nvPr/>
        </p:nvCxnSpPr>
        <p:spPr>
          <a:xfrm>
            <a:off x="4740654" y="2189536"/>
            <a:ext cx="0" cy="4572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1A5BE2B-D256-4F52-A47F-05D797104808}"/>
              </a:ext>
            </a:extLst>
          </p:cNvPr>
          <p:cNvSpPr/>
          <p:nvPr/>
        </p:nvSpPr>
        <p:spPr>
          <a:xfrm>
            <a:off x="3462014" y="3887441"/>
            <a:ext cx="2590800" cy="594536"/>
          </a:xfrm>
          <a:prstGeom prst="rect">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err="1">
                <a:ln>
                  <a:noFill/>
                </a:ln>
                <a:solidFill>
                  <a:prstClr val="black"/>
                </a:solidFill>
                <a:effectLst/>
                <a:uLnTx/>
                <a:uFillTx/>
                <a:latin typeface="Calibri"/>
                <a:ea typeface="+mn-ea"/>
                <a:cs typeface="+mn-cs"/>
              </a:rPr>
              <a:t>Organisasi</a:t>
            </a:r>
            <a:endParaRPr kumimoji="0" lang="en-US"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a:t>
            </a:r>
            <a:r>
              <a:rPr kumimoji="0" lang="en-US" sz="1200" b="1" i="0" u="none" strike="noStrike" kern="1200" cap="none" spc="0" normalizeH="0" baseline="0" noProof="0" dirty="0">
                <a:ln>
                  <a:noFill/>
                </a:ln>
                <a:solidFill>
                  <a:prstClr val="black"/>
                </a:solidFill>
                <a:effectLst/>
                <a:uLnTx/>
                <a:uFillTx/>
                <a:latin typeface="Calibri"/>
                <a:ea typeface="+mn-ea"/>
                <a:cs typeface="+mn-cs"/>
              </a:rPr>
              <a:t>Internal Audit</a:t>
            </a:r>
            <a:r>
              <a:rPr kumimoji="0" lang="en-US" sz="1200" b="0" i="0" u="none" strike="noStrike" kern="1200" cap="none" spc="0" normalizeH="0" baseline="0" noProof="0" dirty="0">
                <a:ln>
                  <a:noFill/>
                </a:ln>
                <a:solidFill>
                  <a:prstClr val="black"/>
                </a:solidFill>
                <a:effectLst/>
                <a:uLnTx/>
                <a:uFillTx/>
                <a:latin typeface="Calibri"/>
                <a:ea typeface="+mn-ea"/>
                <a:cs typeface="+mn-cs"/>
              </a:rPr>
              <a:t>, Audit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Pihak</a:t>
            </a:r>
            <a:r>
              <a:rPr kumimoji="0" lang="en-US" sz="1200" b="0" i="0" u="none" strike="noStrike" kern="1200" cap="none" spc="0" normalizeH="0" baseline="0" noProof="0" dirty="0">
                <a:ln>
                  <a:noFill/>
                </a:ln>
                <a:solidFill>
                  <a:prstClr val="black"/>
                </a:solidFill>
                <a:effectLst/>
                <a:uLnTx/>
                <a:uFillTx/>
                <a:latin typeface="Calibri"/>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ke</a:t>
            </a:r>
            <a:r>
              <a:rPr kumimoji="0" lang="en-US" sz="1200" b="0" i="0" u="none" strike="noStrike" kern="1200" cap="none" spc="0" normalizeH="0" baseline="0" noProof="0" dirty="0">
                <a:ln>
                  <a:noFill/>
                </a:ln>
                <a:solidFill>
                  <a:prstClr val="black"/>
                </a:solidFill>
                <a:effectLst/>
                <a:uLnTx/>
                <a:uFillTx/>
                <a:latin typeface="Calibri"/>
                <a:ea typeface="+mn-ea"/>
                <a:cs typeface="+mn-cs"/>
              </a:rPr>
              <a:t> 1)</a:t>
            </a:r>
            <a:endParaRPr kumimoji="0" lang="en-ID" sz="12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3" name="Straight Arrow Connector 32">
            <a:extLst>
              <a:ext uri="{FF2B5EF4-FFF2-40B4-BE49-F238E27FC236}">
                <a16:creationId xmlns:a16="http://schemas.microsoft.com/office/drawing/2014/main" id="{F4F32317-B693-46E6-B23F-23255AE470FA}"/>
              </a:ext>
            </a:extLst>
          </p:cNvPr>
          <p:cNvCxnSpPr>
            <a:cxnSpLocks/>
          </p:cNvCxnSpPr>
          <p:nvPr/>
        </p:nvCxnSpPr>
        <p:spPr>
          <a:xfrm>
            <a:off x="4740654" y="3308472"/>
            <a:ext cx="0" cy="4572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41F2ACF-7E0E-4047-9E62-BE09CFAFF167}"/>
              </a:ext>
            </a:extLst>
          </p:cNvPr>
          <p:cNvSpPr/>
          <p:nvPr/>
        </p:nvSpPr>
        <p:spPr>
          <a:xfrm>
            <a:off x="3462014" y="2701674"/>
            <a:ext cx="2590800" cy="533400"/>
          </a:xfrm>
          <a:prstGeom prst="rect">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Badan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Sertifikasi</a:t>
            </a:r>
            <a:endParaRPr kumimoji="0" lang="en-ID" sz="2000" b="1" i="0" u="none" strike="noStrike" kern="1200" cap="none" spc="0" normalizeH="0" baseline="0" noProof="0" dirty="0">
              <a:ln>
                <a:noFill/>
              </a:ln>
              <a:solidFill>
                <a:prstClr val="black"/>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66BF6228-3DF2-4554-8262-4ED194430366}"/>
              </a:ext>
            </a:extLst>
          </p:cNvPr>
          <p:cNvSpPr/>
          <p:nvPr/>
        </p:nvSpPr>
        <p:spPr>
          <a:xfrm>
            <a:off x="3456696" y="5306282"/>
            <a:ext cx="2590800" cy="533400"/>
          </a:xfrm>
          <a:prstGeom prst="rect">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Supplier</a:t>
            </a:r>
            <a:endParaRPr kumimoji="0" lang="en-ID" sz="20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7474B81E-1D0E-474E-989C-C20679BE54A9}"/>
              </a:ext>
            </a:extLst>
          </p:cNvPr>
          <p:cNvCxnSpPr>
            <a:cxnSpLocks/>
          </p:cNvCxnSpPr>
          <p:nvPr/>
        </p:nvCxnSpPr>
        <p:spPr>
          <a:xfrm>
            <a:off x="4729210" y="4571144"/>
            <a:ext cx="0" cy="67339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31DBB36-5F6E-4C58-9D5C-72DF6AEFCAF6}"/>
              </a:ext>
            </a:extLst>
          </p:cNvPr>
          <p:cNvSpPr txBox="1"/>
          <p:nvPr/>
        </p:nvSpPr>
        <p:spPr>
          <a:xfrm>
            <a:off x="6292047" y="1652212"/>
            <a:ext cx="3565377"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charset="0"/>
                <a:ea typeface="+mn-ea"/>
                <a:cs typeface="+mn-cs"/>
              </a:rPr>
              <a:t>Misal</a:t>
            </a:r>
            <a:r>
              <a:rPr kumimoji="0" lang="en-US" sz="1800" b="0" i="0" u="none" strike="noStrike" kern="1200" cap="none" spc="0" normalizeH="0" baseline="0" noProof="0" dirty="0">
                <a:ln>
                  <a:noFill/>
                </a:ln>
                <a:solidFill>
                  <a:prstClr val="black"/>
                </a:solidFill>
                <a:effectLst/>
                <a:uLnTx/>
                <a:uFillTx/>
                <a:latin typeface="Arial" charset="0"/>
                <a:ea typeface="+mn-ea"/>
                <a:cs typeface="+mn-cs"/>
              </a:rPr>
              <a:t> : UKAS, D</a:t>
            </a:r>
            <a:r>
              <a:rPr kumimoji="0" lang="id-ID" sz="1800" b="0" i="0" u="none" strike="noStrike" kern="1200" cap="none" spc="0" normalizeH="0" baseline="0" noProof="0" dirty="0">
                <a:ln>
                  <a:noFill/>
                </a:ln>
                <a:solidFill>
                  <a:prstClr val="black"/>
                </a:solidFill>
                <a:effectLst/>
                <a:uLnTx/>
                <a:uFillTx/>
                <a:latin typeface="Arial" charset="0"/>
                <a:ea typeface="+mn-ea"/>
                <a:cs typeface="+mn-cs"/>
              </a:rPr>
              <a:t>A</a:t>
            </a:r>
            <a:r>
              <a:rPr kumimoji="0" lang="en-US" sz="1800" b="0" i="0" u="none" strike="noStrike" kern="1200" cap="none" spc="0" normalizeH="0" baseline="0" noProof="0" dirty="0">
                <a:ln>
                  <a:noFill/>
                </a:ln>
                <a:solidFill>
                  <a:prstClr val="black"/>
                </a:solidFill>
                <a:effectLst/>
                <a:uLnTx/>
                <a:uFillTx/>
                <a:latin typeface="Arial" charset="0"/>
                <a:ea typeface="+mn-ea"/>
                <a:cs typeface="+mn-cs"/>
              </a:rPr>
              <a:t>kk</a:t>
            </a:r>
            <a:r>
              <a:rPr kumimoji="0" lang="id-ID" sz="1800" b="0" i="0" u="none" strike="noStrike" kern="1200" cap="none" spc="0" normalizeH="0" baseline="0" noProof="0" dirty="0">
                <a:ln>
                  <a:noFill/>
                </a:ln>
                <a:solidFill>
                  <a:prstClr val="black"/>
                </a:solidFill>
                <a:effectLst/>
                <a:uLnTx/>
                <a:uFillTx/>
                <a:latin typeface="Arial" charset="0"/>
                <a:ea typeface="+mn-ea"/>
                <a:cs typeface="+mn-cs"/>
              </a:rPr>
              <a:t>S</a:t>
            </a:r>
            <a:r>
              <a:rPr kumimoji="0" lang="en-US" sz="1800" b="0" i="0" u="none" strike="noStrike" kern="1200" cap="none" spc="0" normalizeH="0" baseline="0" noProof="0" dirty="0">
                <a:ln>
                  <a:noFill/>
                </a:ln>
                <a:solidFill>
                  <a:prstClr val="black"/>
                </a:solidFill>
                <a:effectLst/>
                <a:uLnTx/>
                <a:uFillTx/>
                <a:latin typeface="Arial" charset="0"/>
                <a:ea typeface="+mn-ea"/>
                <a:cs typeface="+mn-cs"/>
              </a:rPr>
              <a:t>, </a:t>
            </a:r>
            <a:r>
              <a:rPr kumimoji="0" lang="id-ID" sz="1800" b="0" i="0" u="none" strike="noStrike" kern="1200" cap="none" spc="0" normalizeH="0" baseline="0" noProof="0" dirty="0">
                <a:ln>
                  <a:noFill/>
                </a:ln>
                <a:solidFill>
                  <a:prstClr val="black"/>
                </a:solidFill>
                <a:effectLst/>
                <a:uLnTx/>
                <a:uFillTx/>
                <a:latin typeface="Arial" charset="0"/>
                <a:ea typeface="+mn-ea"/>
                <a:cs typeface="+mn-cs"/>
              </a:rPr>
              <a:t>JAS-ANZ, </a:t>
            </a:r>
            <a:r>
              <a:rPr kumimoji="0" lang="en-US" sz="1800" b="0" i="0" u="none" strike="noStrike" kern="1200" cap="none" spc="0" normalizeH="0" baseline="0" noProof="0" dirty="0">
                <a:ln>
                  <a:noFill/>
                </a:ln>
                <a:solidFill>
                  <a:prstClr val="black"/>
                </a:solidFill>
                <a:effectLst/>
                <a:uLnTx/>
                <a:uFillTx/>
                <a:latin typeface="Arial" charset="0"/>
                <a:ea typeface="+mn-ea"/>
                <a:cs typeface="+mn-cs"/>
              </a:rPr>
              <a:t>KAN, </a:t>
            </a:r>
            <a:r>
              <a:rPr kumimoji="0" lang="en-US" sz="1800" b="0" i="0" u="none" strike="noStrike" kern="1200" cap="none" spc="0" normalizeH="0" baseline="0" noProof="0" dirty="0" err="1">
                <a:ln>
                  <a:noFill/>
                </a:ln>
                <a:solidFill>
                  <a:prstClr val="black"/>
                </a:solidFill>
                <a:effectLst/>
                <a:uLnTx/>
                <a:uFillTx/>
                <a:latin typeface="Arial" charset="0"/>
                <a:ea typeface="+mn-ea"/>
                <a:cs typeface="+mn-cs"/>
              </a:rPr>
              <a:t>dll</a:t>
            </a:r>
            <a:r>
              <a:rPr kumimoji="0" lang="en-US" sz="1800" b="0" i="0" u="none" strike="noStrike" kern="1200" cap="none" spc="0" normalizeH="0" baseline="0" noProof="0" dirty="0">
                <a:ln>
                  <a:noFill/>
                </a:ln>
                <a:solidFill>
                  <a:prstClr val="black"/>
                </a:solidFill>
                <a:effectLst/>
                <a:uLnTx/>
                <a:uFillTx/>
                <a:latin typeface="Arial" charset="0"/>
                <a:ea typeface="+mn-ea"/>
                <a:cs typeface="+mn-cs"/>
              </a:rPr>
              <a:t>.</a:t>
            </a:r>
            <a:endParaRPr kumimoji="0" lang="en-ID" sz="18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38" name="TextBox 37">
            <a:extLst>
              <a:ext uri="{FF2B5EF4-FFF2-40B4-BE49-F238E27FC236}">
                <a16:creationId xmlns:a16="http://schemas.microsoft.com/office/drawing/2014/main" id="{884349C8-C72B-459A-AD40-3565AAEF3602}"/>
              </a:ext>
            </a:extLst>
          </p:cNvPr>
          <p:cNvSpPr txBox="1"/>
          <p:nvPr/>
        </p:nvSpPr>
        <p:spPr>
          <a:xfrm>
            <a:off x="4766154" y="2229927"/>
            <a:ext cx="1278640"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Akreditasi</a:t>
            </a:r>
            <a:endParaRPr kumimoji="0" lang="en-ID" sz="16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40" name="TextBox 39">
            <a:extLst>
              <a:ext uri="{FF2B5EF4-FFF2-40B4-BE49-F238E27FC236}">
                <a16:creationId xmlns:a16="http://schemas.microsoft.com/office/drawing/2014/main" id="{8A7385BB-057B-494C-9282-C03756F50D87}"/>
              </a:ext>
            </a:extLst>
          </p:cNvPr>
          <p:cNvSpPr txBox="1"/>
          <p:nvPr/>
        </p:nvSpPr>
        <p:spPr>
          <a:xfrm>
            <a:off x="4762698" y="3322755"/>
            <a:ext cx="2590796" cy="58477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Sertifikasi</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1200" b="1" i="0" u="none" strike="noStrike" kern="1200" cap="none" spc="0" normalizeH="0" baseline="0" noProof="0" dirty="0">
                <a:ln>
                  <a:noFill/>
                </a:ln>
                <a:solidFill>
                  <a:prstClr val="black"/>
                </a:solidFill>
                <a:effectLst/>
                <a:uLnTx/>
                <a:uFillTx/>
                <a:latin typeface="Arial" charset="0"/>
                <a:ea typeface="+mn-ea"/>
                <a:cs typeface="+mn-cs"/>
              </a:rPr>
              <a:t>Extrinsic Audit, </a:t>
            </a:r>
            <a:r>
              <a:rPr kumimoji="0" lang="en-US" sz="1200" b="0" i="0" u="none" strike="noStrike" kern="1200" cap="none" spc="0" normalizeH="0" baseline="0" noProof="0" dirty="0">
                <a:ln>
                  <a:noFill/>
                </a:ln>
                <a:solidFill>
                  <a:prstClr val="black"/>
                </a:solidFill>
                <a:effectLst/>
                <a:uLnTx/>
                <a:uFillTx/>
                <a:latin typeface="Arial" charset="0"/>
                <a:ea typeface="+mn-ea"/>
                <a:cs typeface="+mn-cs"/>
              </a:rPr>
              <a:t>Audit </a:t>
            </a:r>
            <a:r>
              <a:rPr kumimoji="0" lang="en-US" sz="1200" b="0" i="0" u="none" strike="noStrike" kern="1200" cap="none" spc="0" normalizeH="0" baseline="0" noProof="0" dirty="0" err="1">
                <a:ln>
                  <a:noFill/>
                </a:ln>
                <a:solidFill>
                  <a:prstClr val="black"/>
                </a:solidFill>
                <a:effectLst/>
                <a:uLnTx/>
                <a:uFillTx/>
                <a:latin typeface="Arial" charset="0"/>
                <a:ea typeface="+mn-ea"/>
                <a:cs typeface="+mn-cs"/>
              </a:rPr>
              <a:t>Pihak</a:t>
            </a:r>
            <a:r>
              <a:rPr kumimoji="0" lang="en-US" sz="12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Arial" charset="0"/>
                <a:ea typeface="+mn-ea"/>
                <a:cs typeface="+mn-cs"/>
              </a:rPr>
              <a:t>ke</a:t>
            </a:r>
            <a:r>
              <a:rPr kumimoji="0" lang="en-US" sz="1200" b="0" i="0" u="none" strike="noStrike" kern="1200" cap="none" spc="0" normalizeH="0" baseline="0" noProof="0" dirty="0">
                <a:ln>
                  <a:noFill/>
                </a:ln>
                <a:solidFill>
                  <a:prstClr val="black"/>
                </a:solidFill>
                <a:effectLst/>
                <a:uLnTx/>
                <a:uFillTx/>
                <a:latin typeface="Arial" charset="0"/>
                <a:ea typeface="+mn-ea"/>
                <a:cs typeface="+mn-cs"/>
              </a:rPr>
              <a:t> 3)</a:t>
            </a:r>
            <a:endParaRPr kumimoji="0" lang="en-ID" sz="12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42" name="TextBox 41">
            <a:extLst>
              <a:ext uri="{FF2B5EF4-FFF2-40B4-BE49-F238E27FC236}">
                <a16:creationId xmlns:a16="http://schemas.microsoft.com/office/drawing/2014/main" id="{45FAF4BE-4C46-4BEE-BD56-F8618D117F06}"/>
              </a:ext>
            </a:extLst>
          </p:cNvPr>
          <p:cNvSpPr txBox="1"/>
          <p:nvPr/>
        </p:nvSpPr>
        <p:spPr>
          <a:xfrm>
            <a:off x="6292047" y="2610616"/>
            <a:ext cx="4114800" cy="58477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Misal</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 Sai Global, SGS,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Tuv</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(Nord,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Rheinland</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S</a:t>
            </a:r>
            <a:r>
              <a:rPr kumimoji="0" lang="id-ID" sz="1600" b="0" i="0" u="none" strike="noStrike" kern="1200" cap="none" spc="0" normalizeH="0" baseline="0" noProof="0" dirty="0">
                <a:ln>
                  <a:noFill/>
                </a:ln>
                <a:solidFill>
                  <a:prstClr val="black"/>
                </a:solidFill>
                <a:effectLst/>
                <a:uLnTx/>
                <a:uFillTx/>
                <a:latin typeface="Arial" charset="0"/>
                <a:ea typeface="+mn-ea"/>
                <a:cs typeface="+mn-cs"/>
              </a:rPr>
              <a:t>UD</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URS,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Sucofindo</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dll</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a:t>
            </a:r>
            <a:endParaRPr kumimoji="0" lang="en-ID" sz="16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0" name="TextBox 49">
            <a:extLst>
              <a:ext uri="{FF2B5EF4-FFF2-40B4-BE49-F238E27FC236}">
                <a16:creationId xmlns:a16="http://schemas.microsoft.com/office/drawing/2014/main" id="{6B1F6BA5-5224-4816-8E56-32C871F97C42}"/>
              </a:ext>
            </a:extLst>
          </p:cNvPr>
          <p:cNvSpPr txBox="1"/>
          <p:nvPr/>
        </p:nvSpPr>
        <p:spPr>
          <a:xfrm>
            <a:off x="4766468" y="4720713"/>
            <a:ext cx="2590798" cy="58477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mn-ea"/>
                <a:cs typeface="+mn-cs"/>
              </a:rPr>
              <a:t>Audit Supplier                       (</a:t>
            </a:r>
            <a:r>
              <a:rPr kumimoji="0" lang="en-US" sz="1200" b="1" i="0" u="none" strike="noStrike" kern="1200" cap="none" spc="0" normalizeH="0" baseline="0" noProof="0" dirty="0">
                <a:ln>
                  <a:noFill/>
                </a:ln>
                <a:solidFill>
                  <a:prstClr val="black"/>
                </a:solidFill>
                <a:effectLst/>
                <a:uLnTx/>
                <a:uFillTx/>
                <a:latin typeface="Arial" charset="0"/>
                <a:ea typeface="+mn-ea"/>
                <a:cs typeface="+mn-cs"/>
              </a:rPr>
              <a:t>External Audit, </a:t>
            </a:r>
            <a:r>
              <a:rPr kumimoji="0" lang="en-US" sz="1200" b="0" i="0" u="none" strike="noStrike" kern="1200" cap="none" spc="0" normalizeH="0" baseline="0" noProof="0" dirty="0">
                <a:ln>
                  <a:noFill/>
                </a:ln>
                <a:solidFill>
                  <a:prstClr val="black"/>
                </a:solidFill>
                <a:effectLst/>
                <a:uLnTx/>
                <a:uFillTx/>
                <a:latin typeface="Arial" charset="0"/>
                <a:ea typeface="+mn-ea"/>
                <a:cs typeface="+mn-cs"/>
              </a:rPr>
              <a:t>Audit </a:t>
            </a:r>
            <a:r>
              <a:rPr kumimoji="0" lang="en-US" sz="1200" b="0" i="0" u="none" strike="noStrike" kern="1200" cap="none" spc="0" normalizeH="0" baseline="0" noProof="0" dirty="0" err="1">
                <a:ln>
                  <a:noFill/>
                </a:ln>
                <a:solidFill>
                  <a:prstClr val="black"/>
                </a:solidFill>
                <a:effectLst/>
                <a:uLnTx/>
                <a:uFillTx/>
                <a:latin typeface="Arial" charset="0"/>
                <a:ea typeface="+mn-ea"/>
                <a:cs typeface="+mn-cs"/>
              </a:rPr>
              <a:t>Pihak</a:t>
            </a:r>
            <a:r>
              <a:rPr kumimoji="0" lang="en-US" sz="12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Arial" charset="0"/>
                <a:ea typeface="+mn-ea"/>
                <a:cs typeface="+mn-cs"/>
              </a:rPr>
              <a:t>ke</a:t>
            </a:r>
            <a:r>
              <a:rPr kumimoji="0" lang="en-US" sz="1200" b="0" i="0" u="none" strike="noStrike" kern="1200" cap="none" spc="0" normalizeH="0" baseline="0" noProof="0" dirty="0">
                <a:ln>
                  <a:noFill/>
                </a:ln>
                <a:solidFill>
                  <a:prstClr val="black"/>
                </a:solidFill>
                <a:effectLst/>
                <a:uLnTx/>
                <a:uFillTx/>
                <a:latin typeface="Arial" charset="0"/>
                <a:ea typeface="+mn-ea"/>
                <a:cs typeface="+mn-cs"/>
              </a:rPr>
              <a:t> 2)</a:t>
            </a:r>
            <a:endParaRPr kumimoji="0" lang="en-ID" sz="12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1" name="Rectangle 50">
            <a:extLst>
              <a:ext uri="{FF2B5EF4-FFF2-40B4-BE49-F238E27FC236}">
                <a16:creationId xmlns:a16="http://schemas.microsoft.com/office/drawing/2014/main" id="{44CD5842-83BB-4292-896B-821598F70482}"/>
              </a:ext>
            </a:extLst>
          </p:cNvPr>
          <p:cNvSpPr/>
          <p:nvPr/>
        </p:nvSpPr>
        <p:spPr>
          <a:xfrm>
            <a:off x="561313" y="3903483"/>
            <a:ext cx="1859274" cy="594536"/>
          </a:xfrm>
          <a:prstGeom prst="rect">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Customer</a:t>
            </a:r>
            <a:endParaRPr kumimoji="0" lang="en-ID" sz="12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52" name="Straight Arrow Connector 51">
            <a:extLst>
              <a:ext uri="{FF2B5EF4-FFF2-40B4-BE49-F238E27FC236}">
                <a16:creationId xmlns:a16="http://schemas.microsoft.com/office/drawing/2014/main" id="{41D2C55F-2F5E-4E83-A6F1-DF22865C9591}"/>
              </a:ext>
            </a:extLst>
          </p:cNvPr>
          <p:cNvCxnSpPr>
            <a:cxnSpLocks/>
          </p:cNvCxnSpPr>
          <p:nvPr/>
        </p:nvCxnSpPr>
        <p:spPr>
          <a:xfrm>
            <a:off x="2484755" y="4210196"/>
            <a:ext cx="936975"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6620C4E-C0C4-4563-AF0C-90C2C3260688}"/>
              </a:ext>
            </a:extLst>
          </p:cNvPr>
          <p:cNvSpPr txBox="1"/>
          <p:nvPr/>
        </p:nvSpPr>
        <p:spPr>
          <a:xfrm>
            <a:off x="2095161" y="4459058"/>
            <a:ext cx="1523726" cy="101566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mn-ea"/>
                <a:cs typeface="+mn-cs"/>
              </a:rPr>
              <a:t>Audit Customer                       (</a:t>
            </a:r>
            <a:r>
              <a:rPr kumimoji="0" lang="en-US" sz="1200" b="1" i="0" u="none" strike="noStrike" kern="1200" cap="none" spc="0" normalizeH="0" baseline="0" noProof="0" dirty="0">
                <a:ln>
                  <a:noFill/>
                </a:ln>
                <a:solidFill>
                  <a:prstClr val="black"/>
                </a:solidFill>
                <a:effectLst/>
                <a:uLnTx/>
                <a:uFillTx/>
                <a:latin typeface="Arial" charset="0"/>
                <a:ea typeface="+mn-ea"/>
                <a:cs typeface="+mn-cs"/>
              </a:rPr>
              <a:t>External Audit, </a:t>
            </a:r>
            <a:r>
              <a:rPr kumimoji="0" lang="en-US" sz="1200" b="0" i="0" u="none" strike="noStrike" kern="1200" cap="none" spc="0" normalizeH="0" baseline="0" noProof="0" dirty="0">
                <a:ln>
                  <a:noFill/>
                </a:ln>
                <a:solidFill>
                  <a:prstClr val="black"/>
                </a:solidFill>
                <a:effectLst/>
                <a:uLnTx/>
                <a:uFillTx/>
                <a:latin typeface="Arial" charset="0"/>
                <a:ea typeface="+mn-ea"/>
                <a:cs typeface="+mn-cs"/>
              </a:rPr>
              <a:t>Audit </a:t>
            </a:r>
            <a:r>
              <a:rPr kumimoji="0" lang="en-US" sz="1200" b="0" i="0" u="none" strike="noStrike" kern="1200" cap="none" spc="0" normalizeH="0" baseline="0" noProof="0" dirty="0" err="1">
                <a:ln>
                  <a:noFill/>
                </a:ln>
                <a:solidFill>
                  <a:prstClr val="black"/>
                </a:solidFill>
                <a:effectLst/>
                <a:uLnTx/>
                <a:uFillTx/>
                <a:latin typeface="Arial" charset="0"/>
                <a:ea typeface="+mn-ea"/>
                <a:cs typeface="+mn-cs"/>
              </a:rPr>
              <a:t>Pihak</a:t>
            </a:r>
            <a:r>
              <a:rPr kumimoji="0" lang="en-US" sz="12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Arial" charset="0"/>
                <a:ea typeface="+mn-ea"/>
                <a:cs typeface="+mn-cs"/>
              </a:rPr>
              <a:t>ke</a:t>
            </a:r>
            <a:r>
              <a:rPr kumimoji="0" lang="en-US" sz="1200" b="0" i="0" u="none" strike="noStrike" kern="1200" cap="none" spc="0" normalizeH="0" baseline="0" noProof="0" dirty="0">
                <a:ln>
                  <a:noFill/>
                </a:ln>
                <a:solidFill>
                  <a:prstClr val="black"/>
                </a:solidFill>
                <a:effectLst/>
                <a:uLnTx/>
                <a:uFillTx/>
                <a:latin typeface="Arial" charset="0"/>
                <a:ea typeface="+mn-ea"/>
                <a:cs typeface="+mn-cs"/>
              </a:rPr>
              <a:t> 2)</a:t>
            </a:r>
            <a:endParaRPr kumimoji="0" lang="en-ID"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207219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7A83969-5B00-4978-9CC0-4323650ED27E}"/>
              </a:ext>
            </a:extLst>
          </p:cNvPr>
          <p:cNvSpPr>
            <a:spLocks noGrp="1"/>
          </p:cNvSpPr>
          <p:nvPr>
            <p:ph type="sldNum" sz="quarter" idx="12"/>
          </p:nvPr>
        </p:nvSpPr>
        <p:spPr/>
        <p:txBody>
          <a:bodyPr/>
          <a:lstStyle/>
          <a:p>
            <a:pPr>
              <a:defRPr/>
            </a:pPr>
            <a:fld id="{6479658B-7F9C-4333-9499-869B8642C574}" type="slidenum">
              <a:rPr lang="en-US" smtClean="0"/>
              <a:pPr>
                <a:defRPr/>
              </a:pPr>
              <a:t>100</a:t>
            </a:fld>
            <a:endParaRPr lang="en-US"/>
          </a:p>
        </p:txBody>
      </p:sp>
      <p:sp>
        <p:nvSpPr>
          <p:cNvPr id="6" name="Rectangle 2">
            <a:extLst>
              <a:ext uri="{FF2B5EF4-FFF2-40B4-BE49-F238E27FC236}">
                <a16:creationId xmlns:a16="http://schemas.microsoft.com/office/drawing/2014/main" id="{F50E4B73-2364-4938-9BA4-2B1259FFB675}"/>
              </a:ext>
            </a:extLst>
          </p:cNvPr>
          <p:cNvSpPr>
            <a:spLocks noGrp="1" noChangeArrowheads="1"/>
          </p:cNvSpPr>
          <p:nvPr>
            <p:ph type="title"/>
          </p:nvPr>
        </p:nvSpPr>
        <p:spPr>
          <a:xfrm>
            <a:off x="344488" y="-27384"/>
            <a:ext cx="9062767" cy="1143000"/>
          </a:xfrm>
        </p:spPr>
        <p:txBody>
          <a:bodyPr/>
          <a:lstStyle/>
          <a:p>
            <a:pPr eaLnBrk="1" hangingPunct="1"/>
            <a:r>
              <a:rPr lang="en-US" sz="4000" dirty="0"/>
              <a:t>Workshop : </a:t>
            </a:r>
            <a:r>
              <a:rPr lang="en-US" sz="4000" dirty="0" err="1"/>
              <a:t>Penulisan</a:t>
            </a:r>
            <a:r>
              <a:rPr lang="en-US" sz="4000" dirty="0"/>
              <a:t> </a:t>
            </a:r>
            <a:r>
              <a:rPr lang="en-US" sz="4000" dirty="0" err="1"/>
              <a:t>Temuan</a:t>
            </a:r>
            <a:r>
              <a:rPr lang="en-US" sz="4000" dirty="0"/>
              <a:t> Audit</a:t>
            </a:r>
          </a:p>
        </p:txBody>
      </p:sp>
      <p:graphicFrame>
        <p:nvGraphicFramePr>
          <p:cNvPr id="7" name="Group 25">
            <a:extLst>
              <a:ext uri="{FF2B5EF4-FFF2-40B4-BE49-F238E27FC236}">
                <a16:creationId xmlns:a16="http://schemas.microsoft.com/office/drawing/2014/main" id="{81A8146A-A111-4AE6-BB90-F76D0397B575}"/>
              </a:ext>
            </a:extLst>
          </p:cNvPr>
          <p:cNvGraphicFramePr>
            <a:graphicFrameLocks/>
          </p:cNvGraphicFramePr>
          <p:nvPr>
            <p:extLst>
              <p:ext uri="{D42A27DB-BD31-4B8C-83A1-F6EECF244321}">
                <p14:modId xmlns:p14="http://schemas.microsoft.com/office/powerpoint/2010/main" val="2889837864"/>
              </p:ext>
            </p:extLst>
          </p:nvPr>
        </p:nvGraphicFramePr>
        <p:xfrm>
          <a:off x="416496" y="1052736"/>
          <a:ext cx="8928992" cy="5195077"/>
        </p:xfrm>
        <a:graphic>
          <a:graphicData uri="http://schemas.openxmlformats.org/drawingml/2006/table">
            <a:tbl>
              <a:tblPr/>
              <a:tblGrid>
                <a:gridCol w="913192">
                  <a:extLst>
                    <a:ext uri="{9D8B030D-6E8A-4147-A177-3AD203B41FA5}">
                      <a16:colId xmlns:a16="http://schemas.microsoft.com/office/drawing/2014/main" val="20000"/>
                    </a:ext>
                  </a:extLst>
                </a:gridCol>
                <a:gridCol w="4127368">
                  <a:extLst>
                    <a:ext uri="{9D8B030D-6E8A-4147-A177-3AD203B41FA5}">
                      <a16:colId xmlns:a16="http://schemas.microsoft.com/office/drawing/2014/main" val="20001"/>
                    </a:ext>
                  </a:extLst>
                </a:gridCol>
                <a:gridCol w="3888432">
                  <a:extLst>
                    <a:ext uri="{9D8B030D-6E8A-4147-A177-3AD203B41FA5}">
                      <a16:colId xmlns:a16="http://schemas.microsoft.com/office/drawing/2014/main" val="20002"/>
                    </a:ext>
                  </a:extLst>
                </a:gridCol>
              </a:tblGrid>
              <a:tr h="59345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rgbClr val="0000CC"/>
                          </a:solidFill>
                          <a:effectLst/>
                          <a:latin typeface="Century Gothic" pitchFamily="34" charset="0"/>
                        </a:rPr>
                        <a:t>No</a:t>
                      </a:r>
                    </a:p>
                  </a:txBody>
                  <a:tcPr marL="91469" marR="914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err="1">
                          <a:ln>
                            <a:noFill/>
                          </a:ln>
                          <a:solidFill>
                            <a:srgbClr val="0000CC"/>
                          </a:solidFill>
                          <a:effectLst/>
                          <a:latin typeface="Century Gothic" pitchFamily="34" charset="0"/>
                        </a:rPr>
                        <a:t>Temuan</a:t>
                      </a:r>
                      <a:endParaRPr kumimoji="0" lang="en-US" sz="2000" b="0" i="0" u="none" strike="noStrike" cap="none" normalizeH="0" baseline="0" dirty="0">
                        <a:ln>
                          <a:noFill/>
                        </a:ln>
                        <a:solidFill>
                          <a:srgbClr val="0000CC"/>
                        </a:solidFill>
                        <a:effectLst/>
                        <a:latin typeface="Century Gothic" pitchFamily="34" charset="0"/>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err="1">
                          <a:ln>
                            <a:noFill/>
                          </a:ln>
                          <a:solidFill>
                            <a:srgbClr val="0000CC"/>
                          </a:solidFill>
                          <a:effectLst/>
                          <a:latin typeface="Century Gothic" pitchFamily="34" charset="0"/>
                        </a:rPr>
                        <a:t>Penulisan</a:t>
                      </a:r>
                      <a:r>
                        <a:rPr kumimoji="0" lang="en-US" sz="2000" b="0" i="0" u="none" strike="noStrike" cap="none" normalizeH="0" baseline="0" dirty="0">
                          <a:ln>
                            <a:noFill/>
                          </a:ln>
                          <a:solidFill>
                            <a:srgbClr val="0000CC"/>
                          </a:solidFill>
                          <a:effectLst/>
                          <a:latin typeface="Century Gothic" pitchFamily="34" charset="0"/>
                        </a:rPr>
                        <a:t> </a:t>
                      </a:r>
                      <a:r>
                        <a:rPr kumimoji="0" lang="en-US" sz="2000" b="0" i="0" u="none" strike="noStrike" cap="none" normalizeH="0" baseline="0" dirty="0" err="1">
                          <a:ln>
                            <a:noFill/>
                          </a:ln>
                          <a:solidFill>
                            <a:srgbClr val="0000CC"/>
                          </a:solidFill>
                          <a:effectLst/>
                          <a:latin typeface="Century Gothic" pitchFamily="34" charset="0"/>
                        </a:rPr>
                        <a:t>sudah</a:t>
                      </a:r>
                      <a:r>
                        <a:rPr kumimoji="0" lang="en-US" sz="2000" b="0" i="0" u="none" strike="noStrike" cap="none" normalizeH="0" baseline="0" dirty="0">
                          <a:ln>
                            <a:noFill/>
                          </a:ln>
                          <a:solidFill>
                            <a:srgbClr val="0000CC"/>
                          </a:solidFill>
                          <a:effectLst/>
                          <a:latin typeface="Century Gothic" pitchFamily="34" charset="0"/>
                        </a:rPr>
                        <a:t> </a:t>
                      </a:r>
                      <a:r>
                        <a:rPr kumimoji="0" lang="en-US" sz="2000" b="0" i="0" u="none" strike="noStrike" cap="none" normalizeH="0" baseline="0" dirty="0" err="1">
                          <a:ln>
                            <a:noFill/>
                          </a:ln>
                          <a:solidFill>
                            <a:srgbClr val="0000CC"/>
                          </a:solidFill>
                          <a:effectLst/>
                          <a:latin typeface="Century Gothic" pitchFamily="34" charset="0"/>
                        </a:rPr>
                        <a:t>baik</a:t>
                      </a:r>
                      <a:r>
                        <a:rPr kumimoji="0" lang="en-US" sz="2000" b="0" i="0" u="none" strike="noStrike" cap="none" normalizeH="0" baseline="0" dirty="0">
                          <a:ln>
                            <a:noFill/>
                          </a:ln>
                          <a:solidFill>
                            <a:srgbClr val="0000CC"/>
                          </a:solidFill>
                          <a:effectLst/>
                          <a:latin typeface="Century Gothic" pitchFamily="34" charset="0"/>
                        </a:rPr>
                        <a:t> ? </a:t>
                      </a:r>
                      <a:r>
                        <a:rPr kumimoji="0" lang="en-US" sz="2000" b="0" i="0" u="none" strike="noStrike" cap="none" normalizeH="0" baseline="0" dirty="0" err="1">
                          <a:ln>
                            <a:noFill/>
                          </a:ln>
                          <a:solidFill>
                            <a:srgbClr val="0000CC"/>
                          </a:solidFill>
                          <a:effectLst/>
                          <a:latin typeface="Century Gothic" pitchFamily="34" charset="0"/>
                        </a:rPr>
                        <a:t>Jika</a:t>
                      </a:r>
                      <a:r>
                        <a:rPr kumimoji="0" lang="en-US" sz="2000" b="0" i="0" u="none" strike="noStrike" cap="none" normalizeH="0" baseline="0" dirty="0">
                          <a:ln>
                            <a:noFill/>
                          </a:ln>
                          <a:solidFill>
                            <a:srgbClr val="0000CC"/>
                          </a:solidFill>
                          <a:effectLst/>
                          <a:latin typeface="Century Gothic" pitchFamily="34" charset="0"/>
                        </a:rPr>
                        <a:t> </a:t>
                      </a:r>
                      <a:r>
                        <a:rPr kumimoji="0" lang="en-US" sz="2000" b="0" i="0" u="none" strike="noStrike" cap="none" normalizeH="0" baseline="0" dirty="0" err="1">
                          <a:ln>
                            <a:noFill/>
                          </a:ln>
                          <a:solidFill>
                            <a:srgbClr val="0000CC"/>
                          </a:solidFill>
                          <a:effectLst/>
                          <a:latin typeface="Century Gothic" pitchFamily="34" charset="0"/>
                        </a:rPr>
                        <a:t>belum</a:t>
                      </a:r>
                      <a:r>
                        <a:rPr kumimoji="0" lang="en-US" sz="2000" b="0" i="0" u="none" strike="noStrike" cap="none" normalizeH="0" baseline="0" dirty="0">
                          <a:ln>
                            <a:noFill/>
                          </a:ln>
                          <a:solidFill>
                            <a:srgbClr val="0000CC"/>
                          </a:solidFill>
                          <a:effectLst/>
                          <a:latin typeface="Century Gothic" pitchFamily="34" charset="0"/>
                        </a:rPr>
                        <a:t> </a:t>
                      </a:r>
                      <a:r>
                        <a:rPr kumimoji="0" lang="en-US" sz="2000" b="0" i="0" u="none" strike="noStrike" cap="none" normalizeH="0" baseline="0" dirty="0" err="1">
                          <a:ln>
                            <a:noFill/>
                          </a:ln>
                          <a:solidFill>
                            <a:srgbClr val="0000CC"/>
                          </a:solidFill>
                          <a:effectLst/>
                          <a:latin typeface="Century Gothic" pitchFamily="34" charset="0"/>
                        </a:rPr>
                        <a:t>kurangnya</a:t>
                      </a:r>
                      <a:r>
                        <a:rPr kumimoji="0" lang="en-US" sz="2000" b="0" i="0" u="none" strike="noStrike" cap="none" normalizeH="0" baseline="0" dirty="0">
                          <a:ln>
                            <a:noFill/>
                          </a:ln>
                          <a:solidFill>
                            <a:srgbClr val="0000CC"/>
                          </a:solidFill>
                          <a:effectLst/>
                          <a:latin typeface="Century Gothic" pitchFamily="34" charset="0"/>
                        </a:rPr>
                        <a:t> </a:t>
                      </a:r>
                      <a:r>
                        <a:rPr kumimoji="0" lang="en-US" sz="2000" b="0" i="0" u="none" strike="noStrike" cap="none" normalizeH="0" baseline="0" dirty="0" err="1">
                          <a:ln>
                            <a:noFill/>
                          </a:ln>
                          <a:solidFill>
                            <a:srgbClr val="0000CC"/>
                          </a:solidFill>
                          <a:effectLst/>
                          <a:latin typeface="Century Gothic" pitchFamily="34" charset="0"/>
                        </a:rPr>
                        <a:t>dimana</a:t>
                      </a:r>
                      <a:r>
                        <a:rPr kumimoji="0" lang="en-US" sz="2000" b="0" i="0" u="none" strike="noStrike" cap="none" normalizeH="0" baseline="0" dirty="0">
                          <a:ln>
                            <a:noFill/>
                          </a:ln>
                          <a:solidFill>
                            <a:srgbClr val="0000CC"/>
                          </a:solidFill>
                          <a:effectLst/>
                          <a:latin typeface="Century Gothic" pitchFamily="34" charset="0"/>
                        </a:rPr>
                        <a:t> ? </a:t>
                      </a: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7072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rgbClr val="0000CC"/>
                          </a:solidFill>
                          <a:effectLst/>
                          <a:latin typeface="Century Gothic" pitchFamily="34" charset="0"/>
                        </a:rPr>
                        <a:t>1</a:t>
                      </a:r>
                    </a:p>
                  </a:txBody>
                  <a:tcPr marL="91469" marR="914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rgbClr val="0000CC"/>
                          </a:solidFill>
                          <a:effectLst/>
                          <a:latin typeface="Century Gothic" pitchFamily="34" charset="0"/>
                        </a:rPr>
                        <a:t>Sistem </a:t>
                      </a:r>
                      <a:r>
                        <a:rPr kumimoji="0" lang="en-US" sz="1800" b="0" i="0" u="none" strike="noStrike" cap="none" normalizeH="0" baseline="0" dirty="0" err="1">
                          <a:ln>
                            <a:noFill/>
                          </a:ln>
                          <a:solidFill>
                            <a:srgbClr val="0000CC"/>
                          </a:solidFill>
                          <a:effectLst/>
                          <a:latin typeface="Century Gothic" pitchFamily="34" charset="0"/>
                        </a:rPr>
                        <a:t>Aspek</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Dampak</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belum</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efektif</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dilakukan</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masih</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ada</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aspek</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lingkungan</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terkait</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limbah</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kain</a:t>
                      </a:r>
                      <a:r>
                        <a:rPr kumimoji="0" lang="en-US" sz="1800" b="0" i="0" u="none" strike="noStrike" cap="none" normalizeH="0" baseline="0" dirty="0">
                          <a:ln>
                            <a:noFill/>
                          </a:ln>
                          <a:solidFill>
                            <a:srgbClr val="0000CC"/>
                          </a:solidFill>
                          <a:effectLst/>
                          <a:latin typeface="Century Gothic" pitchFamily="34" charset="0"/>
                        </a:rPr>
                        <a:t> majun yang </a:t>
                      </a:r>
                      <a:r>
                        <a:rPr kumimoji="0" lang="en-US" sz="1800" b="0" i="0" u="none" strike="noStrike" cap="none" normalizeH="0" baseline="0" dirty="0" err="1">
                          <a:ln>
                            <a:noFill/>
                          </a:ln>
                          <a:solidFill>
                            <a:srgbClr val="0000CC"/>
                          </a:solidFill>
                          <a:effectLst/>
                          <a:latin typeface="Century Gothic" pitchFamily="34" charset="0"/>
                        </a:rPr>
                        <a:t>sudah</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terkontaminasi</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bahan</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kimia</a:t>
                      </a:r>
                      <a:r>
                        <a:rPr kumimoji="0" lang="en-US" sz="1800" b="0" i="0" u="none" strike="noStrike" cap="none" normalizeH="0" baseline="0" dirty="0">
                          <a:ln>
                            <a:noFill/>
                          </a:ln>
                          <a:solidFill>
                            <a:srgbClr val="0000CC"/>
                          </a:solidFill>
                          <a:effectLst/>
                          <a:latin typeface="Century Gothic" pitchFamily="34" charset="0"/>
                        </a:rPr>
                        <a:t> B3 (</a:t>
                      </a:r>
                      <a:r>
                        <a:rPr kumimoji="0" lang="en-US" sz="1800" b="0" i="0" u="none" strike="noStrike" cap="none" normalizeH="0" baseline="0" dirty="0" err="1">
                          <a:ln>
                            <a:noFill/>
                          </a:ln>
                          <a:solidFill>
                            <a:srgbClr val="0000CC"/>
                          </a:solidFill>
                          <a:effectLst/>
                          <a:latin typeface="Century Gothic" pitchFamily="34" charset="0"/>
                        </a:rPr>
                        <a:t>olie</a:t>
                      </a:r>
                      <a:r>
                        <a:rPr kumimoji="0" lang="en-US" sz="1800" b="0" i="0" u="none" strike="noStrike" cap="none" normalizeH="0" baseline="0" dirty="0">
                          <a:ln>
                            <a:noFill/>
                          </a:ln>
                          <a:solidFill>
                            <a:srgbClr val="0000CC"/>
                          </a:solidFill>
                          <a:effectLst/>
                          <a:latin typeface="Century Gothic" pitchFamily="34" charset="0"/>
                        </a:rPr>
                        <a:t> dan grease) </a:t>
                      </a:r>
                      <a:r>
                        <a:rPr kumimoji="0" lang="en-US" sz="1800" b="0" i="0" u="none" strike="noStrike" cap="none" normalizeH="0" baseline="0" dirty="0" err="1">
                          <a:ln>
                            <a:noFill/>
                          </a:ln>
                          <a:solidFill>
                            <a:srgbClr val="0000CC"/>
                          </a:solidFill>
                          <a:effectLst/>
                          <a:latin typeface="Century Gothic" pitchFamily="34" charset="0"/>
                        </a:rPr>
                        <a:t>tidak</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teridentifikasi</a:t>
                      </a:r>
                      <a:endParaRPr kumimoji="0" lang="en-US" sz="1800" b="0" i="0" u="none" strike="noStrike" cap="none" normalizeH="0" baseline="0" dirty="0">
                        <a:ln>
                          <a:noFill/>
                        </a:ln>
                        <a:solidFill>
                          <a:srgbClr val="0000CC"/>
                        </a:solidFill>
                        <a:effectLst/>
                        <a:latin typeface="Century Gothic" pitchFamily="34" charset="0"/>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800" b="0" i="0" u="none" strike="noStrike" cap="none" normalizeH="0" baseline="0" dirty="0">
                        <a:ln>
                          <a:noFill/>
                        </a:ln>
                        <a:solidFill>
                          <a:srgbClr val="0000CC"/>
                        </a:solidFill>
                        <a:effectLst/>
                        <a:latin typeface="Century Gothic" pitchFamily="34" charset="0"/>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7406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rgbClr val="0000CC"/>
                          </a:solidFill>
                          <a:effectLst/>
                          <a:latin typeface="Century Gothic" pitchFamily="34" charset="0"/>
                        </a:rPr>
                        <a:t>2</a:t>
                      </a:r>
                    </a:p>
                  </a:txBody>
                  <a:tcPr marL="91469" marR="914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err="1">
                          <a:ln>
                            <a:noFill/>
                          </a:ln>
                          <a:solidFill>
                            <a:srgbClr val="0000CC"/>
                          </a:solidFill>
                          <a:effectLst/>
                          <a:latin typeface="Century Gothic" pitchFamily="34" charset="0"/>
                        </a:rPr>
                        <a:t>Identifikasi</a:t>
                      </a:r>
                      <a:r>
                        <a:rPr kumimoji="0" lang="en-US" sz="1800" b="0" i="0" u="none" strike="noStrike" cap="none" normalizeH="0" baseline="0" dirty="0">
                          <a:ln>
                            <a:noFill/>
                          </a:ln>
                          <a:solidFill>
                            <a:srgbClr val="0000CC"/>
                          </a:solidFill>
                          <a:effectLst/>
                          <a:latin typeface="Century Gothic" pitchFamily="34" charset="0"/>
                        </a:rPr>
                        <a:t> risk </a:t>
                      </a:r>
                      <a:r>
                        <a:rPr kumimoji="0" lang="en-US" sz="1800" b="0" i="0" u="none" strike="noStrike" cap="none" normalizeH="0" baseline="0" dirty="0" err="1">
                          <a:ln>
                            <a:noFill/>
                          </a:ln>
                          <a:solidFill>
                            <a:srgbClr val="0000CC"/>
                          </a:solidFill>
                          <a:effectLst/>
                          <a:latin typeface="Century Gothic" pitchFamily="34" charset="0"/>
                        </a:rPr>
                        <a:t>perusahaan</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tahun</a:t>
                      </a:r>
                      <a:r>
                        <a:rPr kumimoji="0" lang="en-US" sz="1800" b="0" i="0" u="none" strike="noStrike" cap="none" normalizeH="0" baseline="0" dirty="0">
                          <a:ln>
                            <a:noFill/>
                          </a:ln>
                          <a:solidFill>
                            <a:srgbClr val="0000CC"/>
                          </a:solidFill>
                          <a:effectLst/>
                          <a:latin typeface="Century Gothic" pitchFamily="34" charset="0"/>
                        </a:rPr>
                        <a:t> 2019 </a:t>
                      </a:r>
                      <a:r>
                        <a:rPr kumimoji="0" lang="en-US" sz="1800" b="0" i="0" u="none" strike="noStrike" cap="none" normalizeH="0" baseline="0" dirty="0" err="1">
                          <a:ln>
                            <a:noFill/>
                          </a:ln>
                          <a:solidFill>
                            <a:srgbClr val="0000CC"/>
                          </a:solidFill>
                          <a:effectLst/>
                          <a:latin typeface="Century Gothic" pitchFamily="34" charset="0"/>
                        </a:rPr>
                        <a:t>sudah</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dilakukan</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namun</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belum</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lengkap</a:t>
                      </a:r>
                      <a:endParaRPr kumimoji="0" lang="en-US" sz="1800" b="0" i="0" u="none" strike="noStrike" cap="none" normalizeH="0" baseline="0" dirty="0">
                        <a:ln>
                          <a:noFill/>
                        </a:ln>
                        <a:solidFill>
                          <a:srgbClr val="0000CC"/>
                        </a:solidFill>
                        <a:effectLst/>
                        <a:latin typeface="Century Gothic" pitchFamily="34" charset="0"/>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800" b="0" i="0" u="none" strike="noStrike" cap="none" normalizeH="0" baseline="0" dirty="0">
                        <a:ln>
                          <a:noFill/>
                        </a:ln>
                        <a:solidFill>
                          <a:srgbClr val="0000CC"/>
                        </a:solidFill>
                        <a:effectLst/>
                        <a:latin typeface="Century Gothic" pitchFamily="34" charset="0"/>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4227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id-ID" sz="1800" b="0" i="0" u="none" strike="noStrike" cap="none" normalizeH="0" baseline="0" dirty="0">
                          <a:ln>
                            <a:noFill/>
                          </a:ln>
                          <a:solidFill>
                            <a:srgbClr val="0000CC"/>
                          </a:solidFill>
                          <a:effectLst/>
                          <a:latin typeface="Century Gothic" pitchFamily="34" charset="0"/>
                        </a:rPr>
                        <a:t>3</a:t>
                      </a:r>
                      <a:endParaRPr kumimoji="0" lang="en-US" sz="1800" b="0" i="0" u="none" strike="noStrike" cap="none" normalizeH="0" baseline="0" dirty="0">
                        <a:ln>
                          <a:noFill/>
                        </a:ln>
                        <a:solidFill>
                          <a:srgbClr val="0000CC"/>
                        </a:solidFill>
                        <a:effectLst/>
                        <a:latin typeface="Century Gothic" pitchFamily="34" charset="0"/>
                      </a:endParaRPr>
                    </a:p>
                  </a:txBody>
                  <a:tcPr marL="91469" marR="914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a:ln>
                            <a:noFill/>
                          </a:ln>
                          <a:solidFill>
                            <a:srgbClr val="0000CC"/>
                          </a:solidFill>
                          <a:effectLst/>
                          <a:latin typeface="Century Gothic" pitchFamily="34" charset="0"/>
                        </a:rPr>
                        <a:t>FMEA yang </a:t>
                      </a:r>
                      <a:r>
                        <a:rPr kumimoji="0" lang="en-US" sz="1800" b="0" i="0" u="none" strike="noStrike" cap="none" normalizeH="0" baseline="0" dirty="0" err="1">
                          <a:ln>
                            <a:noFill/>
                          </a:ln>
                          <a:solidFill>
                            <a:srgbClr val="0000CC"/>
                          </a:solidFill>
                          <a:effectLst/>
                          <a:latin typeface="Century Gothic" pitchFamily="34" charset="0"/>
                        </a:rPr>
                        <a:t>dilakukan</a:t>
                      </a:r>
                      <a:r>
                        <a:rPr kumimoji="0" lang="en-US" sz="1800" b="0" i="0" u="none" strike="noStrike" cap="none" normalizeH="0" baseline="0" dirty="0">
                          <a:ln>
                            <a:noFill/>
                          </a:ln>
                          <a:solidFill>
                            <a:srgbClr val="0000CC"/>
                          </a:solidFill>
                          <a:effectLst/>
                          <a:latin typeface="Century Gothic" pitchFamily="34" charset="0"/>
                        </a:rPr>
                        <a:t> oleh Perusahaan </a:t>
                      </a:r>
                      <a:r>
                        <a:rPr kumimoji="0" lang="en-US" sz="1800" b="0" i="0" u="none" strike="noStrike" cap="none" normalizeH="0" baseline="0" dirty="0" err="1">
                          <a:ln>
                            <a:noFill/>
                          </a:ln>
                          <a:solidFill>
                            <a:srgbClr val="0000CC"/>
                          </a:solidFill>
                          <a:effectLst/>
                          <a:latin typeface="Century Gothic" pitchFamily="34" charset="0"/>
                        </a:rPr>
                        <a:t>belum</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efektif</a:t>
                      </a:r>
                      <a:endParaRPr kumimoji="0" lang="en-US" sz="1800" b="0" i="0" u="none" strike="noStrike" cap="none" normalizeH="0" baseline="0" dirty="0">
                        <a:ln>
                          <a:noFill/>
                        </a:ln>
                        <a:solidFill>
                          <a:srgbClr val="0000CC"/>
                        </a:solidFill>
                        <a:effectLst/>
                        <a:latin typeface="Century Gothic" pitchFamily="34" charset="0"/>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800" b="0" i="0" u="none" strike="noStrike" cap="none" normalizeH="0" baseline="0" dirty="0">
                        <a:ln>
                          <a:noFill/>
                        </a:ln>
                        <a:solidFill>
                          <a:srgbClr val="0000CC"/>
                        </a:solidFill>
                        <a:effectLst/>
                        <a:latin typeface="Century Gothic" pitchFamily="34" charset="0"/>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800" b="0" i="0" u="none" strike="noStrike" cap="none" normalizeH="0" baseline="0" dirty="0">
                        <a:ln>
                          <a:noFill/>
                        </a:ln>
                        <a:solidFill>
                          <a:srgbClr val="0000CC"/>
                        </a:solidFill>
                        <a:effectLst/>
                        <a:latin typeface="Century Gothic" pitchFamily="34" charset="0"/>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800" b="0" i="0" u="none" strike="noStrike" cap="none" normalizeH="0" baseline="0" dirty="0">
                        <a:ln>
                          <a:noFill/>
                        </a:ln>
                        <a:solidFill>
                          <a:srgbClr val="0000CC"/>
                        </a:solidFill>
                        <a:effectLst/>
                        <a:latin typeface="Century Gothic" pitchFamily="34" charset="0"/>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Footer Placeholder 1">
            <a:extLst>
              <a:ext uri="{FF2B5EF4-FFF2-40B4-BE49-F238E27FC236}">
                <a16:creationId xmlns:a16="http://schemas.microsoft.com/office/drawing/2014/main" id="{EB8A983A-20D7-437B-90F8-8F36F6BB8D1C}"/>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40194237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lide Number Placeholder 84"/>
          <p:cNvSpPr>
            <a:spLocks noGrp="1"/>
          </p:cNvSpPr>
          <p:nvPr>
            <p:ph type="sldNum" sz="quarter" idx="12"/>
          </p:nvPr>
        </p:nvSpPr>
        <p:spPr/>
        <p:txBody>
          <a:bodyPr/>
          <a:lstStyle/>
          <a:p>
            <a:pPr>
              <a:defRPr/>
            </a:pPr>
            <a:fld id="{6479658B-7F9C-4333-9499-869B8642C574}" type="slidenum">
              <a:rPr lang="en-US" smtClean="0"/>
              <a:pPr>
                <a:defRPr/>
              </a:pPr>
              <a:t>101</a:t>
            </a:fld>
            <a:endParaRPr lang="en-US"/>
          </a:p>
        </p:txBody>
      </p:sp>
      <p:sp>
        <p:nvSpPr>
          <p:cNvPr id="22" name="Rectangle 21"/>
          <p:cNvSpPr/>
          <p:nvPr/>
        </p:nvSpPr>
        <p:spPr>
          <a:xfrm>
            <a:off x="416496" y="3672673"/>
            <a:ext cx="8784976" cy="2557623"/>
          </a:xfrm>
          <a:prstGeom prst="rect">
            <a:avLst/>
          </a:prstGeom>
        </p:spPr>
        <p:txBody>
          <a:bodyPr wrap="square">
            <a:spAutoFit/>
          </a:bodyPr>
          <a:lstStyle/>
          <a:p>
            <a:pPr algn="ctr" eaLnBrk="0" hangingPunct="0">
              <a:lnSpc>
                <a:spcPct val="115000"/>
              </a:lnSpc>
              <a:spcBef>
                <a:spcPct val="50000"/>
              </a:spcBef>
            </a:pPr>
            <a:r>
              <a:rPr lang="en-US" sz="2400" dirty="0" err="1">
                <a:latin typeface="+mn-lt"/>
              </a:rPr>
              <a:t>Masalah</a:t>
            </a:r>
            <a:r>
              <a:rPr lang="en-US" sz="2400" dirty="0">
                <a:latin typeface="+mn-lt"/>
              </a:rPr>
              <a:t> </a:t>
            </a:r>
            <a:r>
              <a:rPr lang="en-US" sz="2400" dirty="0" err="1">
                <a:latin typeface="+mn-lt"/>
              </a:rPr>
              <a:t>terpenting</a:t>
            </a:r>
            <a:r>
              <a:rPr lang="en-US" sz="2400" dirty="0">
                <a:latin typeface="+mn-lt"/>
              </a:rPr>
              <a:t> </a:t>
            </a:r>
            <a:r>
              <a:rPr lang="en-US" sz="2400" dirty="0" err="1">
                <a:latin typeface="+mn-lt"/>
              </a:rPr>
              <a:t>adalah</a:t>
            </a:r>
            <a:r>
              <a:rPr lang="en-US" sz="2400" dirty="0">
                <a:latin typeface="+mn-lt"/>
              </a:rPr>
              <a:t> </a:t>
            </a:r>
            <a:r>
              <a:rPr lang="en-US" sz="2400" dirty="0" err="1">
                <a:latin typeface="+mn-lt"/>
              </a:rPr>
              <a:t>semua</a:t>
            </a:r>
            <a:r>
              <a:rPr lang="en-US" sz="3600" dirty="0">
                <a:latin typeface="+mn-lt"/>
              </a:rPr>
              <a:t> Nonconformity</a:t>
            </a:r>
            <a:r>
              <a:rPr lang="en-US" sz="2400" dirty="0">
                <a:latin typeface="+mn-lt"/>
              </a:rPr>
              <a:t> </a:t>
            </a:r>
          </a:p>
          <a:p>
            <a:pPr algn="ctr" eaLnBrk="0" hangingPunct="0">
              <a:lnSpc>
                <a:spcPct val="115000"/>
              </a:lnSpc>
              <a:spcBef>
                <a:spcPct val="50000"/>
              </a:spcBef>
            </a:pPr>
            <a:r>
              <a:rPr lang="en-US" sz="2400" dirty="0" err="1">
                <a:latin typeface="+mn-lt"/>
              </a:rPr>
              <a:t>baik</a:t>
            </a:r>
            <a:r>
              <a:rPr lang="en-US" sz="2400" dirty="0">
                <a:latin typeface="+mn-lt"/>
              </a:rPr>
              <a:t> MAJOR </a:t>
            </a:r>
            <a:r>
              <a:rPr lang="en-US" sz="2400" dirty="0" err="1">
                <a:latin typeface="+mn-lt"/>
              </a:rPr>
              <a:t>atau</a:t>
            </a:r>
            <a:r>
              <a:rPr lang="en-US" sz="2400" dirty="0">
                <a:latin typeface="+mn-lt"/>
              </a:rPr>
              <a:t> MINOR</a:t>
            </a:r>
          </a:p>
          <a:p>
            <a:pPr algn="ctr" eaLnBrk="0" hangingPunct="0">
              <a:lnSpc>
                <a:spcPct val="115000"/>
              </a:lnSpc>
              <a:spcBef>
                <a:spcPct val="50000"/>
              </a:spcBef>
            </a:pPr>
            <a:r>
              <a:rPr lang="en-US" sz="2400" dirty="0">
                <a:latin typeface="+mn-lt"/>
              </a:rPr>
              <a:t> </a:t>
            </a:r>
            <a:r>
              <a:rPr lang="en-US" sz="2400" dirty="0" err="1">
                <a:latin typeface="+mn-lt"/>
              </a:rPr>
              <a:t>harus</a:t>
            </a:r>
            <a:r>
              <a:rPr lang="en-US" sz="2400" dirty="0">
                <a:latin typeface="+mn-lt"/>
              </a:rPr>
              <a:t> </a:t>
            </a:r>
            <a:r>
              <a:rPr lang="en-US" sz="2400" dirty="0" err="1">
                <a:latin typeface="+mn-lt"/>
              </a:rPr>
              <a:t>diperbaiki</a:t>
            </a:r>
            <a:r>
              <a:rPr lang="en-US" sz="2400" dirty="0">
                <a:latin typeface="+mn-lt"/>
              </a:rPr>
              <a:t> </a:t>
            </a:r>
            <a:r>
              <a:rPr lang="en-US" sz="2400" dirty="0" err="1">
                <a:latin typeface="+mn-lt"/>
              </a:rPr>
              <a:t>sebelum</a:t>
            </a:r>
            <a:r>
              <a:rPr lang="en-US" sz="2400" dirty="0">
                <a:latin typeface="+mn-lt"/>
              </a:rPr>
              <a:t> system </a:t>
            </a:r>
            <a:r>
              <a:rPr lang="en-US" sz="2400" dirty="0" err="1">
                <a:latin typeface="+mn-lt"/>
              </a:rPr>
              <a:t>dikategorikan</a:t>
            </a:r>
            <a:endParaRPr lang="en-US" sz="2400" dirty="0">
              <a:latin typeface="+mn-lt"/>
            </a:endParaRPr>
          </a:p>
          <a:p>
            <a:pPr algn="ctr" eaLnBrk="0" hangingPunct="0">
              <a:lnSpc>
                <a:spcPct val="115000"/>
              </a:lnSpc>
              <a:spcBef>
                <a:spcPct val="50000"/>
              </a:spcBef>
            </a:pPr>
            <a:r>
              <a:rPr lang="en-US" sz="2400" dirty="0">
                <a:latin typeface="+mn-lt"/>
              </a:rPr>
              <a:t> </a:t>
            </a:r>
            <a:r>
              <a:rPr lang="en-US" sz="2400" dirty="0" err="1">
                <a:latin typeface="+mn-lt"/>
              </a:rPr>
              <a:t>sesuai</a:t>
            </a:r>
            <a:r>
              <a:rPr lang="en-US" sz="2400" dirty="0">
                <a:latin typeface="+mn-lt"/>
              </a:rPr>
              <a:t> </a:t>
            </a:r>
            <a:r>
              <a:rPr lang="en-US" sz="2400" dirty="0" err="1">
                <a:latin typeface="+mn-lt"/>
              </a:rPr>
              <a:t>dengan</a:t>
            </a:r>
            <a:r>
              <a:rPr lang="en-US" sz="2400" dirty="0">
                <a:latin typeface="+mn-lt"/>
              </a:rPr>
              <a:t> I</a:t>
            </a:r>
            <a:r>
              <a:rPr lang="id-ID" sz="2400" dirty="0">
                <a:latin typeface="+mn-lt"/>
              </a:rPr>
              <a:t>ATF 16949</a:t>
            </a:r>
            <a:r>
              <a:rPr lang="en-US" sz="2400" dirty="0">
                <a:latin typeface="+mn-lt"/>
              </a:rPr>
              <a:t>:201</a:t>
            </a:r>
            <a:r>
              <a:rPr lang="id-ID" sz="2400" dirty="0">
                <a:latin typeface="+mn-lt"/>
              </a:rPr>
              <a:t>6</a:t>
            </a:r>
            <a:r>
              <a:rPr lang="en-US" sz="2400" dirty="0">
                <a:latin typeface="+mn-lt"/>
              </a:rPr>
              <a:t>; ISO 14001:2015, ISO 45001</a:t>
            </a:r>
          </a:p>
        </p:txBody>
      </p:sp>
      <p:cxnSp>
        <p:nvCxnSpPr>
          <p:cNvPr id="24" name="Straight Connector 23"/>
          <p:cNvCxnSpPr/>
          <p:nvPr/>
        </p:nvCxnSpPr>
        <p:spPr>
          <a:xfrm>
            <a:off x="-15552" y="3573016"/>
            <a:ext cx="9875520" cy="0"/>
          </a:xfrm>
          <a:prstGeom prst="line">
            <a:avLst/>
          </a:prstGeom>
        </p:spPr>
        <p:style>
          <a:lnRef idx="1">
            <a:schemeClr val="accent1"/>
          </a:lnRef>
          <a:fillRef idx="0">
            <a:schemeClr val="accent1"/>
          </a:fillRef>
          <a:effectRef idx="0">
            <a:schemeClr val="accent1"/>
          </a:effectRef>
          <a:fontRef idx="minor">
            <a:schemeClr val="tx1"/>
          </a:fontRef>
        </p:style>
      </p:cxnSp>
      <p:pic>
        <p:nvPicPr>
          <p:cNvPr id="24578" name="Picture 2" descr="C:\Users\MGR\AppData\Roaming\PixelMetrics\CaptureWiz\Temp\7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9319"/>
            <a:ext cx="9906000" cy="3548602"/>
          </a:xfrm>
          <a:prstGeom prst="rect">
            <a:avLst/>
          </a:prstGeom>
          <a:noFill/>
          <a:extLst>
            <a:ext uri="{909E8E84-426E-40DD-AFC4-6F175D3DCCD1}">
              <a14:hiddenFill xmlns:a14="http://schemas.microsoft.com/office/drawing/2010/main">
                <a:solidFill>
                  <a:srgbClr val="FFFFFF"/>
                </a:solidFill>
              </a14:hiddenFill>
            </a:ext>
          </a:extLst>
        </p:spPr>
      </p:pic>
      <p:pic>
        <p:nvPicPr>
          <p:cNvPr id="103428" name="Picture 15" descr="D:\H_Miscelleneous\File dari shared doc\logo.png"/>
          <p:cNvPicPr>
            <a:picLocks noChangeAspect="1" noChangeArrowheads="1"/>
          </p:cNvPicPr>
          <p:nvPr/>
        </p:nvPicPr>
        <p:blipFill>
          <a:blip r:embed="rId4" cstate="print"/>
          <a:srcRect/>
          <a:stretch>
            <a:fillRect/>
          </a:stretch>
        </p:blipFill>
        <p:spPr bwMode="auto">
          <a:xfrm rot="21125941">
            <a:off x="365462" y="332656"/>
            <a:ext cx="1103626" cy="381362"/>
          </a:xfrm>
          <a:prstGeom prst="rect">
            <a:avLst/>
          </a:prstGeom>
          <a:noFill/>
          <a:ln w="9525">
            <a:noFill/>
            <a:miter lim="800000"/>
            <a:headEnd/>
            <a:tailEnd/>
          </a:ln>
        </p:spPr>
      </p:pic>
      <p:sp>
        <p:nvSpPr>
          <p:cNvPr id="2" name="Footer Placeholder 1">
            <a:extLst>
              <a:ext uri="{FF2B5EF4-FFF2-40B4-BE49-F238E27FC236}">
                <a16:creationId xmlns:a16="http://schemas.microsoft.com/office/drawing/2014/main" id="{18E8F1D7-53AD-4215-8A59-282762AC274A}"/>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34527064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231576" y="366863"/>
            <a:ext cx="6603524" cy="762000"/>
          </a:xfrm>
          <a:prstGeom prst="rect">
            <a:avLst/>
          </a:prstGeom>
          <a:noFill/>
          <a:ln w="9525">
            <a:noFill/>
            <a:miter lim="800000"/>
            <a:headEnd/>
            <a:tailEnd/>
          </a:ln>
        </p:spPr>
        <p:txBody>
          <a:bodyPr anchor="ctr" anchorCtr="1"/>
          <a:lstStyle/>
          <a:p>
            <a:pPr eaLnBrk="0" hangingPunct="0">
              <a:buFont typeface="Monotype Sorts" charset="2"/>
              <a:buChar char="¯"/>
            </a:pPr>
            <a:r>
              <a:rPr kumimoji="1" lang="en-US" sz="4400" b="1" dirty="0"/>
              <a:t> Closing meeting</a:t>
            </a:r>
            <a:endParaRPr kumimoji="1" lang="en-GB" sz="4400" b="1" dirty="0"/>
          </a:p>
        </p:txBody>
      </p:sp>
      <p:sp>
        <p:nvSpPr>
          <p:cNvPr id="104451" name="Text Box 3"/>
          <p:cNvSpPr txBox="1">
            <a:spLocks noChangeArrowheads="1"/>
          </p:cNvSpPr>
          <p:nvPr/>
        </p:nvSpPr>
        <p:spPr bwMode="auto">
          <a:xfrm>
            <a:off x="576537" y="1556792"/>
            <a:ext cx="8809072" cy="4385816"/>
          </a:xfrm>
          <a:prstGeom prst="rect">
            <a:avLst/>
          </a:prstGeom>
          <a:noFill/>
          <a:ln w="9525">
            <a:noFill/>
            <a:miter lim="800000"/>
            <a:headEnd/>
            <a:tailEnd/>
          </a:ln>
        </p:spPr>
        <p:txBody>
          <a:bodyPr wrap="square">
            <a:spAutoFit/>
          </a:bodyPr>
          <a:lstStyle/>
          <a:p>
            <a:pPr marL="465138" indent="-465138" algn="just" eaLnBrk="0" hangingPunct="0">
              <a:lnSpc>
                <a:spcPct val="90000"/>
              </a:lnSpc>
              <a:spcAft>
                <a:spcPct val="40000"/>
              </a:spcAft>
              <a:buFont typeface="Monotype Sorts" charset="2"/>
              <a:buChar char="J"/>
            </a:pPr>
            <a:r>
              <a:rPr lang="en-US" b="0" dirty="0" err="1">
                <a:latin typeface="Century Gothic" pitchFamily="34" charset="0"/>
              </a:rPr>
              <a:t>Memperkenalkan</a:t>
            </a:r>
            <a:r>
              <a:rPr lang="en-US" b="0" dirty="0">
                <a:latin typeface="Century Gothic" pitchFamily="34" charset="0"/>
              </a:rPr>
              <a:t> audit team (</a:t>
            </a:r>
            <a:r>
              <a:rPr lang="en-US" b="0" dirty="0" err="1">
                <a:latin typeface="Century Gothic" pitchFamily="34" charset="0"/>
              </a:rPr>
              <a:t>apabila</a:t>
            </a:r>
            <a:r>
              <a:rPr lang="en-US" b="0" dirty="0">
                <a:latin typeface="Century Gothic" pitchFamily="34" charset="0"/>
              </a:rPr>
              <a:t> </a:t>
            </a:r>
            <a:r>
              <a:rPr lang="en-US" b="0" dirty="0" err="1">
                <a:latin typeface="Century Gothic" pitchFamily="34" charset="0"/>
              </a:rPr>
              <a:t>ada</a:t>
            </a:r>
            <a:r>
              <a:rPr lang="en-US" b="0" dirty="0">
                <a:latin typeface="Century Gothic" pitchFamily="34" charset="0"/>
              </a:rPr>
              <a:t> </a:t>
            </a:r>
            <a:r>
              <a:rPr lang="en-US" b="0" dirty="0" err="1">
                <a:latin typeface="Century Gothic" pitchFamily="34" charset="0"/>
              </a:rPr>
              <a:t>peserta</a:t>
            </a:r>
            <a:r>
              <a:rPr lang="en-US" b="0" dirty="0">
                <a:latin typeface="Century Gothic" pitchFamily="34" charset="0"/>
              </a:rPr>
              <a:t> yang </a:t>
            </a:r>
            <a:r>
              <a:rPr lang="en-US" b="0" dirty="0" err="1">
                <a:latin typeface="Century Gothic" pitchFamily="34" charset="0"/>
              </a:rPr>
              <a:t>tidak</a:t>
            </a:r>
            <a:r>
              <a:rPr lang="en-US" b="0" dirty="0">
                <a:latin typeface="Century Gothic" pitchFamily="34" charset="0"/>
              </a:rPr>
              <a:t> </a:t>
            </a:r>
            <a:r>
              <a:rPr lang="en-US" b="0" dirty="0" err="1">
                <a:latin typeface="Century Gothic" pitchFamily="34" charset="0"/>
              </a:rPr>
              <a:t>ikut</a:t>
            </a:r>
            <a:r>
              <a:rPr lang="en-US" b="0" dirty="0">
                <a:latin typeface="Century Gothic" pitchFamily="34" charset="0"/>
              </a:rPr>
              <a:t> </a:t>
            </a:r>
            <a:r>
              <a:rPr lang="en-US" b="0" dirty="0" err="1">
                <a:latin typeface="Century Gothic" pitchFamily="34" charset="0"/>
              </a:rPr>
              <a:t>pada</a:t>
            </a:r>
            <a:r>
              <a:rPr lang="en-US" b="0" dirty="0">
                <a:latin typeface="Century Gothic" pitchFamily="34" charset="0"/>
              </a:rPr>
              <a:t> </a:t>
            </a:r>
            <a:r>
              <a:rPr lang="en-US" b="0" dirty="0" err="1">
                <a:latin typeface="Century Gothic" pitchFamily="34" charset="0"/>
              </a:rPr>
              <a:t>saat</a:t>
            </a:r>
            <a:r>
              <a:rPr lang="en-US" b="0" dirty="0">
                <a:latin typeface="Century Gothic" pitchFamily="34" charset="0"/>
              </a:rPr>
              <a:t> opening meeting )</a:t>
            </a:r>
          </a:p>
          <a:p>
            <a:pPr marL="465138" indent="-465138" algn="just" eaLnBrk="0" hangingPunct="0">
              <a:lnSpc>
                <a:spcPct val="90000"/>
              </a:lnSpc>
              <a:spcAft>
                <a:spcPct val="40000"/>
              </a:spcAft>
              <a:buFont typeface="Monotype Sorts" charset="2"/>
              <a:buChar char="J"/>
            </a:pPr>
            <a:r>
              <a:rPr lang="en-US" b="0" dirty="0" err="1">
                <a:latin typeface="Century Gothic" pitchFamily="34" charset="0"/>
              </a:rPr>
              <a:t>Mereview</a:t>
            </a:r>
            <a:r>
              <a:rPr lang="en-US" b="0" dirty="0">
                <a:latin typeface="Century Gothic" pitchFamily="34" charset="0"/>
              </a:rPr>
              <a:t> scope </a:t>
            </a:r>
            <a:r>
              <a:rPr lang="en-US" b="0" dirty="0" err="1">
                <a:latin typeface="Century Gothic" pitchFamily="34" charset="0"/>
              </a:rPr>
              <a:t>dan</a:t>
            </a:r>
            <a:r>
              <a:rPr lang="en-US" b="0" dirty="0">
                <a:latin typeface="Century Gothic" pitchFamily="34" charset="0"/>
              </a:rPr>
              <a:t> </a:t>
            </a:r>
            <a:r>
              <a:rPr lang="en-US" b="0" dirty="0" err="1">
                <a:latin typeface="Century Gothic" pitchFamily="34" charset="0"/>
              </a:rPr>
              <a:t>tujuan</a:t>
            </a:r>
            <a:r>
              <a:rPr lang="en-US" b="0" dirty="0">
                <a:latin typeface="Century Gothic" pitchFamily="34" charset="0"/>
              </a:rPr>
              <a:t> audit</a:t>
            </a:r>
          </a:p>
          <a:p>
            <a:pPr marL="465138" indent="-465138" algn="just" eaLnBrk="0" hangingPunct="0">
              <a:lnSpc>
                <a:spcPct val="90000"/>
              </a:lnSpc>
              <a:spcAft>
                <a:spcPct val="40000"/>
              </a:spcAft>
              <a:buFont typeface="Monotype Sorts" charset="2"/>
              <a:buChar char="J"/>
            </a:pPr>
            <a:r>
              <a:rPr lang="en-US" b="0" dirty="0" err="1">
                <a:latin typeface="Century Gothic" pitchFamily="34" charset="0"/>
              </a:rPr>
              <a:t>Hasil</a:t>
            </a:r>
            <a:r>
              <a:rPr lang="en-US" b="0" dirty="0">
                <a:latin typeface="Century Gothic" pitchFamily="34" charset="0"/>
              </a:rPr>
              <a:t> </a:t>
            </a:r>
            <a:r>
              <a:rPr lang="en-US" b="0" dirty="0" err="1">
                <a:latin typeface="Century Gothic" pitchFamily="34" charset="0"/>
              </a:rPr>
              <a:t>keseluruhan</a:t>
            </a:r>
            <a:r>
              <a:rPr lang="en-US" b="0" dirty="0">
                <a:latin typeface="Century Gothic" pitchFamily="34" charset="0"/>
              </a:rPr>
              <a:t> audit</a:t>
            </a:r>
          </a:p>
          <a:p>
            <a:pPr marL="465138" indent="-465138" algn="just" eaLnBrk="0" hangingPunct="0">
              <a:lnSpc>
                <a:spcPct val="90000"/>
              </a:lnSpc>
              <a:spcAft>
                <a:spcPct val="40000"/>
              </a:spcAft>
              <a:buFont typeface="Monotype Sorts" charset="2"/>
              <a:buChar char="J"/>
            </a:pPr>
            <a:r>
              <a:rPr lang="en-US" b="0" dirty="0">
                <a:latin typeface="Century Gothic" pitchFamily="34" charset="0"/>
              </a:rPr>
              <a:t>Improvement </a:t>
            </a:r>
            <a:r>
              <a:rPr lang="en-US" b="0" dirty="0" err="1">
                <a:latin typeface="Century Gothic" pitchFamily="34" charset="0"/>
              </a:rPr>
              <a:t>dan</a:t>
            </a:r>
            <a:r>
              <a:rPr lang="en-US" b="0" dirty="0">
                <a:latin typeface="Century Gothic" pitchFamily="34" charset="0"/>
              </a:rPr>
              <a:t> </a:t>
            </a:r>
            <a:r>
              <a:rPr lang="en-US" b="0" dirty="0" err="1">
                <a:latin typeface="Century Gothic" pitchFamily="34" charset="0"/>
              </a:rPr>
              <a:t>praktek-praktek</a:t>
            </a:r>
            <a:r>
              <a:rPr lang="en-US" b="0" dirty="0">
                <a:latin typeface="Century Gothic" pitchFamily="34" charset="0"/>
              </a:rPr>
              <a:t> yang </a:t>
            </a:r>
            <a:r>
              <a:rPr lang="en-US" b="0" dirty="0" err="1">
                <a:latin typeface="Century Gothic" pitchFamily="34" charset="0"/>
              </a:rPr>
              <a:t>baik</a:t>
            </a:r>
            <a:r>
              <a:rPr lang="en-US" b="0" dirty="0">
                <a:latin typeface="Century Gothic" pitchFamily="34" charset="0"/>
              </a:rPr>
              <a:t> (Strong point)</a:t>
            </a:r>
          </a:p>
          <a:p>
            <a:pPr marL="465138" indent="-465138" algn="just" eaLnBrk="0" hangingPunct="0">
              <a:lnSpc>
                <a:spcPct val="90000"/>
              </a:lnSpc>
              <a:buFont typeface="Monotype Sorts" charset="2"/>
              <a:buChar char="J"/>
            </a:pPr>
            <a:r>
              <a:rPr lang="en-US" b="0" dirty="0" err="1">
                <a:latin typeface="Century Gothic" pitchFamily="34" charset="0"/>
              </a:rPr>
              <a:t>Penjelasan</a:t>
            </a:r>
            <a:r>
              <a:rPr lang="en-US" b="0" dirty="0">
                <a:latin typeface="Century Gothic" pitchFamily="34" charset="0"/>
              </a:rPr>
              <a:t> </a:t>
            </a:r>
            <a:r>
              <a:rPr lang="en-US" b="0" dirty="0" err="1">
                <a:latin typeface="Century Gothic" pitchFamily="34" charset="0"/>
              </a:rPr>
              <a:t>masalah</a:t>
            </a:r>
            <a:r>
              <a:rPr lang="en-US" b="0" dirty="0">
                <a:latin typeface="Century Gothic" pitchFamily="34" charset="0"/>
              </a:rPr>
              <a:t> yang </a:t>
            </a:r>
            <a:r>
              <a:rPr lang="en-US" b="0" dirty="0" err="1">
                <a:latin typeface="Century Gothic" pitchFamily="34" charset="0"/>
              </a:rPr>
              <a:t>ditemukan</a:t>
            </a:r>
            <a:r>
              <a:rPr lang="en-US" b="0" dirty="0">
                <a:latin typeface="Century Gothic" pitchFamily="34" charset="0"/>
              </a:rPr>
              <a:t> (</a:t>
            </a:r>
            <a:r>
              <a:rPr lang="en-US" b="0" dirty="0" err="1">
                <a:latin typeface="Century Gothic" pitchFamily="34" charset="0"/>
              </a:rPr>
              <a:t>nonconformances</a:t>
            </a:r>
            <a:r>
              <a:rPr lang="en-US" b="0" dirty="0">
                <a:latin typeface="Century Gothic" pitchFamily="34" charset="0"/>
              </a:rPr>
              <a:t>) </a:t>
            </a:r>
            <a:r>
              <a:rPr lang="en-US" b="0" dirty="0" err="1">
                <a:latin typeface="Century Gothic" pitchFamily="34" charset="0"/>
              </a:rPr>
              <a:t>dengan</a:t>
            </a:r>
            <a:r>
              <a:rPr lang="en-US" b="0" dirty="0">
                <a:latin typeface="Century Gothic" pitchFamily="34" charset="0"/>
              </a:rPr>
              <a:t> </a:t>
            </a:r>
            <a:r>
              <a:rPr lang="en-US" b="0" dirty="0" err="1">
                <a:latin typeface="Century Gothic" pitchFamily="34" charset="0"/>
              </a:rPr>
              <a:t>akibat</a:t>
            </a:r>
            <a:r>
              <a:rPr lang="en-US" b="0" dirty="0">
                <a:latin typeface="Century Gothic" pitchFamily="34" charset="0"/>
              </a:rPr>
              <a:t> yang </a:t>
            </a:r>
            <a:r>
              <a:rPr lang="en-US" b="0" dirty="0" err="1">
                <a:latin typeface="Century Gothic" pitchFamily="34" charset="0"/>
              </a:rPr>
              <a:t>dapat</a:t>
            </a:r>
            <a:r>
              <a:rPr lang="en-US" b="0" dirty="0">
                <a:latin typeface="Century Gothic" pitchFamily="34" charset="0"/>
              </a:rPr>
              <a:t> </a:t>
            </a:r>
            <a:r>
              <a:rPr lang="en-US" b="0" dirty="0" err="1">
                <a:latin typeface="Century Gothic" pitchFamily="34" charset="0"/>
              </a:rPr>
              <a:t>ditimbulkan</a:t>
            </a:r>
            <a:endParaRPr lang="en-US" b="0" dirty="0">
              <a:latin typeface="Century Gothic" pitchFamily="34" charset="0"/>
            </a:endParaRPr>
          </a:p>
          <a:p>
            <a:pPr marL="465138" indent="-465138" algn="just" eaLnBrk="0" hangingPunct="0">
              <a:lnSpc>
                <a:spcPct val="90000"/>
              </a:lnSpc>
              <a:buFont typeface="Monotype Sorts" charset="2"/>
              <a:buChar char="J"/>
            </a:pPr>
            <a:endParaRPr lang="en-US" b="0" dirty="0">
              <a:latin typeface="Century Gothic" pitchFamily="34" charset="0"/>
            </a:endParaRPr>
          </a:p>
          <a:p>
            <a:pPr marL="465138" indent="-465138" algn="just" eaLnBrk="0" hangingPunct="0">
              <a:lnSpc>
                <a:spcPct val="90000"/>
              </a:lnSpc>
              <a:buFont typeface="Monotype Sorts" charset="2"/>
              <a:buChar char="J"/>
            </a:pPr>
            <a:r>
              <a:rPr lang="en-US" dirty="0" err="1">
                <a:latin typeface="Century Gothic" pitchFamily="34" charset="0"/>
              </a:rPr>
              <a:t>Menjelaskan</a:t>
            </a:r>
            <a:r>
              <a:rPr lang="en-US" dirty="0">
                <a:latin typeface="Century Gothic" pitchFamily="34" charset="0"/>
              </a:rPr>
              <a:t> </a:t>
            </a:r>
            <a:r>
              <a:rPr lang="en-US" dirty="0" err="1">
                <a:latin typeface="Century Gothic" pitchFamily="34" charset="0"/>
              </a:rPr>
              <a:t>bahwa</a:t>
            </a:r>
            <a:r>
              <a:rPr lang="en-US" dirty="0">
                <a:latin typeface="Century Gothic" pitchFamily="34" charset="0"/>
              </a:rPr>
              <a:t> audit </a:t>
            </a:r>
            <a:r>
              <a:rPr lang="en-US" dirty="0" err="1">
                <a:latin typeface="Century Gothic" pitchFamily="34" charset="0"/>
              </a:rPr>
              <a:t>adalah</a:t>
            </a:r>
            <a:r>
              <a:rPr lang="en-US" dirty="0">
                <a:latin typeface="Century Gothic" pitchFamily="34" charset="0"/>
              </a:rPr>
              <a:t> sampling </a:t>
            </a:r>
            <a:r>
              <a:rPr lang="en-US" dirty="0" err="1">
                <a:latin typeface="Century Gothic" pitchFamily="34" charset="0"/>
              </a:rPr>
              <a:t>bahwa</a:t>
            </a:r>
            <a:r>
              <a:rPr lang="en-US" dirty="0">
                <a:latin typeface="Century Gothic" pitchFamily="34" charset="0"/>
              </a:rPr>
              <a:t> problem yang </a:t>
            </a:r>
            <a:r>
              <a:rPr lang="en-US" dirty="0" err="1">
                <a:latin typeface="Century Gothic" pitchFamily="34" charset="0"/>
              </a:rPr>
              <a:t>ditemukan</a:t>
            </a:r>
            <a:r>
              <a:rPr lang="en-US" dirty="0">
                <a:latin typeface="Century Gothic" pitchFamily="34" charset="0"/>
              </a:rPr>
              <a:t> </a:t>
            </a:r>
            <a:r>
              <a:rPr lang="en-US" dirty="0" err="1">
                <a:latin typeface="Century Gothic" pitchFamily="34" charset="0"/>
              </a:rPr>
              <a:t>dapat</a:t>
            </a:r>
            <a:r>
              <a:rPr lang="en-US" dirty="0">
                <a:latin typeface="Century Gothic" pitchFamily="34" charset="0"/>
              </a:rPr>
              <a:t> </a:t>
            </a:r>
            <a:r>
              <a:rPr lang="en-US" dirty="0" err="1">
                <a:latin typeface="Century Gothic" pitchFamily="34" charset="0"/>
              </a:rPr>
              <a:t>terjadi</a:t>
            </a:r>
            <a:r>
              <a:rPr lang="en-US" dirty="0">
                <a:latin typeface="Century Gothic" pitchFamily="34" charset="0"/>
              </a:rPr>
              <a:t> </a:t>
            </a:r>
            <a:r>
              <a:rPr lang="en-US" dirty="0" err="1">
                <a:latin typeface="Century Gothic" pitchFamily="34" charset="0"/>
              </a:rPr>
              <a:t>pada</a:t>
            </a:r>
            <a:r>
              <a:rPr lang="en-US" dirty="0">
                <a:latin typeface="Century Gothic" pitchFamily="34" charset="0"/>
              </a:rPr>
              <a:t> area yang lain, </a:t>
            </a:r>
            <a:r>
              <a:rPr lang="en-US" dirty="0" err="1">
                <a:latin typeface="Century Gothic" pitchFamily="34" charset="0"/>
              </a:rPr>
              <a:t>sehingga</a:t>
            </a:r>
            <a:r>
              <a:rPr lang="en-US" dirty="0">
                <a:latin typeface="Century Gothic" pitchFamily="34" charset="0"/>
              </a:rPr>
              <a:t> </a:t>
            </a:r>
            <a:r>
              <a:rPr lang="en-US" dirty="0" err="1">
                <a:latin typeface="Century Gothic" pitchFamily="34" charset="0"/>
              </a:rPr>
              <a:t>tindakan</a:t>
            </a:r>
            <a:r>
              <a:rPr lang="en-US" dirty="0">
                <a:latin typeface="Century Gothic" pitchFamily="34" charset="0"/>
              </a:rPr>
              <a:t> </a:t>
            </a:r>
            <a:r>
              <a:rPr lang="en-US" dirty="0" err="1">
                <a:latin typeface="Century Gothic" pitchFamily="34" charset="0"/>
              </a:rPr>
              <a:t>koreksi</a:t>
            </a:r>
            <a:r>
              <a:rPr lang="en-US" dirty="0">
                <a:latin typeface="Century Gothic" pitchFamily="34" charset="0"/>
              </a:rPr>
              <a:t> </a:t>
            </a:r>
            <a:r>
              <a:rPr lang="en-US" dirty="0" err="1">
                <a:latin typeface="Century Gothic" pitchFamily="34" charset="0"/>
              </a:rPr>
              <a:t>tidak</a:t>
            </a:r>
            <a:r>
              <a:rPr lang="en-US" dirty="0">
                <a:latin typeface="Century Gothic" pitchFamily="34" charset="0"/>
              </a:rPr>
              <a:t> </a:t>
            </a:r>
            <a:r>
              <a:rPr lang="en-US" dirty="0" err="1">
                <a:latin typeface="Century Gothic" pitchFamily="34" charset="0"/>
              </a:rPr>
              <a:t>hanya</a:t>
            </a:r>
            <a:r>
              <a:rPr lang="en-US" dirty="0">
                <a:latin typeface="Century Gothic" pitchFamily="34" charset="0"/>
              </a:rPr>
              <a:t> </a:t>
            </a:r>
            <a:r>
              <a:rPr lang="en-US" dirty="0" err="1">
                <a:latin typeface="Century Gothic" pitchFamily="34" charset="0"/>
              </a:rPr>
              <a:t>dilakukan</a:t>
            </a:r>
            <a:r>
              <a:rPr lang="en-US" dirty="0">
                <a:latin typeface="Century Gothic" pitchFamily="34" charset="0"/>
              </a:rPr>
              <a:t> </a:t>
            </a:r>
            <a:r>
              <a:rPr lang="en-US" dirty="0" err="1">
                <a:latin typeface="Century Gothic" pitchFamily="34" charset="0"/>
              </a:rPr>
              <a:t>terhadap</a:t>
            </a:r>
            <a:r>
              <a:rPr lang="en-US" dirty="0">
                <a:latin typeface="Century Gothic" pitchFamily="34" charset="0"/>
              </a:rPr>
              <a:t> </a:t>
            </a:r>
            <a:r>
              <a:rPr lang="en-US" dirty="0" err="1">
                <a:latin typeface="Century Gothic" pitchFamily="34" charset="0"/>
              </a:rPr>
              <a:t>hasil</a:t>
            </a:r>
            <a:r>
              <a:rPr lang="en-US" dirty="0">
                <a:latin typeface="Century Gothic" pitchFamily="34" charset="0"/>
              </a:rPr>
              <a:t> </a:t>
            </a:r>
            <a:r>
              <a:rPr lang="en-US" dirty="0" err="1">
                <a:latin typeface="Century Gothic" pitchFamily="34" charset="0"/>
              </a:rPr>
              <a:t>temuan</a:t>
            </a:r>
            <a:r>
              <a:rPr lang="en-US" dirty="0">
                <a:latin typeface="Century Gothic" pitchFamily="34" charset="0"/>
              </a:rPr>
              <a:t> </a:t>
            </a:r>
            <a:r>
              <a:rPr lang="en-US" dirty="0" err="1">
                <a:latin typeface="Century Gothic" pitchFamily="34" charset="0"/>
              </a:rPr>
              <a:t>tetapi</a:t>
            </a:r>
            <a:r>
              <a:rPr lang="en-US" dirty="0">
                <a:latin typeface="Century Gothic" pitchFamily="34" charset="0"/>
              </a:rPr>
              <a:t> </a:t>
            </a:r>
            <a:r>
              <a:rPr lang="en-US" dirty="0" err="1">
                <a:latin typeface="Century Gothic" pitchFamily="34" charset="0"/>
              </a:rPr>
              <a:t>juga</a:t>
            </a:r>
            <a:r>
              <a:rPr lang="en-US" dirty="0">
                <a:latin typeface="Century Gothic" pitchFamily="34" charset="0"/>
              </a:rPr>
              <a:t> </a:t>
            </a:r>
            <a:r>
              <a:rPr lang="en-US" dirty="0" err="1">
                <a:latin typeface="Century Gothic" pitchFamily="34" charset="0"/>
              </a:rPr>
              <a:t>terhadap</a:t>
            </a:r>
            <a:r>
              <a:rPr lang="en-US" dirty="0">
                <a:latin typeface="Century Gothic" pitchFamily="34" charset="0"/>
              </a:rPr>
              <a:t> </a:t>
            </a:r>
            <a:r>
              <a:rPr lang="en-US" dirty="0" err="1">
                <a:latin typeface="Century Gothic" pitchFamily="34" charset="0"/>
              </a:rPr>
              <a:t>sistem</a:t>
            </a:r>
            <a:r>
              <a:rPr lang="en-US" dirty="0">
                <a:latin typeface="Century Gothic" pitchFamily="34" charset="0"/>
              </a:rPr>
              <a:t> </a:t>
            </a:r>
            <a:r>
              <a:rPr lang="en-US" dirty="0" err="1">
                <a:latin typeface="Century Gothic" pitchFamily="34" charset="0"/>
              </a:rPr>
              <a:t>dimana</a:t>
            </a:r>
            <a:r>
              <a:rPr lang="en-US" dirty="0">
                <a:latin typeface="Century Gothic" pitchFamily="34" charset="0"/>
              </a:rPr>
              <a:t> </a:t>
            </a:r>
            <a:r>
              <a:rPr lang="en-US" dirty="0" err="1">
                <a:latin typeface="Century Gothic" pitchFamily="34" charset="0"/>
              </a:rPr>
              <a:t>nonconformances</a:t>
            </a:r>
            <a:r>
              <a:rPr lang="en-US" dirty="0">
                <a:latin typeface="Century Gothic" pitchFamily="34" charset="0"/>
              </a:rPr>
              <a:t> </a:t>
            </a:r>
            <a:r>
              <a:rPr lang="en-US" dirty="0" err="1">
                <a:latin typeface="Century Gothic" pitchFamily="34" charset="0"/>
              </a:rPr>
              <a:t>tersebut</a:t>
            </a:r>
            <a:r>
              <a:rPr lang="en-US" dirty="0">
                <a:latin typeface="Century Gothic" pitchFamily="34" charset="0"/>
              </a:rPr>
              <a:t> </a:t>
            </a:r>
            <a:r>
              <a:rPr lang="en-US" dirty="0" err="1">
                <a:latin typeface="Century Gothic" pitchFamily="34" charset="0"/>
              </a:rPr>
              <a:t>ditemukan</a:t>
            </a:r>
            <a:endParaRPr lang="en-US" dirty="0">
              <a:latin typeface="Century Gothic" pitchFamily="34" charset="0"/>
            </a:endParaRPr>
          </a:p>
          <a:p>
            <a:pPr marL="465138" indent="-465138" algn="just" eaLnBrk="0" hangingPunct="0">
              <a:lnSpc>
                <a:spcPct val="90000"/>
              </a:lnSpc>
              <a:buFont typeface="Monotype Sorts" charset="2"/>
              <a:buChar char="J"/>
            </a:pPr>
            <a:endParaRPr lang="en-US" b="0" dirty="0">
              <a:latin typeface="Century Gothic" pitchFamily="34" charset="0"/>
            </a:endParaRPr>
          </a:p>
          <a:p>
            <a:pPr marL="465138" indent="-465138" algn="just" eaLnBrk="0" hangingPunct="0">
              <a:lnSpc>
                <a:spcPct val="90000"/>
              </a:lnSpc>
              <a:spcAft>
                <a:spcPct val="40000"/>
              </a:spcAft>
              <a:buFont typeface="Monotype Sorts" charset="2"/>
              <a:buChar char="J"/>
            </a:pPr>
            <a:r>
              <a:rPr lang="en-US" b="0" dirty="0" err="1">
                <a:latin typeface="Century Gothic" pitchFamily="34" charset="0"/>
              </a:rPr>
              <a:t>Rekomendasi</a:t>
            </a:r>
            <a:r>
              <a:rPr lang="en-US" b="0" dirty="0">
                <a:latin typeface="Century Gothic" pitchFamily="34" charset="0"/>
              </a:rPr>
              <a:t> </a:t>
            </a:r>
            <a:r>
              <a:rPr lang="en-US" b="0" dirty="0" err="1">
                <a:latin typeface="Century Gothic" pitchFamily="34" charset="0"/>
              </a:rPr>
              <a:t>untuk</a:t>
            </a:r>
            <a:r>
              <a:rPr lang="en-US" b="0" dirty="0">
                <a:latin typeface="Century Gothic" pitchFamily="34" charset="0"/>
              </a:rPr>
              <a:t> improvement </a:t>
            </a:r>
            <a:r>
              <a:rPr lang="en-US" b="0" dirty="0" err="1">
                <a:latin typeface="Century Gothic" pitchFamily="34" charset="0"/>
              </a:rPr>
              <a:t>dimasa</a:t>
            </a:r>
            <a:r>
              <a:rPr lang="en-US" b="0" dirty="0">
                <a:latin typeface="Century Gothic" pitchFamily="34" charset="0"/>
              </a:rPr>
              <a:t> yang </a:t>
            </a:r>
            <a:r>
              <a:rPr lang="en-US" b="0" dirty="0" err="1">
                <a:latin typeface="Century Gothic" pitchFamily="34" charset="0"/>
              </a:rPr>
              <a:t>akan</a:t>
            </a:r>
            <a:r>
              <a:rPr lang="en-US" b="0" dirty="0">
                <a:latin typeface="Century Gothic" pitchFamily="34" charset="0"/>
              </a:rPr>
              <a:t> </a:t>
            </a:r>
            <a:r>
              <a:rPr lang="en-US" b="0" dirty="0" err="1">
                <a:latin typeface="Century Gothic" pitchFamily="34" charset="0"/>
              </a:rPr>
              <a:t>datang</a:t>
            </a:r>
            <a:r>
              <a:rPr lang="en-US" b="0" dirty="0">
                <a:latin typeface="Century Gothic" pitchFamily="34" charset="0"/>
              </a:rPr>
              <a:t> (</a:t>
            </a:r>
            <a:r>
              <a:rPr lang="en-US" b="0" dirty="0" err="1">
                <a:latin typeface="Century Gothic" pitchFamily="34" charset="0"/>
              </a:rPr>
              <a:t>bila</a:t>
            </a:r>
            <a:r>
              <a:rPr lang="en-US" b="0" dirty="0">
                <a:latin typeface="Century Gothic" pitchFamily="34" charset="0"/>
              </a:rPr>
              <a:t> </a:t>
            </a:r>
            <a:r>
              <a:rPr lang="en-US" b="0" dirty="0" err="1">
                <a:latin typeface="Century Gothic" pitchFamily="34" charset="0"/>
              </a:rPr>
              <a:t>ada</a:t>
            </a:r>
            <a:r>
              <a:rPr lang="en-US" b="0" dirty="0">
                <a:latin typeface="Century Gothic" pitchFamily="34" charset="0"/>
              </a:rPr>
              <a:t>)</a:t>
            </a:r>
          </a:p>
          <a:p>
            <a:pPr marL="465138" indent="-465138" algn="just" eaLnBrk="0" hangingPunct="0">
              <a:lnSpc>
                <a:spcPct val="90000"/>
              </a:lnSpc>
              <a:buFont typeface="Monotype Sorts" charset="2"/>
              <a:buChar char="J"/>
            </a:pPr>
            <a:r>
              <a:rPr lang="en-US" b="0" dirty="0" err="1">
                <a:latin typeface="Century Gothic" pitchFamily="34" charset="0"/>
              </a:rPr>
              <a:t>Rencana</a:t>
            </a:r>
            <a:r>
              <a:rPr lang="en-US" b="0" dirty="0">
                <a:latin typeface="Century Gothic" pitchFamily="34" charset="0"/>
              </a:rPr>
              <a:t> follow up / </a:t>
            </a:r>
            <a:r>
              <a:rPr lang="en-US" b="0" dirty="0" err="1">
                <a:latin typeface="Century Gothic" pitchFamily="34" charset="0"/>
              </a:rPr>
              <a:t>verifikasi</a:t>
            </a:r>
            <a:r>
              <a:rPr lang="en-US" b="0" dirty="0">
                <a:latin typeface="Century Gothic" pitchFamily="34" charset="0"/>
              </a:rPr>
              <a:t>   </a:t>
            </a:r>
            <a:endParaRPr lang="en-GB" b="0" dirty="0">
              <a:latin typeface="Century Gothic" pitchFamily="34" charset="0"/>
            </a:endParaRPr>
          </a:p>
        </p:txBody>
      </p:sp>
      <p:sp>
        <p:nvSpPr>
          <p:cNvPr id="6" name="Slide Number Placeholder 5"/>
          <p:cNvSpPr>
            <a:spLocks noGrp="1"/>
          </p:cNvSpPr>
          <p:nvPr>
            <p:ph type="sldNum" sz="quarter" idx="12"/>
          </p:nvPr>
        </p:nvSpPr>
        <p:spPr/>
        <p:txBody>
          <a:bodyPr/>
          <a:lstStyle/>
          <a:p>
            <a:pPr>
              <a:defRPr/>
            </a:pPr>
            <a:fld id="{841ECF00-6640-4B42-A490-1528FA283F84}" type="slidenum">
              <a:rPr lang="en-US" smtClean="0"/>
              <a:pPr>
                <a:defRPr/>
              </a:pPr>
              <a:t>102</a:t>
            </a:fld>
            <a:endParaRPr lang="en-US"/>
          </a:p>
        </p:txBody>
      </p:sp>
      <p:sp>
        <p:nvSpPr>
          <p:cNvPr id="2" name="Footer Placeholder 1">
            <a:extLst>
              <a:ext uri="{FF2B5EF4-FFF2-40B4-BE49-F238E27FC236}">
                <a16:creationId xmlns:a16="http://schemas.microsoft.com/office/drawing/2014/main" id="{582916AF-FD46-42B5-8F98-473908B5F8D3}"/>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37609828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494506" y="1447800"/>
            <a:ext cx="8804275" cy="3200400"/>
          </a:xfrm>
          <a:prstGeom prst="rect">
            <a:avLst/>
          </a:prstGeom>
          <a:noFill/>
          <a:ln w="9525">
            <a:noFill/>
            <a:miter lim="800000"/>
            <a:headEnd/>
            <a:tailEnd/>
          </a:ln>
        </p:spPr>
        <p:txBody>
          <a:bodyPr lIns="87275" tIns="43637" rIns="87275" bIns="43637"/>
          <a:lstStyle/>
          <a:p>
            <a:pPr marL="436563" indent="-436563" algn="ctr" defTabSz="873125" eaLnBrk="0" hangingPunct="0">
              <a:lnSpc>
                <a:spcPct val="230000"/>
              </a:lnSpc>
              <a:buClr>
                <a:schemeClr val="accent2"/>
              </a:buClr>
              <a:buFont typeface="Wingdings 2" pitchFamily="18" charset="2"/>
              <a:buChar char="u"/>
            </a:pPr>
            <a:r>
              <a:rPr kumimoji="1" lang="en-US" sz="1900" b="1" dirty="0">
                <a:effectLst>
                  <a:outerShdw blurRad="38100" dist="38100" dir="2700000" algn="tl">
                    <a:srgbClr val="C0C0C0"/>
                  </a:outerShdw>
                </a:effectLst>
                <a:latin typeface="Verdana" pitchFamily="34" charset="0"/>
              </a:rPr>
              <a:t>MELAKUKAN PEMANTAUAN TINDAKAN PERBAIKAN </a:t>
            </a:r>
            <a:endParaRPr kumimoji="1" lang="en-US" sz="1900" b="1" i="1" dirty="0">
              <a:effectLst>
                <a:outerShdw blurRad="38100" dist="38100" dir="2700000" algn="tl">
                  <a:srgbClr val="C0C0C0"/>
                </a:outerShdw>
              </a:effectLst>
              <a:latin typeface="Verdana" pitchFamily="34" charset="0"/>
            </a:endParaRPr>
          </a:p>
          <a:p>
            <a:pPr marL="436563" indent="-436563" algn="ctr" defTabSz="873125" eaLnBrk="0" hangingPunct="0">
              <a:lnSpc>
                <a:spcPct val="230000"/>
              </a:lnSpc>
              <a:buClr>
                <a:schemeClr val="accent2"/>
              </a:buClr>
              <a:buFont typeface="Wingdings 2" pitchFamily="18" charset="2"/>
              <a:buChar char="v"/>
            </a:pPr>
            <a:r>
              <a:rPr kumimoji="1" lang="en-US" sz="1900" b="1" dirty="0">
                <a:effectLst>
                  <a:outerShdw blurRad="38100" dist="38100" dir="2700000" algn="tl">
                    <a:srgbClr val="C0C0C0"/>
                  </a:outerShdw>
                </a:effectLst>
                <a:latin typeface="Verdana" pitchFamily="34" charset="0"/>
              </a:rPr>
              <a:t>MELAKUKAN VERIFIKASI TINDAKAN PERBAIKAN </a:t>
            </a:r>
          </a:p>
          <a:p>
            <a:pPr marL="436563" indent="-436563" algn="ctr" defTabSz="873125" eaLnBrk="0" hangingPunct="0">
              <a:lnSpc>
                <a:spcPct val="230000"/>
              </a:lnSpc>
              <a:buClr>
                <a:schemeClr val="accent2"/>
              </a:buClr>
              <a:buFont typeface="Wingdings 2" pitchFamily="18" charset="2"/>
              <a:buChar char="w"/>
            </a:pPr>
            <a:r>
              <a:rPr kumimoji="1" lang="en-US" sz="1900" b="1" dirty="0">
                <a:effectLst>
                  <a:outerShdw blurRad="38100" dist="38100" dir="2700000" algn="tl">
                    <a:srgbClr val="C0C0C0"/>
                  </a:outerShdw>
                </a:effectLst>
                <a:latin typeface="Verdana" pitchFamily="34" charset="0"/>
              </a:rPr>
              <a:t>MEMBUAT LAPORAN UNTUK MANAJEMEN</a:t>
            </a:r>
            <a:endParaRPr kumimoji="1" lang="en-US" sz="1900" b="1" i="1" dirty="0">
              <a:effectLst>
                <a:outerShdw blurRad="38100" dist="38100" dir="2700000" algn="tl">
                  <a:srgbClr val="C0C0C0"/>
                </a:outerShdw>
              </a:effectLst>
              <a:latin typeface="Verdana" pitchFamily="34" charset="0"/>
            </a:endParaRPr>
          </a:p>
        </p:txBody>
      </p:sp>
      <p:sp>
        <p:nvSpPr>
          <p:cNvPr id="86019" name="Rectangle 3"/>
          <p:cNvSpPr>
            <a:spLocks noChangeArrowheads="1"/>
          </p:cNvSpPr>
          <p:nvPr/>
        </p:nvSpPr>
        <p:spPr bwMode="auto">
          <a:xfrm>
            <a:off x="685800" y="457200"/>
            <a:ext cx="8421688" cy="838200"/>
          </a:xfrm>
          <a:prstGeom prst="rect">
            <a:avLst/>
          </a:prstGeom>
          <a:noFill/>
          <a:ln w="9525">
            <a:noFill/>
            <a:miter lim="800000"/>
            <a:headEnd/>
            <a:tailEnd/>
          </a:ln>
          <a:effectLst/>
        </p:spPr>
        <p:txBody>
          <a:bodyPr lIns="87275" tIns="43637" rIns="87275" bIns="43637" anchor="ctr" anchorCtr="1"/>
          <a:lstStyle/>
          <a:p>
            <a:pPr algn="ctr" defTabSz="873125" eaLnBrk="0" hangingPunct="0"/>
            <a:r>
              <a:rPr kumimoji="1" lang="en-US" sz="1900" b="1" dirty="0">
                <a:latin typeface="Verdana" pitchFamily="34" charset="0"/>
              </a:rPr>
              <a:t>TAHAPAN III</a:t>
            </a:r>
          </a:p>
          <a:p>
            <a:pPr algn="ctr" defTabSz="873125" eaLnBrk="0" hangingPunct="0"/>
            <a:r>
              <a:rPr kumimoji="1" lang="en-US" b="1" dirty="0">
                <a:latin typeface="Verdana" pitchFamily="34" charset="0"/>
              </a:rPr>
              <a:t>TINDAK LANJUT AUDIT</a:t>
            </a:r>
          </a:p>
        </p:txBody>
      </p:sp>
      <p:pic>
        <p:nvPicPr>
          <p:cNvPr id="33894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33800"/>
            <a:ext cx="9906000" cy="31146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9D06096-68AC-46F2-BDE6-8778B53DA920}"/>
              </a:ext>
            </a:extLst>
          </p:cNvPr>
          <p:cNvSpPr>
            <a:spLocks noGrp="1"/>
          </p:cNvSpPr>
          <p:nvPr>
            <p:ph type="sldNum" sz="quarter" idx="12"/>
          </p:nvPr>
        </p:nvSpPr>
        <p:spPr/>
        <p:txBody>
          <a:bodyPr/>
          <a:lstStyle/>
          <a:p>
            <a:pPr>
              <a:defRPr/>
            </a:pPr>
            <a:fld id="{841ECF00-6640-4B42-A490-1528FA283F84}" type="slidenum">
              <a:rPr lang="en-US" smtClean="0"/>
              <a:pPr>
                <a:defRPr/>
              </a:pPr>
              <a:t>103</a:t>
            </a:fld>
            <a:endParaRPr lang="en-US"/>
          </a:p>
        </p:txBody>
      </p:sp>
      <p:sp>
        <p:nvSpPr>
          <p:cNvPr id="3" name="Footer Placeholder 2">
            <a:extLst>
              <a:ext uri="{FF2B5EF4-FFF2-40B4-BE49-F238E27FC236}">
                <a16:creationId xmlns:a16="http://schemas.microsoft.com/office/drawing/2014/main" id="{7896A6A7-B986-42B9-9DC8-19260C82B185}"/>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1214897668"/>
      </p:ext>
    </p:extLst>
  </p:cSld>
  <p:clrMapOvr>
    <a:masterClrMapping/>
  </p:clrMapOvr>
  <p:transition spd="slow">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9972" name="Picture 4" descr="Image result for corrective action"/>
          <p:cNvPicPr>
            <a:picLocks noChangeAspect="1" noChangeArrowheads="1"/>
          </p:cNvPicPr>
          <p:nvPr/>
        </p:nvPicPr>
        <p:blipFill rotWithShape="1">
          <a:blip r:embed="rId3">
            <a:extLst>
              <a:ext uri="{28A0092B-C50C-407E-A947-70E740481C1C}">
                <a14:useLocalDpi xmlns:a14="http://schemas.microsoft.com/office/drawing/2010/main" val="0"/>
              </a:ext>
            </a:extLst>
          </a:blip>
          <a:srcRect l="15000"/>
          <a:stretch/>
        </p:blipFill>
        <p:spPr bwMode="auto">
          <a:xfrm>
            <a:off x="0" y="4114799"/>
            <a:ext cx="3886200" cy="2743201"/>
          </a:xfrm>
          <a:prstGeom prst="rect">
            <a:avLst/>
          </a:prstGeom>
          <a:noFill/>
          <a:extLst>
            <a:ext uri="{909E8E84-426E-40DD-AFC4-6F175D3DCCD1}">
              <a14:hiddenFill xmlns:a14="http://schemas.microsoft.com/office/drawing/2010/main">
                <a:solidFill>
                  <a:srgbClr val="FFFFFF"/>
                </a:solidFill>
              </a14:hiddenFill>
            </a:ext>
          </a:extLst>
        </p:spPr>
      </p:pic>
      <p:sp>
        <p:nvSpPr>
          <p:cNvPr id="88066" name="Text Box 2"/>
          <p:cNvSpPr txBox="1">
            <a:spLocks noChangeArrowheads="1"/>
          </p:cNvSpPr>
          <p:nvPr/>
        </p:nvSpPr>
        <p:spPr bwMode="auto">
          <a:xfrm>
            <a:off x="2514600" y="2631831"/>
            <a:ext cx="7086600" cy="2230251"/>
          </a:xfrm>
          <a:prstGeom prst="rect">
            <a:avLst/>
          </a:prstGeom>
          <a:noFill/>
          <a:ln w="9525">
            <a:noFill/>
            <a:miter lim="800000"/>
            <a:headEnd/>
            <a:tailEnd/>
          </a:ln>
          <a:effectLst/>
        </p:spPr>
        <p:txBody>
          <a:bodyPr wrap="square" lIns="87275" tIns="43637" rIns="87275" bIns="43637">
            <a:spAutoFit/>
          </a:bodyPr>
          <a:lstStyle/>
          <a:p>
            <a:pPr marL="436563" indent="-436563" defTabSz="873125" eaLnBrk="0" hangingPunct="0">
              <a:lnSpc>
                <a:spcPct val="130000"/>
              </a:lnSpc>
              <a:buFont typeface="Wingdings 2" pitchFamily="18" charset="2"/>
              <a:buChar char="õ"/>
            </a:pPr>
            <a:r>
              <a:rPr lang="en-US" sz="2400" dirty="0" err="1">
                <a:latin typeface="Verdana" pitchFamily="34" charset="0"/>
              </a:rPr>
              <a:t>Gunakan</a:t>
            </a:r>
            <a:r>
              <a:rPr lang="en-US" sz="2400" dirty="0">
                <a:latin typeface="Verdana" pitchFamily="34" charset="0"/>
              </a:rPr>
              <a:t> </a:t>
            </a:r>
            <a:r>
              <a:rPr lang="en-US" sz="2400" i="1" dirty="0">
                <a:latin typeface="Verdana" pitchFamily="34" charset="0"/>
              </a:rPr>
              <a:t>log</a:t>
            </a:r>
            <a:r>
              <a:rPr lang="en-US" sz="2400" dirty="0">
                <a:latin typeface="Verdana" pitchFamily="34" charset="0"/>
              </a:rPr>
              <a:t> CAR</a:t>
            </a:r>
          </a:p>
          <a:p>
            <a:pPr marL="436563" indent="-436563" defTabSz="873125" eaLnBrk="0" hangingPunct="0">
              <a:lnSpc>
                <a:spcPct val="150000"/>
              </a:lnSpc>
              <a:buFont typeface="Wingdings 2" pitchFamily="18" charset="2"/>
              <a:buChar char="õ"/>
            </a:pPr>
            <a:r>
              <a:rPr lang="en-GB" sz="2400" dirty="0" err="1">
                <a:latin typeface="Verdana" pitchFamily="34" charset="0"/>
              </a:rPr>
              <a:t>Ingatkan</a:t>
            </a:r>
            <a:r>
              <a:rPr lang="en-GB" sz="2400" dirty="0">
                <a:latin typeface="Verdana" pitchFamily="34" charset="0"/>
              </a:rPr>
              <a:t> auditor  </a:t>
            </a:r>
            <a:r>
              <a:rPr lang="en-GB" sz="2400" dirty="0" err="1">
                <a:latin typeface="Verdana" pitchFamily="34" charset="0"/>
              </a:rPr>
              <a:t>dan</a:t>
            </a:r>
            <a:r>
              <a:rPr lang="en-GB" sz="2400" dirty="0">
                <a:latin typeface="Verdana" pitchFamily="34" charset="0"/>
              </a:rPr>
              <a:t> </a:t>
            </a:r>
            <a:r>
              <a:rPr lang="en-GB" sz="2400" dirty="0" err="1">
                <a:latin typeface="Verdana" pitchFamily="34" charset="0"/>
              </a:rPr>
              <a:t>auditee</a:t>
            </a:r>
            <a:r>
              <a:rPr lang="en-GB" sz="2400" dirty="0">
                <a:latin typeface="Verdana" pitchFamily="34" charset="0"/>
              </a:rPr>
              <a:t> </a:t>
            </a:r>
            <a:r>
              <a:rPr lang="en-GB" sz="2400" dirty="0" err="1">
                <a:latin typeface="Verdana" pitchFamily="34" charset="0"/>
              </a:rPr>
              <a:t>beberapa</a:t>
            </a:r>
            <a:r>
              <a:rPr lang="en-GB" sz="2400" dirty="0">
                <a:latin typeface="Verdana" pitchFamily="34" charset="0"/>
              </a:rPr>
              <a:t> </a:t>
            </a:r>
            <a:r>
              <a:rPr lang="en-GB" sz="2400" dirty="0" err="1">
                <a:latin typeface="Verdana" pitchFamily="34" charset="0"/>
              </a:rPr>
              <a:t>hari</a:t>
            </a:r>
            <a:r>
              <a:rPr lang="en-GB" sz="2400" dirty="0">
                <a:latin typeface="Verdana" pitchFamily="34" charset="0"/>
              </a:rPr>
              <a:t> </a:t>
            </a:r>
            <a:r>
              <a:rPr lang="en-GB" sz="2400" dirty="0" err="1">
                <a:latin typeface="Verdana" pitchFamily="34" charset="0"/>
              </a:rPr>
              <a:t>sebelum</a:t>
            </a:r>
            <a:r>
              <a:rPr lang="en-GB" sz="2400" dirty="0">
                <a:latin typeface="Verdana" pitchFamily="34" charset="0"/>
              </a:rPr>
              <a:t> </a:t>
            </a:r>
            <a:r>
              <a:rPr lang="en-GB" sz="2400" dirty="0" err="1">
                <a:latin typeface="Verdana" pitchFamily="34" charset="0"/>
              </a:rPr>
              <a:t>waktu</a:t>
            </a:r>
            <a:r>
              <a:rPr lang="en-GB" sz="2400" dirty="0">
                <a:latin typeface="Verdana" pitchFamily="34" charset="0"/>
              </a:rPr>
              <a:t> yang </a:t>
            </a:r>
            <a:r>
              <a:rPr lang="en-GB" sz="2400" dirty="0" err="1">
                <a:latin typeface="Verdana" pitchFamily="34" charset="0"/>
              </a:rPr>
              <a:t>ditentukan</a:t>
            </a:r>
            <a:r>
              <a:rPr lang="en-GB" sz="2400" dirty="0">
                <a:latin typeface="Verdana" pitchFamily="34" charset="0"/>
              </a:rPr>
              <a:t> </a:t>
            </a:r>
            <a:r>
              <a:rPr lang="en-GB" sz="2400" dirty="0" err="1">
                <a:latin typeface="Verdana" pitchFamily="34" charset="0"/>
              </a:rPr>
              <a:t>untuk</a:t>
            </a:r>
            <a:r>
              <a:rPr lang="en-GB" sz="2400" dirty="0">
                <a:latin typeface="Verdana" pitchFamily="34" charset="0"/>
              </a:rPr>
              <a:t> </a:t>
            </a:r>
            <a:r>
              <a:rPr lang="en-GB" sz="2400" dirty="0" err="1">
                <a:latin typeface="Verdana" pitchFamily="34" charset="0"/>
              </a:rPr>
              <a:t>memverifikasi</a:t>
            </a:r>
            <a:r>
              <a:rPr lang="en-GB" sz="2400" dirty="0">
                <a:latin typeface="Verdana" pitchFamily="34" charset="0"/>
              </a:rPr>
              <a:t> </a:t>
            </a:r>
            <a:r>
              <a:rPr lang="en-GB" sz="2400" dirty="0" err="1">
                <a:latin typeface="Verdana" pitchFamily="34" charset="0"/>
              </a:rPr>
              <a:t>tindakan</a:t>
            </a:r>
            <a:r>
              <a:rPr lang="en-GB" sz="2400" dirty="0">
                <a:latin typeface="Verdana" pitchFamily="34" charset="0"/>
              </a:rPr>
              <a:t> </a:t>
            </a:r>
            <a:r>
              <a:rPr lang="en-GB" sz="2400" dirty="0" err="1">
                <a:latin typeface="Verdana" pitchFamily="34" charset="0"/>
              </a:rPr>
              <a:t>perbaikan</a:t>
            </a:r>
            <a:endParaRPr lang="en-GB" sz="2400" dirty="0">
              <a:latin typeface="Verdana" pitchFamily="34" charset="0"/>
            </a:endParaRPr>
          </a:p>
        </p:txBody>
      </p:sp>
      <p:sp>
        <p:nvSpPr>
          <p:cNvPr id="88067" name="Rectangle 3"/>
          <p:cNvSpPr>
            <a:spLocks noChangeArrowheads="1"/>
          </p:cNvSpPr>
          <p:nvPr/>
        </p:nvSpPr>
        <p:spPr bwMode="auto">
          <a:xfrm>
            <a:off x="914400" y="990601"/>
            <a:ext cx="8153400" cy="838200"/>
          </a:xfrm>
          <a:prstGeom prst="rect">
            <a:avLst/>
          </a:prstGeom>
          <a:noFill/>
          <a:ln w="9525">
            <a:noFill/>
            <a:miter lim="800000"/>
            <a:headEnd/>
            <a:tailEnd/>
          </a:ln>
          <a:effectLst/>
        </p:spPr>
        <p:txBody>
          <a:bodyPr lIns="87275" tIns="43637" rIns="87275" bIns="43637" anchor="ctr" anchorCtr="1"/>
          <a:lstStyle/>
          <a:p>
            <a:pPr marL="622300" indent="-622300" defTabSz="179388" eaLnBrk="0" hangingPunct="0"/>
            <a:r>
              <a:rPr kumimoji="1" lang="en-US" sz="2700" b="1" dirty="0">
                <a:latin typeface="Verdana" pitchFamily="34" charset="0"/>
              </a:rPr>
              <a:t>1.  MELAKUKAN PEMANTAUAN TINDAKAN PERBAIKAN</a:t>
            </a:r>
            <a:endParaRPr kumimoji="1" lang="en-US" sz="2700" b="1" i="1" dirty="0">
              <a:latin typeface="Verdana" pitchFamily="34" charset="0"/>
            </a:endParaRPr>
          </a:p>
        </p:txBody>
      </p:sp>
      <p:sp>
        <p:nvSpPr>
          <p:cNvPr id="4" name="Rectangle 3"/>
          <p:cNvSpPr/>
          <p:nvPr/>
        </p:nvSpPr>
        <p:spPr bwMode="auto">
          <a:xfrm>
            <a:off x="0" y="0"/>
            <a:ext cx="1219200" cy="3276600"/>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873125" rtl="0" eaLnBrk="1" fontAlgn="base" latinLnBrk="0" hangingPunct="1">
              <a:lnSpc>
                <a:spcPct val="100000"/>
              </a:lnSpc>
              <a:spcBef>
                <a:spcPct val="0"/>
              </a:spcBef>
              <a:spcAft>
                <a:spcPct val="0"/>
              </a:spcAft>
              <a:buClrTx/>
              <a:buSzTx/>
              <a:buFontTx/>
              <a:buNone/>
              <a:tabLst/>
            </a:pPr>
            <a:endParaRPr kumimoji="0" lang="en-US" sz="3100" b="0" i="0" u="none" strike="noStrike" cap="none" normalizeH="0" baseline="0">
              <a:ln>
                <a:noFill/>
              </a:ln>
              <a:solidFill>
                <a:schemeClr val="tx1"/>
              </a:solidFill>
              <a:effectLst/>
              <a:latin typeface="Arial" charset="0"/>
            </a:endParaRPr>
          </a:p>
        </p:txBody>
      </p:sp>
      <p:sp>
        <p:nvSpPr>
          <p:cNvPr id="5" name="Rectangle 4"/>
          <p:cNvSpPr/>
          <p:nvPr/>
        </p:nvSpPr>
        <p:spPr bwMode="auto">
          <a:xfrm>
            <a:off x="2133600" y="2132431"/>
            <a:ext cx="7772400" cy="45719"/>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873125" rtl="0" eaLnBrk="1" fontAlgn="base" latinLnBrk="0" hangingPunct="1">
              <a:lnSpc>
                <a:spcPct val="100000"/>
              </a:lnSpc>
              <a:spcBef>
                <a:spcPct val="0"/>
              </a:spcBef>
              <a:spcAft>
                <a:spcPct val="0"/>
              </a:spcAft>
              <a:buClrTx/>
              <a:buSzTx/>
              <a:buFontTx/>
              <a:buNone/>
              <a:tabLst/>
            </a:pPr>
            <a:endParaRPr kumimoji="0" lang="en-US" sz="3100" b="0" i="0" u="none" strike="noStrike" cap="none" normalizeH="0" baseline="0">
              <a:ln>
                <a:noFill/>
              </a:ln>
              <a:solidFill>
                <a:schemeClr val="tx1"/>
              </a:solidFill>
              <a:effectLst/>
              <a:latin typeface="Arial" charset="0"/>
            </a:endParaRPr>
          </a:p>
        </p:txBody>
      </p:sp>
      <p:sp>
        <p:nvSpPr>
          <p:cNvPr id="2" name="Slide Number Placeholder 1">
            <a:extLst>
              <a:ext uri="{FF2B5EF4-FFF2-40B4-BE49-F238E27FC236}">
                <a16:creationId xmlns:a16="http://schemas.microsoft.com/office/drawing/2014/main" id="{483CEB2C-1817-47F7-98C0-D36AF9EDD657}"/>
              </a:ext>
            </a:extLst>
          </p:cNvPr>
          <p:cNvSpPr>
            <a:spLocks noGrp="1"/>
          </p:cNvSpPr>
          <p:nvPr>
            <p:ph type="sldNum" sz="quarter" idx="12"/>
          </p:nvPr>
        </p:nvSpPr>
        <p:spPr/>
        <p:txBody>
          <a:bodyPr/>
          <a:lstStyle/>
          <a:p>
            <a:pPr>
              <a:defRPr/>
            </a:pPr>
            <a:fld id="{841ECF00-6640-4B42-A490-1528FA283F84}" type="slidenum">
              <a:rPr lang="en-US" smtClean="0"/>
              <a:pPr>
                <a:defRPr/>
              </a:pPr>
              <a:t>104</a:t>
            </a:fld>
            <a:endParaRPr lang="en-US"/>
          </a:p>
        </p:txBody>
      </p:sp>
      <p:sp>
        <p:nvSpPr>
          <p:cNvPr id="3" name="Footer Placeholder 2">
            <a:extLst>
              <a:ext uri="{FF2B5EF4-FFF2-40B4-BE49-F238E27FC236}">
                <a16:creationId xmlns:a16="http://schemas.microsoft.com/office/drawing/2014/main" id="{E84B072E-177A-4BD9-A2CF-EDE219E2C346}"/>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2097523759"/>
      </p:ext>
    </p:extLst>
  </p:cSld>
  <p:clrMapOvr>
    <a:masterClrMapping/>
  </p:clrMapOvr>
  <p:transition spd="slow">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DA1DAB-1326-47A2-AA87-E29DE4C59AE9}"/>
              </a:ext>
            </a:extLst>
          </p:cNvPr>
          <p:cNvSpPr/>
          <p:nvPr/>
        </p:nvSpPr>
        <p:spPr>
          <a:xfrm>
            <a:off x="622852" y="4292758"/>
            <a:ext cx="8793882" cy="1656522"/>
          </a:xfrm>
          <a:prstGeom prst="rect">
            <a:avLst/>
          </a:prstGeom>
          <a:solidFill>
            <a:schemeClr val="bg1">
              <a:lumMod val="85000"/>
            </a:schemeClr>
          </a:solid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
        <p:nvSpPr>
          <p:cNvPr id="107522" name="Rectangle 2"/>
          <p:cNvSpPr>
            <a:spLocks noGrp="1" noChangeArrowheads="1"/>
          </p:cNvSpPr>
          <p:nvPr>
            <p:ph type="title"/>
          </p:nvPr>
        </p:nvSpPr>
        <p:spPr>
          <a:xfrm>
            <a:off x="0" y="0"/>
            <a:ext cx="9906000" cy="1143000"/>
          </a:xfrm>
          <a:solidFill>
            <a:srgbClr val="00B050"/>
          </a:solidFill>
        </p:spPr>
        <p:txBody>
          <a:bodyPr/>
          <a:lstStyle/>
          <a:p>
            <a:pPr algn="ctr" eaLnBrk="1" hangingPunct="1"/>
            <a:r>
              <a:rPr lang="en-US" sz="4000" b="1" u="sng" dirty="0" err="1">
                <a:solidFill>
                  <a:schemeClr val="bg1"/>
                </a:solidFill>
              </a:rPr>
              <a:t>Tindakan</a:t>
            </a:r>
            <a:r>
              <a:rPr lang="en-US" sz="4000" b="1" u="sng" dirty="0">
                <a:solidFill>
                  <a:schemeClr val="bg1"/>
                </a:solidFill>
              </a:rPr>
              <a:t> </a:t>
            </a:r>
            <a:r>
              <a:rPr lang="en-US" sz="4000" b="1" u="sng" dirty="0" err="1">
                <a:solidFill>
                  <a:schemeClr val="bg1"/>
                </a:solidFill>
              </a:rPr>
              <a:t>Perbaikan</a:t>
            </a:r>
            <a:r>
              <a:rPr lang="en-US" sz="4000" b="1" u="sng" dirty="0">
                <a:solidFill>
                  <a:schemeClr val="bg1"/>
                </a:solidFill>
              </a:rPr>
              <a:t> </a:t>
            </a:r>
            <a:r>
              <a:rPr lang="en-US" sz="4000" b="1" u="sng" dirty="0" err="1">
                <a:solidFill>
                  <a:schemeClr val="bg1"/>
                </a:solidFill>
              </a:rPr>
              <a:t>Temuan</a:t>
            </a:r>
            <a:r>
              <a:rPr lang="en-US" sz="4000" b="1" u="sng" dirty="0">
                <a:solidFill>
                  <a:schemeClr val="bg1"/>
                </a:solidFill>
              </a:rPr>
              <a:t> Audit</a:t>
            </a:r>
          </a:p>
        </p:txBody>
      </p:sp>
      <p:sp>
        <p:nvSpPr>
          <p:cNvPr id="107523" name="Rectangle 3"/>
          <p:cNvSpPr>
            <a:spLocks noGrp="1" noChangeArrowheads="1"/>
          </p:cNvSpPr>
          <p:nvPr>
            <p:ph idx="1"/>
          </p:nvPr>
        </p:nvSpPr>
        <p:spPr>
          <a:xfrm>
            <a:off x="489266" y="1322720"/>
            <a:ext cx="9004011" cy="4824412"/>
          </a:xfrm>
        </p:spPr>
        <p:txBody>
          <a:bodyPr>
            <a:normAutofit fontScale="92500" lnSpcReduction="10000"/>
          </a:bodyPr>
          <a:lstStyle/>
          <a:p>
            <a:pPr eaLnBrk="1" hangingPunct="1">
              <a:lnSpc>
                <a:spcPct val="90000"/>
              </a:lnSpc>
            </a:pPr>
            <a:r>
              <a:rPr lang="en-US" sz="2700" dirty="0"/>
              <a:t>Correction</a:t>
            </a:r>
          </a:p>
          <a:p>
            <a:pPr lvl="1" eaLnBrk="1" hangingPunct="1">
              <a:lnSpc>
                <a:spcPct val="90000"/>
              </a:lnSpc>
            </a:pPr>
            <a:r>
              <a:rPr lang="en-US" sz="2200" dirty="0"/>
              <a:t>Action to eliminate a detected nonconformity</a:t>
            </a:r>
          </a:p>
          <a:p>
            <a:pPr eaLnBrk="1" hangingPunct="1">
              <a:lnSpc>
                <a:spcPct val="90000"/>
              </a:lnSpc>
            </a:pPr>
            <a:r>
              <a:rPr lang="en-US" sz="2700" dirty="0"/>
              <a:t>Corrective Action</a:t>
            </a:r>
          </a:p>
          <a:p>
            <a:pPr lvl="1" eaLnBrk="1" hangingPunct="1">
              <a:lnSpc>
                <a:spcPct val="90000"/>
              </a:lnSpc>
            </a:pPr>
            <a:r>
              <a:rPr lang="en-US" sz="2200" dirty="0"/>
              <a:t>Action to </a:t>
            </a:r>
            <a:r>
              <a:rPr lang="en-US" sz="3000" dirty="0"/>
              <a:t>eliminate the causes</a:t>
            </a:r>
            <a:r>
              <a:rPr lang="en-US" sz="2200" dirty="0"/>
              <a:t> of </a:t>
            </a:r>
            <a:r>
              <a:rPr lang="id-ID" sz="2200" dirty="0"/>
              <a:t>a</a:t>
            </a:r>
            <a:r>
              <a:rPr lang="en-US" sz="2200" dirty="0"/>
              <a:t> nonconformity </a:t>
            </a:r>
            <a:r>
              <a:rPr lang="id-ID" sz="2200" dirty="0"/>
              <a:t>and to the prevent reccurence</a:t>
            </a:r>
          </a:p>
          <a:p>
            <a:pPr lvl="1"/>
            <a:r>
              <a:rPr lang="id-ID" sz="2200" dirty="0"/>
              <a:t>Note 1 : </a:t>
            </a:r>
            <a:r>
              <a:rPr lang="en-US" sz="2200" dirty="0"/>
              <a:t>There can be more than one cause for a nonconformity</a:t>
            </a:r>
            <a:endParaRPr lang="id-ID" sz="2200" dirty="0"/>
          </a:p>
          <a:p>
            <a:pPr lvl="1"/>
            <a:r>
              <a:rPr lang="en-US" sz="2200" dirty="0"/>
              <a:t>Note 2 : Corrective action is taken to </a:t>
            </a:r>
            <a:r>
              <a:rPr lang="en-US" sz="3000" dirty="0"/>
              <a:t>prevent recurrence</a:t>
            </a:r>
            <a:r>
              <a:rPr lang="id-ID" sz="3000" dirty="0"/>
              <a:t>, </a:t>
            </a:r>
            <a:r>
              <a:rPr lang="id-ID" sz="2200" dirty="0"/>
              <a:t>Preven</a:t>
            </a:r>
            <a:r>
              <a:rPr lang="en-US" sz="2200" dirty="0" err="1"/>
              <a:t>tive</a:t>
            </a:r>
            <a:r>
              <a:rPr lang="en-US" sz="2200" dirty="0"/>
              <a:t> action is taken to </a:t>
            </a:r>
            <a:r>
              <a:rPr lang="en-US" sz="3000" dirty="0"/>
              <a:t>prevent </a:t>
            </a:r>
            <a:r>
              <a:rPr lang="id-ID" sz="3000" dirty="0"/>
              <a:t>o</a:t>
            </a:r>
            <a:r>
              <a:rPr lang="en-US" sz="3000" dirty="0" err="1"/>
              <a:t>ccurrence</a:t>
            </a:r>
            <a:endParaRPr lang="id-ID" sz="3000" dirty="0"/>
          </a:p>
          <a:p>
            <a:pPr marL="457200" lvl="1" indent="0">
              <a:buNone/>
            </a:pPr>
            <a:endParaRPr lang="id-ID" sz="3000" dirty="0"/>
          </a:p>
          <a:p>
            <a:pPr lvl="1">
              <a:buFont typeface="Wingdings" panose="05000000000000000000" pitchFamily="2" charset="2"/>
              <a:buChar char="ü"/>
            </a:pPr>
            <a:r>
              <a:rPr lang="id-ID" sz="3000" dirty="0"/>
              <a:t> </a:t>
            </a:r>
            <a:r>
              <a:rPr lang="en-US" sz="2200" dirty="0"/>
              <a:t>O</a:t>
            </a:r>
            <a:r>
              <a:rPr lang="en-US" dirty="0"/>
              <a:t>leh </a:t>
            </a:r>
            <a:r>
              <a:rPr lang="en-US" dirty="0" err="1"/>
              <a:t>karena</a:t>
            </a:r>
            <a:r>
              <a:rPr lang="en-US" dirty="0"/>
              <a:t> </a:t>
            </a:r>
            <a:r>
              <a:rPr lang="en-US" dirty="0" err="1"/>
              <a:t>itu</a:t>
            </a:r>
            <a:r>
              <a:rPr lang="en-US" sz="2200" dirty="0"/>
              <a:t> </a:t>
            </a:r>
            <a:r>
              <a:rPr lang="en-US" sz="3000" dirty="0" err="1"/>
              <a:t>jangan</a:t>
            </a:r>
            <a:r>
              <a:rPr lang="en-US" sz="3000" dirty="0"/>
              <a:t> </a:t>
            </a:r>
            <a:r>
              <a:rPr lang="en-US" sz="3000" dirty="0" err="1"/>
              <a:t>membuat</a:t>
            </a:r>
            <a:r>
              <a:rPr lang="en-US" sz="2200" dirty="0"/>
              <a:t> </a:t>
            </a:r>
            <a:r>
              <a:rPr lang="en-US" dirty="0"/>
              <a:t>corrective action </a:t>
            </a:r>
            <a:r>
              <a:rPr lang="en-US" dirty="0" err="1"/>
              <a:t>sebelum</a:t>
            </a:r>
            <a:r>
              <a:rPr lang="en-US" dirty="0"/>
              <a:t> </a:t>
            </a:r>
            <a:r>
              <a:rPr lang="en-US" dirty="0" err="1"/>
              <a:t>mengetahui</a:t>
            </a:r>
            <a:r>
              <a:rPr lang="en-US" dirty="0"/>
              <a:t> </a:t>
            </a:r>
            <a:r>
              <a:rPr lang="en-US" sz="3000" dirty="0" err="1"/>
              <a:t>penyebabnya</a:t>
            </a:r>
            <a:endParaRPr lang="id-ID" dirty="0"/>
          </a:p>
          <a:p>
            <a:pPr lvl="1" eaLnBrk="1" hangingPunct="1">
              <a:lnSpc>
                <a:spcPct val="90000"/>
              </a:lnSpc>
              <a:buFont typeface="Wingdings" panose="05000000000000000000" pitchFamily="2" charset="2"/>
              <a:buChar char="ü"/>
            </a:pPr>
            <a:r>
              <a:rPr lang="id-ID" sz="3000" dirty="0"/>
              <a:t> P</a:t>
            </a:r>
            <a:r>
              <a:rPr lang="en-US" sz="3000" dirty="0" err="1"/>
              <a:t>enyebab</a:t>
            </a:r>
            <a:r>
              <a:rPr lang="en-US" dirty="0"/>
              <a:t> yang </a:t>
            </a:r>
            <a:r>
              <a:rPr lang="en-US" dirty="0" err="1"/>
              <a:t>berbeda</a:t>
            </a:r>
            <a:r>
              <a:rPr lang="en-US" dirty="0"/>
              <a:t> </a:t>
            </a:r>
            <a:r>
              <a:rPr lang="en-US" dirty="0" err="1"/>
              <a:t>akan</a:t>
            </a:r>
            <a:r>
              <a:rPr lang="en-US" dirty="0"/>
              <a:t> </a:t>
            </a:r>
            <a:r>
              <a:rPr lang="en-US" dirty="0" err="1"/>
              <a:t>menghasilkan</a:t>
            </a:r>
            <a:r>
              <a:rPr lang="en-US" dirty="0"/>
              <a:t> </a:t>
            </a:r>
            <a:r>
              <a:rPr lang="en-US" sz="3000" dirty="0"/>
              <a:t>corrective action </a:t>
            </a:r>
            <a:r>
              <a:rPr lang="en-US" dirty="0"/>
              <a:t>yang juga </a:t>
            </a:r>
            <a:r>
              <a:rPr lang="en-US" dirty="0" err="1"/>
              <a:t>berbeda</a:t>
            </a:r>
            <a:endParaRPr lang="en-US" dirty="0"/>
          </a:p>
        </p:txBody>
      </p:sp>
      <p:sp>
        <p:nvSpPr>
          <p:cNvPr id="3" name="Slide Number Placeholder 2">
            <a:extLst>
              <a:ext uri="{FF2B5EF4-FFF2-40B4-BE49-F238E27FC236}">
                <a16:creationId xmlns:a16="http://schemas.microsoft.com/office/drawing/2014/main" id="{79AF2EF4-4B7C-49B8-88EB-5EFE6BB5C503}"/>
              </a:ext>
            </a:extLst>
          </p:cNvPr>
          <p:cNvSpPr>
            <a:spLocks noGrp="1"/>
          </p:cNvSpPr>
          <p:nvPr>
            <p:ph type="sldNum" sz="quarter" idx="12"/>
          </p:nvPr>
        </p:nvSpPr>
        <p:spPr/>
        <p:txBody>
          <a:bodyPr/>
          <a:lstStyle/>
          <a:p>
            <a:pPr>
              <a:defRPr/>
            </a:pPr>
            <a:fld id="{6479658B-7F9C-4333-9499-869B8642C574}" type="slidenum">
              <a:rPr lang="en-US" smtClean="0"/>
              <a:pPr>
                <a:defRPr/>
              </a:pPr>
              <a:t>105</a:t>
            </a:fld>
            <a:endParaRPr lang="en-US"/>
          </a:p>
        </p:txBody>
      </p:sp>
      <p:sp>
        <p:nvSpPr>
          <p:cNvPr id="107524" name="Text Box 4"/>
          <p:cNvSpPr txBox="1">
            <a:spLocks noChangeArrowheads="1"/>
          </p:cNvSpPr>
          <p:nvPr/>
        </p:nvSpPr>
        <p:spPr bwMode="auto">
          <a:xfrm>
            <a:off x="6453198" y="6144261"/>
            <a:ext cx="2809188" cy="366712"/>
          </a:xfrm>
          <a:prstGeom prst="rect">
            <a:avLst/>
          </a:prstGeom>
          <a:noFill/>
          <a:ln w="9525">
            <a:noFill/>
            <a:miter lim="800000"/>
            <a:headEnd/>
            <a:tailEnd/>
          </a:ln>
        </p:spPr>
        <p:txBody>
          <a:bodyPr>
            <a:spAutoFit/>
          </a:bodyPr>
          <a:lstStyle/>
          <a:p>
            <a:pPr algn="ctr">
              <a:spcBef>
                <a:spcPct val="50000"/>
              </a:spcBef>
            </a:pPr>
            <a:r>
              <a:rPr lang="en-US" dirty="0" err="1"/>
              <a:t>Sumber</a:t>
            </a:r>
            <a:r>
              <a:rPr lang="en-US" dirty="0"/>
              <a:t>: ISO 9000:2015</a:t>
            </a:r>
          </a:p>
        </p:txBody>
      </p:sp>
      <p:sp>
        <p:nvSpPr>
          <p:cNvPr id="4" name="Footer Placeholder 3">
            <a:extLst>
              <a:ext uri="{FF2B5EF4-FFF2-40B4-BE49-F238E27FC236}">
                <a16:creationId xmlns:a16="http://schemas.microsoft.com/office/drawing/2014/main" id="{F77AC4AD-8D0D-4C7E-B2C3-DE308FFF7F54}"/>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28240975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2">
            <a:extLst>
              <a:ext uri="{FF2B5EF4-FFF2-40B4-BE49-F238E27FC236}">
                <a16:creationId xmlns:a16="http://schemas.microsoft.com/office/drawing/2014/main" id="{09F77209-E524-44B5-8D77-05E195F2FB54}"/>
              </a:ext>
            </a:extLst>
          </p:cNvPr>
          <p:cNvSpPr txBox="1">
            <a:spLocks noChangeArrowheads="1"/>
          </p:cNvSpPr>
          <p:nvPr/>
        </p:nvSpPr>
        <p:spPr>
          <a:xfrm>
            <a:off x="0" y="0"/>
            <a:ext cx="9906000" cy="943058"/>
          </a:xfrm>
          <a:prstGeom prst="rect">
            <a:avLst/>
          </a:prstGeom>
          <a:solidFill>
            <a:srgbClr val="00B05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b="1" dirty="0">
              <a:solidFill>
                <a:schemeClr val="bg1"/>
              </a:solidFill>
            </a:endParaRPr>
          </a:p>
        </p:txBody>
      </p:sp>
      <p:sp>
        <p:nvSpPr>
          <p:cNvPr id="2" name="Title 1"/>
          <p:cNvSpPr>
            <a:spLocks noGrp="1"/>
          </p:cNvSpPr>
          <p:nvPr>
            <p:ph type="title"/>
          </p:nvPr>
        </p:nvSpPr>
        <p:spPr>
          <a:xfrm>
            <a:off x="860185" y="-27063"/>
            <a:ext cx="8510954" cy="1055077"/>
          </a:xfrm>
        </p:spPr>
        <p:txBody>
          <a:bodyPr>
            <a:normAutofit/>
          </a:bodyPr>
          <a:lstStyle/>
          <a:p>
            <a:r>
              <a:rPr lang="id-ID" sz="2954" b="1" u="sng" dirty="0">
                <a:solidFill>
                  <a:schemeClr val="bg1"/>
                </a:solidFill>
              </a:rPr>
              <a:t>Correction Action, Corrective Action &amp; Preventive Action</a:t>
            </a:r>
            <a:endParaRPr lang="en-US" sz="2954" b="1" u="sng" dirty="0">
              <a:solidFill>
                <a:schemeClr val="bg1"/>
              </a:solidFill>
            </a:endParaRPr>
          </a:p>
        </p:txBody>
      </p:sp>
      <p:cxnSp>
        <p:nvCxnSpPr>
          <p:cNvPr id="5" name="Straight Connector 4"/>
          <p:cNvCxnSpPr>
            <a:cxnSpLocks/>
          </p:cNvCxnSpPr>
          <p:nvPr/>
        </p:nvCxnSpPr>
        <p:spPr bwMode="auto">
          <a:xfrm>
            <a:off x="679938" y="4109427"/>
            <a:ext cx="7921137" cy="0"/>
          </a:xfrm>
          <a:prstGeom prst="line">
            <a:avLst/>
          </a:prstGeom>
          <a:ln w="73025">
            <a:solidFill>
              <a:srgbClr val="7030A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bwMode="auto">
          <a:xfrm>
            <a:off x="3001845" y="4110892"/>
            <a:ext cx="14654" cy="0"/>
          </a:xfrm>
          <a:prstGeom prst="line">
            <a:avLst/>
          </a:prstGeom>
          <a:ln w="73025">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auto">
          <a:xfrm rot="5400000" flipH="1" flipV="1">
            <a:off x="4480419" y="4110159"/>
            <a:ext cx="0" cy="1465"/>
          </a:xfrm>
          <a:prstGeom prst="line">
            <a:avLst/>
          </a:prstGeom>
          <a:ln w="73025">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bwMode="auto">
          <a:xfrm flipV="1">
            <a:off x="7312210" y="4109427"/>
            <a:ext cx="0" cy="1"/>
          </a:xfrm>
          <a:prstGeom prst="line">
            <a:avLst/>
          </a:prstGeom>
          <a:ln w="73025">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TextBox 43"/>
          <p:cNvSpPr txBox="1">
            <a:spLocks noChangeArrowheads="1"/>
          </p:cNvSpPr>
          <p:nvPr/>
        </p:nvSpPr>
        <p:spPr bwMode="auto">
          <a:xfrm>
            <a:off x="4032738" y="4516810"/>
            <a:ext cx="1121020" cy="348109"/>
          </a:xfrm>
          <a:prstGeom prst="rect">
            <a:avLst/>
          </a:prstGeom>
          <a:noFill/>
          <a:ln w="9525">
            <a:noFill/>
            <a:miter lim="800000"/>
            <a:headEnd/>
            <a:tailEnd/>
          </a:ln>
        </p:spPr>
        <p:txBody>
          <a:bodyPr>
            <a:spAutoFit/>
          </a:bodyPr>
          <a:lstStyle/>
          <a:p>
            <a:r>
              <a:rPr lang="en-US" sz="1662" dirty="0" err="1">
                <a:latin typeface="Berlin Sans FB" pitchFamily="34" charset="0"/>
              </a:rPr>
              <a:t>Masalah</a:t>
            </a:r>
            <a:r>
              <a:rPr lang="en-US" sz="1662" dirty="0">
                <a:latin typeface="Berlin Sans FB" pitchFamily="34" charset="0"/>
              </a:rPr>
              <a:t> </a:t>
            </a:r>
          </a:p>
        </p:txBody>
      </p:sp>
      <p:sp>
        <p:nvSpPr>
          <p:cNvPr id="10" name="TextBox 43"/>
          <p:cNvSpPr txBox="1">
            <a:spLocks noChangeArrowheads="1"/>
          </p:cNvSpPr>
          <p:nvPr/>
        </p:nvSpPr>
        <p:spPr bwMode="auto">
          <a:xfrm>
            <a:off x="8663353" y="3929923"/>
            <a:ext cx="865470" cy="348109"/>
          </a:xfrm>
          <a:prstGeom prst="rect">
            <a:avLst/>
          </a:prstGeom>
          <a:noFill/>
          <a:ln w="9525">
            <a:noFill/>
            <a:miter lim="800000"/>
            <a:headEnd/>
            <a:tailEnd/>
          </a:ln>
        </p:spPr>
        <p:txBody>
          <a:bodyPr wrap="square">
            <a:spAutoFit/>
          </a:bodyPr>
          <a:lstStyle/>
          <a:p>
            <a:r>
              <a:rPr lang="en-US" sz="1662" dirty="0" err="1">
                <a:latin typeface="Berlin Sans FB" pitchFamily="34" charset="0"/>
              </a:rPr>
              <a:t>Waktu</a:t>
            </a:r>
            <a:r>
              <a:rPr lang="en-US" sz="1662" dirty="0">
                <a:latin typeface="Berlin Sans FB" pitchFamily="34" charset="0"/>
              </a:rPr>
              <a:t> </a:t>
            </a:r>
          </a:p>
        </p:txBody>
      </p:sp>
      <p:sp>
        <p:nvSpPr>
          <p:cNvPr id="11" name="TextBox 43"/>
          <p:cNvSpPr txBox="1">
            <a:spLocks noChangeArrowheads="1"/>
          </p:cNvSpPr>
          <p:nvPr/>
        </p:nvSpPr>
        <p:spPr bwMode="auto">
          <a:xfrm>
            <a:off x="6603760" y="3382586"/>
            <a:ext cx="1477099" cy="603883"/>
          </a:xfrm>
          <a:prstGeom prst="rect">
            <a:avLst/>
          </a:prstGeom>
          <a:noFill/>
          <a:ln w="9525">
            <a:noFill/>
            <a:miter lim="800000"/>
            <a:headEnd/>
            <a:tailEnd/>
          </a:ln>
        </p:spPr>
        <p:txBody>
          <a:bodyPr wrap="square">
            <a:spAutoFit/>
          </a:bodyPr>
          <a:lstStyle/>
          <a:p>
            <a:pPr algn="ctr"/>
            <a:r>
              <a:rPr lang="id-ID" sz="1662" dirty="0">
                <a:latin typeface="Berlin Sans FB" pitchFamily="34" charset="0"/>
              </a:rPr>
              <a:t>Corrective</a:t>
            </a:r>
          </a:p>
          <a:p>
            <a:pPr algn="ctr"/>
            <a:r>
              <a:rPr lang="id-ID" sz="1662" dirty="0">
                <a:latin typeface="Berlin Sans FB" pitchFamily="34" charset="0"/>
              </a:rPr>
              <a:t>Action</a:t>
            </a:r>
            <a:endParaRPr lang="en-US" sz="1662" dirty="0">
              <a:latin typeface="Berlin Sans FB" pitchFamily="34" charset="0"/>
            </a:endParaRPr>
          </a:p>
        </p:txBody>
      </p:sp>
      <p:sp>
        <p:nvSpPr>
          <p:cNvPr id="12" name="TextBox 43"/>
          <p:cNvSpPr txBox="1">
            <a:spLocks noChangeArrowheads="1"/>
          </p:cNvSpPr>
          <p:nvPr/>
        </p:nvSpPr>
        <p:spPr bwMode="auto">
          <a:xfrm>
            <a:off x="1828805" y="3573086"/>
            <a:ext cx="2373923" cy="348109"/>
          </a:xfrm>
          <a:prstGeom prst="rect">
            <a:avLst/>
          </a:prstGeom>
          <a:noFill/>
          <a:ln w="9525">
            <a:noFill/>
            <a:miter lim="800000"/>
            <a:headEnd/>
            <a:tailEnd/>
          </a:ln>
        </p:spPr>
        <p:txBody>
          <a:bodyPr>
            <a:spAutoFit/>
          </a:bodyPr>
          <a:lstStyle/>
          <a:p>
            <a:pPr algn="ctr"/>
            <a:r>
              <a:rPr lang="id-ID" sz="1662" dirty="0">
                <a:latin typeface="Berlin Sans FB" pitchFamily="34" charset="0"/>
              </a:rPr>
              <a:t>Preventive Action</a:t>
            </a:r>
            <a:endParaRPr lang="en-US" sz="1662" dirty="0">
              <a:latin typeface="Berlin Sans FB" pitchFamily="34" charset="0"/>
            </a:endParaRPr>
          </a:p>
        </p:txBody>
      </p:sp>
      <p:sp>
        <p:nvSpPr>
          <p:cNvPr id="13" name="Text Box 20"/>
          <p:cNvSpPr txBox="1">
            <a:spLocks noChangeArrowheads="1"/>
          </p:cNvSpPr>
          <p:nvPr/>
        </p:nvSpPr>
        <p:spPr bwMode="auto">
          <a:xfrm>
            <a:off x="7145635" y="2713058"/>
            <a:ext cx="2592287" cy="718658"/>
          </a:xfrm>
          <a:prstGeom prst="rect">
            <a:avLst/>
          </a:prstGeom>
          <a:noFill/>
          <a:ln w="9525">
            <a:noFill/>
            <a:miter lim="800000"/>
            <a:headEnd/>
            <a:tailEnd/>
          </a:ln>
        </p:spPr>
        <p:txBody>
          <a:bodyPr wrap="square">
            <a:spAutoFit/>
          </a:bodyPr>
          <a:lstStyle/>
          <a:p>
            <a:pPr>
              <a:lnSpc>
                <a:spcPct val="105000"/>
              </a:lnSpc>
            </a:pPr>
            <a:r>
              <a:rPr lang="en-US" sz="1292" i="1" dirty="0" err="1">
                <a:solidFill>
                  <a:srgbClr val="000000"/>
                </a:solidFill>
                <a:latin typeface="Tahoma" pitchFamily="34" charset="0"/>
              </a:rPr>
              <a:t>Analisa</a:t>
            </a:r>
            <a:r>
              <a:rPr lang="en-US" sz="1292" i="1" dirty="0">
                <a:solidFill>
                  <a:srgbClr val="000000"/>
                </a:solidFill>
                <a:latin typeface="Tahoma" pitchFamily="34" charset="0"/>
              </a:rPr>
              <a:t> </a:t>
            </a:r>
            <a:r>
              <a:rPr lang="en-US" sz="1292" i="1" dirty="0" err="1">
                <a:solidFill>
                  <a:srgbClr val="000000"/>
                </a:solidFill>
                <a:latin typeface="Tahoma" pitchFamily="34" charset="0"/>
              </a:rPr>
              <a:t>masalah</a:t>
            </a:r>
            <a:r>
              <a:rPr lang="en-US" sz="1292" i="1" dirty="0">
                <a:solidFill>
                  <a:srgbClr val="000000"/>
                </a:solidFill>
                <a:latin typeface="Tahoma" pitchFamily="34" charset="0"/>
              </a:rPr>
              <a:t> </a:t>
            </a:r>
            <a:r>
              <a:rPr lang="en-US" sz="1292" i="1" dirty="0" err="1">
                <a:solidFill>
                  <a:srgbClr val="000000"/>
                </a:solidFill>
                <a:latin typeface="Tahoma" pitchFamily="34" charset="0"/>
              </a:rPr>
              <a:t>dan</a:t>
            </a:r>
            <a:r>
              <a:rPr lang="en-US" sz="1292" i="1" dirty="0">
                <a:solidFill>
                  <a:srgbClr val="000000"/>
                </a:solidFill>
                <a:latin typeface="Tahoma" pitchFamily="34" charset="0"/>
              </a:rPr>
              <a:t> </a:t>
            </a:r>
            <a:r>
              <a:rPr lang="en-US" sz="1292" i="1" dirty="0" err="1">
                <a:solidFill>
                  <a:srgbClr val="000000"/>
                </a:solidFill>
                <a:latin typeface="Tahoma" pitchFamily="34" charset="0"/>
              </a:rPr>
              <a:t>mengembangkan</a:t>
            </a:r>
            <a:r>
              <a:rPr lang="en-US" sz="1292" i="1" dirty="0">
                <a:solidFill>
                  <a:srgbClr val="000000"/>
                </a:solidFill>
                <a:latin typeface="Tahoma" pitchFamily="34" charset="0"/>
              </a:rPr>
              <a:t> </a:t>
            </a:r>
            <a:r>
              <a:rPr lang="en-US" sz="1292" i="1" dirty="0" err="1">
                <a:solidFill>
                  <a:srgbClr val="000000"/>
                </a:solidFill>
                <a:latin typeface="Tahoma" pitchFamily="34" charset="0"/>
              </a:rPr>
              <a:t>sistem</a:t>
            </a:r>
            <a:r>
              <a:rPr lang="en-US" sz="1292" i="1" dirty="0">
                <a:solidFill>
                  <a:srgbClr val="000000"/>
                </a:solidFill>
                <a:latin typeface="Tahoma" pitchFamily="34" charset="0"/>
              </a:rPr>
              <a:t> </a:t>
            </a:r>
            <a:r>
              <a:rPr lang="en-US" sz="1292" i="1" dirty="0" err="1">
                <a:solidFill>
                  <a:srgbClr val="000000"/>
                </a:solidFill>
                <a:latin typeface="Tahoma" pitchFamily="34" charset="0"/>
              </a:rPr>
              <a:t>untuk</a:t>
            </a:r>
            <a:r>
              <a:rPr lang="en-US" sz="1292" i="1" dirty="0">
                <a:solidFill>
                  <a:srgbClr val="000000"/>
                </a:solidFill>
                <a:latin typeface="Tahoma" pitchFamily="34" charset="0"/>
              </a:rPr>
              <a:t> </a:t>
            </a:r>
            <a:r>
              <a:rPr lang="en-US" sz="1292" b="1" i="1" dirty="0" err="1">
                <a:solidFill>
                  <a:srgbClr val="000000"/>
                </a:solidFill>
                <a:latin typeface="Tahoma" pitchFamily="34" charset="0"/>
              </a:rPr>
              <a:t>mencegah</a:t>
            </a:r>
            <a:r>
              <a:rPr lang="en-US" sz="1292" b="1" i="1" dirty="0">
                <a:solidFill>
                  <a:srgbClr val="000000"/>
                </a:solidFill>
                <a:latin typeface="Tahoma" pitchFamily="34" charset="0"/>
              </a:rPr>
              <a:t> </a:t>
            </a:r>
            <a:r>
              <a:rPr lang="en-US" sz="1292" b="1" i="1" dirty="0" err="1">
                <a:solidFill>
                  <a:srgbClr val="000000"/>
                </a:solidFill>
                <a:latin typeface="Tahoma" pitchFamily="34" charset="0"/>
              </a:rPr>
              <a:t>terulang</a:t>
            </a:r>
            <a:r>
              <a:rPr lang="en-US" sz="1292" b="1" i="1" dirty="0">
                <a:solidFill>
                  <a:srgbClr val="000000"/>
                </a:solidFill>
                <a:latin typeface="Tahoma" pitchFamily="34" charset="0"/>
              </a:rPr>
              <a:t>  </a:t>
            </a:r>
          </a:p>
        </p:txBody>
      </p:sp>
      <p:sp>
        <p:nvSpPr>
          <p:cNvPr id="14" name="Text Box 20"/>
          <p:cNvSpPr txBox="1">
            <a:spLocks noChangeArrowheads="1"/>
          </p:cNvSpPr>
          <p:nvPr/>
        </p:nvSpPr>
        <p:spPr bwMode="auto">
          <a:xfrm>
            <a:off x="309811" y="2890122"/>
            <a:ext cx="2808312" cy="718658"/>
          </a:xfrm>
          <a:prstGeom prst="rect">
            <a:avLst/>
          </a:prstGeom>
          <a:noFill/>
          <a:ln w="9525">
            <a:noFill/>
            <a:miter lim="800000"/>
            <a:headEnd/>
            <a:tailEnd/>
          </a:ln>
        </p:spPr>
        <p:txBody>
          <a:bodyPr wrap="square">
            <a:spAutoFit/>
          </a:bodyPr>
          <a:lstStyle/>
          <a:p>
            <a:pPr algn="ctr">
              <a:lnSpc>
                <a:spcPct val="105000"/>
              </a:lnSpc>
            </a:pPr>
            <a:r>
              <a:rPr lang="en-US" sz="1292" i="1" dirty="0" err="1">
                <a:solidFill>
                  <a:srgbClr val="000000"/>
                </a:solidFill>
                <a:latin typeface="Tahoma" pitchFamily="34" charset="0"/>
              </a:rPr>
              <a:t>Identifikasi</a:t>
            </a:r>
            <a:r>
              <a:rPr lang="en-US" sz="1292" i="1" dirty="0">
                <a:solidFill>
                  <a:srgbClr val="000000"/>
                </a:solidFill>
                <a:latin typeface="Tahoma" pitchFamily="34" charset="0"/>
              </a:rPr>
              <a:t> “</a:t>
            </a:r>
            <a:r>
              <a:rPr lang="en-US" sz="1292" i="1" dirty="0" err="1">
                <a:solidFill>
                  <a:srgbClr val="000000"/>
                </a:solidFill>
                <a:latin typeface="Tahoma" pitchFamily="34" charset="0"/>
              </a:rPr>
              <a:t>Potensi</a:t>
            </a:r>
            <a:r>
              <a:rPr lang="en-US" sz="1292" i="1" dirty="0">
                <a:solidFill>
                  <a:srgbClr val="000000"/>
                </a:solidFill>
                <a:latin typeface="Tahoma" pitchFamily="34" charset="0"/>
              </a:rPr>
              <a:t> </a:t>
            </a:r>
            <a:r>
              <a:rPr lang="en-US" sz="1292" i="1" dirty="0" err="1">
                <a:solidFill>
                  <a:srgbClr val="000000"/>
                </a:solidFill>
                <a:latin typeface="Tahoma" pitchFamily="34" charset="0"/>
              </a:rPr>
              <a:t>Masalah</a:t>
            </a:r>
            <a:r>
              <a:rPr lang="en-US" sz="1292" i="1" dirty="0">
                <a:solidFill>
                  <a:srgbClr val="000000"/>
                </a:solidFill>
                <a:latin typeface="Tahoma" pitchFamily="34" charset="0"/>
              </a:rPr>
              <a:t>”  </a:t>
            </a:r>
            <a:r>
              <a:rPr lang="en-US" sz="1292" i="1" dirty="0" err="1">
                <a:solidFill>
                  <a:srgbClr val="000000"/>
                </a:solidFill>
                <a:latin typeface="Tahoma" pitchFamily="34" charset="0"/>
              </a:rPr>
              <a:t>dan</a:t>
            </a:r>
            <a:r>
              <a:rPr lang="en-US" sz="1292" i="1" dirty="0">
                <a:solidFill>
                  <a:srgbClr val="000000"/>
                </a:solidFill>
                <a:latin typeface="Tahoma" pitchFamily="34" charset="0"/>
              </a:rPr>
              <a:t> </a:t>
            </a:r>
            <a:r>
              <a:rPr lang="en-US" sz="1292" i="1" dirty="0" err="1">
                <a:solidFill>
                  <a:srgbClr val="000000"/>
                </a:solidFill>
                <a:latin typeface="Tahoma" pitchFamily="34" charset="0"/>
              </a:rPr>
              <a:t>mengembangkan</a:t>
            </a:r>
            <a:r>
              <a:rPr lang="en-US" sz="1292" i="1" dirty="0">
                <a:solidFill>
                  <a:srgbClr val="000000"/>
                </a:solidFill>
                <a:latin typeface="Tahoma" pitchFamily="34" charset="0"/>
              </a:rPr>
              <a:t> </a:t>
            </a:r>
            <a:r>
              <a:rPr lang="en-US" sz="1292" i="1" dirty="0" err="1">
                <a:solidFill>
                  <a:srgbClr val="000000"/>
                </a:solidFill>
                <a:latin typeface="Tahoma" pitchFamily="34" charset="0"/>
              </a:rPr>
              <a:t>sistem</a:t>
            </a:r>
            <a:r>
              <a:rPr lang="en-US" sz="1292" i="1" dirty="0">
                <a:solidFill>
                  <a:srgbClr val="000000"/>
                </a:solidFill>
                <a:latin typeface="Tahoma" pitchFamily="34" charset="0"/>
              </a:rPr>
              <a:t> </a:t>
            </a:r>
            <a:r>
              <a:rPr lang="en-US" sz="1292" i="1" dirty="0" err="1">
                <a:solidFill>
                  <a:srgbClr val="000000"/>
                </a:solidFill>
                <a:latin typeface="Tahoma" pitchFamily="34" charset="0"/>
              </a:rPr>
              <a:t>untuk</a:t>
            </a:r>
            <a:r>
              <a:rPr lang="en-US" sz="1292" i="1" dirty="0">
                <a:solidFill>
                  <a:srgbClr val="000000"/>
                </a:solidFill>
                <a:latin typeface="Tahoma" pitchFamily="34" charset="0"/>
              </a:rPr>
              <a:t> </a:t>
            </a:r>
            <a:r>
              <a:rPr lang="en-US" sz="1292" b="1" i="1" dirty="0" err="1">
                <a:solidFill>
                  <a:srgbClr val="000000"/>
                </a:solidFill>
                <a:latin typeface="Tahoma" pitchFamily="34" charset="0"/>
              </a:rPr>
              <a:t>mencegah</a:t>
            </a:r>
            <a:r>
              <a:rPr lang="en-US" sz="1292" b="1" i="1" dirty="0">
                <a:solidFill>
                  <a:srgbClr val="000000"/>
                </a:solidFill>
                <a:latin typeface="Tahoma" pitchFamily="34" charset="0"/>
              </a:rPr>
              <a:t> </a:t>
            </a:r>
            <a:r>
              <a:rPr lang="en-US" sz="1292" b="1" i="1" dirty="0" err="1">
                <a:solidFill>
                  <a:srgbClr val="000000"/>
                </a:solidFill>
                <a:latin typeface="Tahoma" pitchFamily="34" charset="0"/>
              </a:rPr>
              <a:t>terjadinya</a:t>
            </a:r>
            <a:r>
              <a:rPr lang="en-US" sz="1292" b="1" i="1" dirty="0">
                <a:solidFill>
                  <a:srgbClr val="000000"/>
                </a:solidFill>
                <a:latin typeface="Tahoma" pitchFamily="34" charset="0"/>
              </a:rPr>
              <a:t> </a:t>
            </a:r>
            <a:r>
              <a:rPr lang="en-US" sz="1292" b="1" i="1" dirty="0" err="1">
                <a:solidFill>
                  <a:srgbClr val="000000"/>
                </a:solidFill>
                <a:latin typeface="Tahoma" pitchFamily="34" charset="0"/>
              </a:rPr>
              <a:t>masalah</a:t>
            </a:r>
            <a:r>
              <a:rPr lang="en-US" sz="1292" b="1" i="1" dirty="0">
                <a:solidFill>
                  <a:srgbClr val="000000"/>
                </a:solidFill>
                <a:latin typeface="Tahoma" pitchFamily="34" charset="0"/>
              </a:rPr>
              <a:t>   </a:t>
            </a:r>
          </a:p>
        </p:txBody>
      </p:sp>
      <p:sp>
        <p:nvSpPr>
          <p:cNvPr id="15" name="Text Box 20"/>
          <p:cNvSpPr txBox="1">
            <a:spLocks noChangeArrowheads="1"/>
          </p:cNvSpPr>
          <p:nvPr/>
        </p:nvSpPr>
        <p:spPr bwMode="auto">
          <a:xfrm>
            <a:off x="3985851" y="5577742"/>
            <a:ext cx="1846385" cy="301108"/>
          </a:xfrm>
          <a:prstGeom prst="rect">
            <a:avLst/>
          </a:prstGeom>
          <a:noFill/>
          <a:ln w="9525">
            <a:noFill/>
            <a:miter lim="800000"/>
            <a:headEnd/>
            <a:tailEnd/>
          </a:ln>
        </p:spPr>
        <p:txBody>
          <a:bodyPr>
            <a:spAutoFit/>
          </a:bodyPr>
          <a:lstStyle/>
          <a:p>
            <a:pPr marL="161196" indent="-161196" algn="ctr">
              <a:lnSpc>
                <a:spcPct val="105000"/>
              </a:lnSpc>
            </a:pPr>
            <a:r>
              <a:rPr lang="id-ID" sz="1292" dirty="0">
                <a:solidFill>
                  <a:srgbClr val="000000"/>
                </a:solidFill>
                <a:latin typeface="Tahoma" pitchFamily="34" charset="0"/>
              </a:rPr>
              <a:t>Problem Solving</a:t>
            </a:r>
            <a:endParaRPr lang="en-US" sz="1292" dirty="0">
              <a:solidFill>
                <a:srgbClr val="000000"/>
              </a:solidFill>
              <a:latin typeface="Tahoma" pitchFamily="34" charset="0"/>
            </a:endParaRPr>
          </a:p>
        </p:txBody>
      </p:sp>
      <p:cxnSp>
        <p:nvCxnSpPr>
          <p:cNvPr id="16" name="Straight Connector 15"/>
          <p:cNvCxnSpPr/>
          <p:nvPr/>
        </p:nvCxnSpPr>
        <p:spPr bwMode="auto">
          <a:xfrm>
            <a:off x="1946763" y="4121150"/>
            <a:ext cx="14654" cy="0"/>
          </a:xfrm>
          <a:prstGeom prst="line">
            <a:avLst/>
          </a:prstGeom>
          <a:ln w="73025">
            <a:solidFill>
              <a:srgbClr val="FFC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TextBox 43"/>
          <p:cNvSpPr txBox="1">
            <a:spLocks noChangeArrowheads="1"/>
          </p:cNvSpPr>
          <p:nvPr/>
        </p:nvSpPr>
        <p:spPr bwMode="auto">
          <a:xfrm>
            <a:off x="1020645" y="4516810"/>
            <a:ext cx="2176097" cy="348109"/>
          </a:xfrm>
          <a:prstGeom prst="rect">
            <a:avLst/>
          </a:prstGeom>
          <a:noFill/>
          <a:ln w="9525">
            <a:noFill/>
            <a:miter lim="800000"/>
            <a:headEnd/>
            <a:tailEnd/>
          </a:ln>
        </p:spPr>
        <p:txBody>
          <a:bodyPr>
            <a:spAutoFit/>
          </a:bodyPr>
          <a:lstStyle/>
          <a:p>
            <a:r>
              <a:rPr lang="id-ID" sz="1662" dirty="0">
                <a:latin typeface="Berlin Sans FB" pitchFamily="34" charset="0"/>
              </a:rPr>
              <a:t>“Potensi” </a:t>
            </a:r>
            <a:r>
              <a:rPr lang="en-US" sz="1662" dirty="0" err="1">
                <a:latin typeface="Berlin Sans FB" pitchFamily="34" charset="0"/>
              </a:rPr>
              <a:t>Masalah</a:t>
            </a:r>
            <a:endParaRPr lang="en-US" sz="1662" dirty="0">
              <a:latin typeface="Berlin Sans FB" pitchFamily="34" charset="0"/>
            </a:endParaRPr>
          </a:p>
        </p:txBody>
      </p:sp>
      <p:sp>
        <p:nvSpPr>
          <p:cNvPr id="18" name="Down Arrow 17"/>
          <p:cNvSpPr/>
          <p:nvPr/>
        </p:nvSpPr>
        <p:spPr>
          <a:xfrm>
            <a:off x="1763591" y="4927112"/>
            <a:ext cx="395654" cy="593480"/>
          </a:xfrm>
          <a:prstGeom prst="downArrow">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662"/>
          </a:p>
        </p:txBody>
      </p:sp>
      <p:sp>
        <p:nvSpPr>
          <p:cNvPr id="19" name="Text Box 20"/>
          <p:cNvSpPr txBox="1">
            <a:spLocks noChangeArrowheads="1"/>
          </p:cNvSpPr>
          <p:nvPr/>
        </p:nvSpPr>
        <p:spPr bwMode="auto">
          <a:xfrm>
            <a:off x="594214" y="5532130"/>
            <a:ext cx="2505808" cy="927433"/>
          </a:xfrm>
          <a:prstGeom prst="rect">
            <a:avLst/>
          </a:prstGeom>
          <a:noFill/>
          <a:ln w="9525">
            <a:noFill/>
            <a:miter lim="800000"/>
            <a:headEnd/>
            <a:tailEnd/>
          </a:ln>
        </p:spPr>
        <p:txBody>
          <a:bodyPr>
            <a:spAutoFit/>
          </a:bodyPr>
          <a:lstStyle/>
          <a:p>
            <a:pPr marL="161196" indent="-161196" algn="ctr">
              <a:lnSpc>
                <a:spcPct val="105000"/>
              </a:lnSpc>
            </a:pPr>
            <a:r>
              <a:rPr lang="en-US" sz="1292" dirty="0">
                <a:solidFill>
                  <a:srgbClr val="000000"/>
                </a:solidFill>
                <a:latin typeface="Tahoma" pitchFamily="34" charset="0"/>
              </a:rPr>
              <a:t>Risk </a:t>
            </a:r>
            <a:r>
              <a:rPr lang="id-ID" sz="1292" dirty="0">
                <a:solidFill>
                  <a:srgbClr val="000000"/>
                </a:solidFill>
                <a:latin typeface="Tahoma" pitchFamily="34" charset="0"/>
              </a:rPr>
              <a:t>Management, </a:t>
            </a:r>
            <a:endParaRPr lang="en-US" sz="1292" dirty="0">
              <a:solidFill>
                <a:srgbClr val="000000"/>
              </a:solidFill>
              <a:latin typeface="Tahoma" pitchFamily="34" charset="0"/>
            </a:endParaRPr>
          </a:p>
          <a:p>
            <a:pPr marL="161196" indent="-161196" algn="ctr">
              <a:lnSpc>
                <a:spcPct val="105000"/>
              </a:lnSpc>
            </a:pPr>
            <a:r>
              <a:rPr lang="id-ID" sz="1292" dirty="0">
                <a:solidFill>
                  <a:srgbClr val="000000"/>
                </a:solidFill>
                <a:latin typeface="Tahoma" pitchFamily="34" charset="0"/>
              </a:rPr>
              <a:t>FMEA, HIRADC, IAD, Budgeting, marketing research/ statisti</a:t>
            </a:r>
            <a:r>
              <a:rPr lang="en-US" sz="1292" dirty="0">
                <a:solidFill>
                  <a:srgbClr val="000000"/>
                </a:solidFill>
                <a:latin typeface="Tahoma" pitchFamily="34" charset="0"/>
              </a:rPr>
              <a:t>c</a:t>
            </a:r>
          </a:p>
        </p:txBody>
      </p:sp>
      <p:sp>
        <p:nvSpPr>
          <p:cNvPr id="20" name="Down Arrow 19"/>
          <p:cNvSpPr/>
          <p:nvPr/>
        </p:nvSpPr>
        <p:spPr>
          <a:xfrm>
            <a:off x="4283320" y="4912458"/>
            <a:ext cx="395654" cy="593480"/>
          </a:xfrm>
          <a:prstGeom prst="downArrow">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662"/>
          </a:p>
        </p:txBody>
      </p:sp>
      <p:cxnSp>
        <p:nvCxnSpPr>
          <p:cNvPr id="21" name="Straight Arrow Connector 20"/>
          <p:cNvCxnSpPr/>
          <p:nvPr/>
        </p:nvCxnSpPr>
        <p:spPr>
          <a:xfrm rot="5400000">
            <a:off x="1740877" y="4319709"/>
            <a:ext cx="395654" cy="1466"/>
          </a:xfrm>
          <a:prstGeom prst="straightConnector1">
            <a:avLst/>
          </a:prstGeom>
          <a:ln w="38100" cmpd="sng">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284052" y="4384186"/>
            <a:ext cx="395654" cy="1466"/>
          </a:xfrm>
          <a:prstGeom prst="straightConnector1">
            <a:avLst/>
          </a:prstGeom>
          <a:ln w="38100" cmpd="sng">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1" descr="C:\Users\Agus Wahyudi\Pictures\3D man\solution.jpg"/>
          <p:cNvPicPr>
            <a:picLocks noChangeAspect="1" noChangeArrowheads="1"/>
          </p:cNvPicPr>
          <p:nvPr/>
        </p:nvPicPr>
        <p:blipFill>
          <a:blip r:embed="rId2" cstate="print"/>
          <a:srcRect/>
          <a:stretch>
            <a:fillRect/>
          </a:stretch>
        </p:blipFill>
        <p:spPr bwMode="auto">
          <a:xfrm>
            <a:off x="5876924" y="4418403"/>
            <a:ext cx="2079387" cy="1787243"/>
          </a:xfrm>
          <a:prstGeom prst="rect">
            <a:avLst/>
          </a:prstGeom>
          <a:noFill/>
        </p:spPr>
      </p:pic>
      <p:sp>
        <p:nvSpPr>
          <p:cNvPr id="27" name="Curved Right Arrow 26"/>
          <p:cNvSpPr/>
          <p:nvPr/>
        </p:nvSpPr>
        <p:spPr>
          <a:xfrm rot="5400000">
            <a:off x="4736003" y="1034483"/>
            <a:ext cx="665947" cy="4134264"/>
          </a:xfrm>
          <a:prstGeom prst="curvedRightArrow">
            <a:avLst>
              <a:gd name="adj1" fmla="val 62520"/>
              <a:gd name="adj2" fmla="val 124438"/>
              <a:gd name="adj3" fmla="val 25000"/>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28" name="TextBox 27"/>
          <p:cNvSpPr txBox="1"/>
          <p:nvPr/>
        </p:nvSpPr>
        <p:spPr>
          <a:xfrm>
            <a:off x="679938" y="1085130"/>
            <a:ext cx="8510954" cy="859659"/>
          </a:xfrm>
          <a:prstGeom prst="rect">
            <a:avLst/>
          </a:prstGeom>
          <a:noFill/>
          <a:ln>
            <a:solidFill>
              <a:schemeClr val="tx1"/>
            </a:solidFill>
          </a:ln>
        </p:spPr>
        <p:txBody>
          <a:bodyPr wrap="square" rtlCol="0">
            <a:spAutoFit/>
          </a:bodyPr>
          <a:lstStyle/>
          <a:p>
            <a:r>
              <a:rPr lang="id-ID" sz="1662" dirty="0"/>
              <a:t>Correction </a:t>
            </a:r>
            <a:r>
              <a:rPr lang="id-ID" sz="1662" dirty="0">
                <a:sym typeface="Wingdings" panose="05000000000000000000" pitchFamily="2" charset="2"/>
              </a:rPr>
              <a:t> Fokus pada mengatasi masalah yang terjadi</a:t>
            </a:r>
          </a:p>
          <a:p>
            <a:r>
              <a:rPr lang="id-ID" sz="1662" dirty="0">
                <a:sym typeface="Wingdings" panose="05000000000000000000" pitchFamily="2" charset="2"/>
              </a:rPr>
              <a:t>Corrective  Fokus pada mengatasi akar penyebab masalah sehingga tidak terulang</a:t>
            </a:r>
          </a:p>
          <a:p>
            <a:r>
              <a:rPr lang="id-ID" sz="1662" dirty="0"/>
              <a:t>Preventive </a:t>
            </a:r>
            <a:r>
              <a:rPr lang="id-ID" sz="1662" dirty="0">
                <a:sym typeface="Wingdings" panose="05000000000000000000" pitchFamily="2" charset="2"/>
              </a:rPr>
              <a:t> Fokus pada potensi masalah sehingga tidak terjadi</a:t>
            </a:r>
            <a:endParaRPr lang="en-US" sz="1662" dirty="0"/>
          </a:p>
        </p:txBody>
      </p:sp>
      <p:sp>
        <p:nvSpPr>
          <p:cNvPr id="29" name="TextBox 28"/>
          <p:cNvSpPr txBox="1"/>
          <p:nvPr/>
        </p:nvSpPr>
        <p:spPr>
          <a:xfrm>
            <a:off x="1078166" y="2109266"/>
            <a:ext cx="7236725" cy="461665"/>
          </a:xfrm>
          <a:prstGeom prst="rect">
            <a:avLst/>
          </a:prstGeom>
          <a:noFill/>
        </p:spPr>
        <p:txBody>
          <a:bodyPr wrap="none" rtlCol="0">
            <a:spAutoFit/>
          </a:bodyPr>
          <a:lstStyle/>
          <a:p>
            <a:pPr algn="ctr"/>
            <a:r>
              <a:rPr lang="en-US" sz="2400" b="1" dirty="0" err="1"/>
              <a:t>Tindakan</a:t>
            </a:r>
            <a:r>
              <a:rPr lang="en-US" sz="2400" b="1" dirty="0"/>
              <a:t> </a:t>
            </a:r>
            <a:r>
              <a:rPr lang="en-US" sz="2400" b="1" dirty="0" err="1"/>
              <a:t>setelah</a:t>
            </a:r>
            <a:r>
              <a:rPr lang="en-US" sz="2400" b="1" dirty="0"/>
              <a:t> </a:t>
            </a:r>
            <a:r>
              <a:rPr lang="en-US" sz="2000" dirty="0" err="1"/>
              <a:t>kejadian</a:t>
            </a:r>
            <a:r>
              <a:rPr lang="id-ID" sz="2400" b="1" dirty="0"/>
              <a:t> </a:t>
            </a:r>
            <a:r>
              <a:rPr lang="en-US" sz="2400" b="1" dirty="0">
                <a:sym typeface="Wingdings" pitchFamily="2" charset="2"/>
              </a:rPr>
              <a:t></a:t>
            </a:r>
            <a:r>
              <a:rPr lang="id-ID" sz="2400" b="1" dirty="0">
                <a:sym typeface="Wingdings" pitchFamily="2" charset="2"/>
              </a:rPr>
              <a:t> </a:t>
            </a:r>
            <a:r>
              <a:rPr lang="en-US" sz="2400" b="1" dirty="0">
                <a:sym typeface="Wingdings" pitchFamily="2" charset="2"/>
              </a:rPr>
              <a:t> </a:t>
            </a:r>
            <a:r>
              <a:rPr lang="en-US" sz="2400" b="1" dirty="0" err="1">
                <a:sym typeface="Wingdings" pitchFamily="2" charset="2"/>
              </a:rPr>
              <a:t>Tindakan</a:t>
            </a:r>
            <a:r>
              <a:rPr lang="en-US" sz="2400" b="1" dirty="0">
                <a:sym typeface="Wingdings" pitchFamily="2" charset="2"/>
              </a:rPr>
              <a:t> </a:t>
            </a:r>
            <a:r>
              <a:rPr lang="en-US" sz="2400" b="1" dirty="0" err="1">
                <a:sym typeface="Wingdings" pitchFamily="2" charset="2"/>
              </a:rPr>
              <a:t>Sebelum</a:t>
            </a:r>
            <a:r>
              <a:rPr lang="en-US" sz="2400" b="1" dirty="0">
                <a:sym typeface="Wingdings" pitchFamily="2" charset="2"/>
              </a:rPr>
              <a:t> </a:t>
            </a:r>
            <a:r>
              <a:rPr lang="en-US" sz="2000" dirty="0" err="1"/>
              <a:t>kejadian</a:t>
            </a:r>
            <a:r>
              <a:rPr lang="en-US" sz="2400" b="1" dirty="0"/>
              <a:t>  </a:t>
            </a:r>
          </a:p>
        </p:txBody>
      </p:sp>
      <p:pic>
        <p:nvPicPr>
          <p:cNvPr id="30" name="Picture 21" descr="D:\H_Miscelleneous\File dari shared doc\lo1.png"/>
          <p:cNvPicPr>
            <a:picLocks noChangeAspect="1" noChangeArrowheads="1"/>
          </p:cNvPicPr>
          <p:nvPr/>
        </p:nvPicPr>
        <p:blipFill>
          <a:blip r:embed="rId3" cstate="print"/>
          <a:srcRect/>
          <a:stretch>
            <a:fillRect/>
          </a:stretch>
        </p:blipFill>
        <p:spPr bwMode="auto">
          <a:xfrm>
            <a:off x="8116197" y="5856869"/>
            <a:ext cx="1602627" cy="489438"/>
          </a:xfrm>
          <a:prstGeom prst="rect">
            <a:avLst/>
          </a:prstGeom>
          <a:solidFill>
            <a:schemeClr val="bg1"/>
          </a:solidFill>
          <a:ln w="9525">
            <a:noFill/>
            <a:miter lim="800000"/>
            <a:headEnd/>
            <a:tailEnd/>
          </a:ln>
        </p:spPr>
      </p:pic>
      <p:sp>
        <p:nvSpPr>
          <p:cNvPr id="25" name="Slide Number Placeholder 24">
            <a:extLst>
              <a:ext uri="{FF2B5EF4-FFF2-40B4-BE49-F238E27FC236}">
                <a16:creationId xmlns:a16="http://schemas.microsoft.com/office/drawing/2014/main" id="{4990C8D4-B820-4DBA-95A5-592644485A28}"/>
              </a:ext>
            </a:extLst>
          </p:cNvPr>
          <p:cNvSpPr>
            <a:spLocks noGrp="1"/>
          </p:cNvSpPr>
          <p:nvPr>
            <p:ph type="sldNum" sz="quarter" idx="12"/>
          </p:nvPr>
        </p:nvSpPr>
        <p:spPr/>
        <p:txBody>
          <a:bodyPr/>
          <a:lstStyle/>
          <a:p>
            <a:pPr>
              <a:defRPr/>
            </a:pPr>
            <a:fld id="{6479658B-7F9C-4333-9499-869B8642C574}" type="slidenum">
              <a:rPr lang="en-US" smtClean="0"/>
              <a:pPr>
                <a:defRPr/>
              </a:pPr>
              <a:t>106</a:t>
            </a:fld>
            <a:endParaRPr lang="en-US"/>
          </a:p>
        </p:txBody>
      </p:sp>
      <p:cxnSp>
        <p:nvCxnSpPr>
          <p:cNvPr id="32" name="Straight Connector 31">
            <a:extLst>
              <a:ext uri="{FF2B5EF4-FFF2-40B4-BE49-F238E27FC236}">
                <a16:creationId xmlns:a16="http://schemas.microsoft.com/office/drawing/2014/main" id="{3D6B4F19-E8AE-4B27-9BBC-904A8C559705}"/>
              </a:ext>
            </a:extLst>
          </p:cNvPr>
          <p:cNvCxnSpPr/>
          <p:nvPr/>
        </p:nvCxnSpPr>
        <p:spPr bwMode="auto">
          <a:xfrm rot="16200000" flipH="1">
            <a:off x="5747085" y="4142399"/>
            <a:ext cx="65942" cy="0"/>
          </a:xfrm>
          <a:prstGeom prst="line">
            <a:avLst/>
          </a:prstGeom>
          <a:ln w="73025">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3" name="TextBox 43">
            <a:extLst>
              <a:ext uri="{FF2B5EF4-FFF2-40B4-BE49-F238E27FC236}">
                <a16:creationId xmlns:a16="http://schemas.microsoft.com/office/drawing/2014/main" id="{C1AB2C48-BAA6-423A-9E75-AF1BDCBBEE24}"/>
              </a:ext>
            </a:extLst>
          </p:cNvPr>
          <p:cNvSpPr txBox="1">
            <a:spLocks noChangeArrowheads="1"/>
          </p:cNvSpPr>
          <p:nvPr/>
        </p:nvSpPr>
        <p:spPr bwMode="auto">
          <a:xfrm>
            <a:off x="5071606" y="3382586"/>
            <a:ext cx="1477099" cy="603883"/>
          </a:xfrm>
          <a:prstGeom prst="rect">
            <a:avLst/>
          </a:prstGeom>
          <a:noFill/>
          <a:ln w="9525">
            <a:noFill/>
            <a:miter lim="800000"/>
            <a:headEnd/>
            <a:tailEnd/>
          </a:ln>
        </p:spPr>
        <p:txBody>
          <a:bodyPr wrap="square">
            <a:spAutoFit/>
          </a:bodyPr>
          <a:lstStyle/>
          <a:p>
            <a:pPr algn="ctr"/>
            <a:r>
              <a:rPr lang="id-ID" sz="1662" dirty="0">
                <a:latin typeface="Berlin Sans FB" pitchFamily="34" charset="0"/>
              </a:rPr>
              <a:t>Correction</a:t>
            </a:r>
          </a:p>
          <a:p>
            <a:pPr algn="ctr"/>
            <a:r>
              <a:rPr lang="id-ID" sz="1662" dirty="0">
                <a:latin typeface="Berlin Sans FB" pitchFamily="34" charset="0"/>
              </a:rPr>
              <a:t>Action</a:t>
            </a:r>
            <a:endParaRPr lang="en-US" sz="1662" dirty="0">
              <a:latin typeface="Berlin Sans FB" pitchFamily="34" charset="0"/>
            </a:endParaRPr>
          </a:p>
        </p:txBody>
      </p:sp>
      <p:sp>
        <p:nvSpPr>
          <p:cNvPr id="34" name="Text Box 20">
            <a:extLst>
              <a:ext uri="{FF2B5EF4-FFF2-40B4-BE49-F238E27FC236}">
                <a16:creationId xmlns:a16="http://schemas.microsoft.com/office/drawing/2014/main" id="{7C0ED70C-56A9-4060-A3FA-E160C43B5429}"/>
              </a:ext>
            </a:extLst>
          </p:cNvPr>
          <p:cNvSpPr txBox="1">
            <a:spLocks noChangeArrowheads="1"/>
          </p:cNvSpPr>
          <p:nvPr/>
        </p:nvSpPr>
        <p:spPr bwMode="auto">
          <a:xfrm>
            <a:off x="4996190" y="3180436"/>
            <a:ext cx="1567814" cy="282963"/>
          </a:xfrm>
          <a:prstGeom prst="rect">
            <a:avLst/>
          </a:prstGeom>
          <a:noFill/>
          <a:ln w="9525">
            <a:noFill/>
            <a:miter lim="800000"/>
            <a:headEnd/>
            <a:tailEnd/>
          </a:ln>
        </p:spPr>
        <p:txBody>
          <a:bodyPr wrap="square">
            <a:spAutoFit/>
          </a:bodyPr>
          <a:lstStyle/>
          <a:p>
            <a:pPr>
              <a:lnSpc>
                <a:spcPct val="105000"/>
              </a:lnSpc>
            </a:pPr>
            <a:r>
              <a:rPr lang="id-ID" sz="1292" i="1" dirty="0">
                <a:solidFill>
                  <a:srgbClr val="000000"/>
                </a:solidFill>
                <a:latin typeface="Tahoma" pitchFamily="34" charset="0"/>
              </a:rPr>
              <a:t>Mengatasi masalah</a:t>
            </a:r>
            <a:endParaRPr lang="en-US" sz="1292" i="1" dirty="0">
              <a:solidFill>
                <a:srgbClr val="000000"/>
              </a:solidFill>
              <a:latin typeface="Tahoma" pitchFamily="34" charset="0"/>
            </a:endParaRPr>
          </a:p>
        </p:txBody>
      </p:sp>
      <p:sp>
        <p:nvSpPr>
          <p:cNvPr id="3" name="Footer Placeholder 2">
            <a:extLst>
              <a:ext uri="{FF2B5EF4-FFF2-40B4-BE49-F238E27FC236}">
                <a16:creationId xmlns:a16="http://schemas.microsoft.com/office/drawing/2014/main" id="{157A7A69-6915-4496-BFD7-EF05EFBB6568}"/>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3509355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F56F35-012C-4559-B81C-3F2CAAAF5FE9}"/>
              </a:ext>
            </a:extLst>
          </p:cNvPr>
          <p:cNvSpPr>
            <a:spLocks noGrp="1"/>
          </p:cNvSpPr>
          <p:nvPr>
            <p:ph type="sldNum" sz="quarter" idx="12"/>
          </p:nvPr>
        </p:nvSpPr>
        <p:spPr/>
        <p:txBody>
          <a:bodyPr/>
          <a:lstStyle/>
          <a:p>
            <a:pPr>
              <a:defRPr/>
            </a:pPr>
            <a:fld id="{6479658B-7F9C-4333-9499-869B8642C574}" type="slidenum">
              <a:rPr lang="en-US" smtClean="0"/>
              <a:pPr>
                <a:defRPr/>
              </a:pPr>
              <a:t>107</a:t>
            </a:fld>
            <a:endParaRPr lang="en-US"/>
          </a:p>
        </p:txBody>
      </p:sp>
      <p:sp>
        <p:nvSpPr>
          <p:cNvPr id="6" name="Rectangle 2">
            <a:extLst>
              <a:ext uri="{FF2B5EF4-FFF2-40B4-BE49-F238E27FC236}">
                <a16:creationId xmlns:a16="http://schemas.microsoft.com/office/drawing/2014/main" id="{D85B3A8E-9F2F-40E3-A1D3-9E9501798AAA}"/>
              </a:ext>
            </a:extLst>
          </p:cNvPr>
          <p:cNvSpPr>
            <a:spLocks noGrp="1" noChangeArrowheads="1"/>
          </p:cNvSpPr>
          <p:nvPr>
            <p:ph type="title"/>
          </p:nvPr>
        </p:nvSpPr>
        <p:spPr>
          <a:xfrm>
            <a:off x="719138" y="115888"/>
            <a:ext cx="8915400" cy="1143000"/>
          </a:xfrm>
        </p:spPr>
        <p:txBody>
          <a:bodyPr/>
          <a:lstStyle/>
          <a:p>
            <a:r>
              <a:rPr lang="en-US" dirty="0"/>
              <a:t>Workshop : Corrective Action </a:t>
            </a:r>
          </a:p>
        </p:txBody>
      </p:sp>
      <p:graphicFrame>
        <p:nvGraphicFramePr>
          <p:cNvPr id="7" name="Group 30">
            <a:extLst>
              <a:ext uri="{FF2B5EF4-FFF2-40B4-BE49-F238E27FC236}">
                <a16:creationId xmlns:a16="http://schemas.microsoft.com/office/drawing/2014/main" id="{FEDA5A73-4C5E-4607-B113-E692CC6AFA29}"/>
              </a:ext>
            </a:extLst>
          </p:cNvPr>
          <p:cNvGraphicFramePr>
            <a:graphicFrameLocks/>
          </p:cNvGraphicFramePr>
          <p:nvPr>
            <p:extLst>
              <p:ext uri="{D42A27DB-BD31-4B8C-83A1-F6EECF244321}">
                <p14:modId xmlns:p14="http://schemas.microsoft.com/office/powerpoint/2010/main" val="548558932"/>
              </p:ext>
            </p:extLst>
          </p:nvPr>
        </p:nvGraphicFramePr>
        <p:xfrm>
          <a:off x="344488" y="1341437"/>
          <a:ext cx="9290050" cy="5014913"/>
        </p:xfrm>
        <a:graphic>
          <a:graphicData uri="http://schemas.openxmlformats.org/drawingml/2006/table">
            <a:tbl>
              <a:tblPr/>
              <a:tblGrid>
                <a:gridCol w="613033">
                  <a:extLst>
                    <a:ext uri="{9D8B030D-6E8A-4147-A177-3AD203B41FA5}">
                      <a16:colId xmlns:a16="http://schemas.microsoft.com/office/drawing/2014/main" val="20000"/>
                    </a:ext>
                  </a:extLst>
                </a:gridCol>
                <a:gridCol w="2526434">
                  <a:extLst>
                    <a:ext uri="{9D8B030D-6E8A-4147-A177-3AD203B41FA5}">
                      <a16:colId xmlns:a16="http://schemas.microsoft.com/office/drawing/2014/main" val="20001"/>
                    </a:ext>
                  </a:extLst>
                </a:gridCol>
                <a:gridCol w="2828727">
                  <a:extLst>
                    <a:ext uri="{9D8B030D-6E8A-4147-A177-3AD203B41FA5}">
                      <a16:colId xmlns:a16="http://schemas.microsoft.com/office/drawing/2014/main" val="20002"/>
                    </a:ext>
                  </a:extLst>
                </a:gridCol>
                <a:gridCol w="3321856">
                  <a:extLst>
                    <a:ext uri="{9D8B030D-6E8A-4147-A177-3AD203B41FA5}">
                      <a16:colId xmlns:a16="http://schemas.microsoft.com/office/drawing/2014/main" val="20003"/>
                    </a:ext>
                  </a:extLst>
                </a:gridCol>
              </a:tblGrid>
              <a:tr h="75764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Temuan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Corrective action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Apakah Corrective actionnya sudah tepat ?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1726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Pada </a:t>
                      </a:r>
                      <a:r>
                        <a:rPr kumimoji="0" lang="en-US" sz="1600" b="0" i="0" u="none" strike="noStrike" cap="none" normalizeH="0" baseline="0" dirty="0" err="1">
                          <a:ln>
                            <a:noFill/>
                          </a:ln>
                          <a:solidFill>
                            <a:schemeClr val="tx1"/>
                          </a:solidFill>
                          <a:effectLst/>
                          <a:latin typeface="Arial" charset="0"/>
                        </a:rPr>
                        <a:t>tanggal</a:t>
                      </a:r>
                      <a:r>
                        <a:rPr kumimoji="0" lang="en-US" sz="1600" b="0" i="0" u="none" strike="noStrike" cap="none" normalizeH="0" baseline="0" dirty="0">
                          <a:ln>
                            <a:noFill/>
                          </a:ln>
                          <a:solidFill>
                            <a:schemeClr val="tx1"/>
                          </a:solidFill>
                          <a:effectLst/>
                          <a:latin typeface="Arial" charset="0"/>
                        </a:rPr>
                        <a:t> 17 April 2017, </a:t>
                      </a:r>
                      <a:r>
                        <a:rPr kumimoji="0" lang="en-US" sz="1600" b="0" i="0" u="none" strike="noStrike" cap="none" normalizeH="0" baseline="0" dirty="0" err="1">
                          <a:ln>
                            <a:noFill/>
                          </a:ln>
                          <a:solidFill>
                            <a:schemeClr val="tx1"/>
                          </a:solidFill>
                          <a:effectLst/>
                          <a:latin typeface="Arial" charset="0"/>
                        </a:rPr>
                        <a:t>hasil</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pengukuran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baku</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mutu</a:t>
                      </a:r>
                      <a:r>
                        <a:rPr kumimoji="0" lang="en-US" sz="1600" b="0" i="0" u="none" strike="noStrike" cap="none" normalizeH="0" baseline="0" dirty="0">
                          <a:ln>
                            <a:noFill/>
                          </a:ln>
                          <a:solidFill>
                            <a:schemeClr val="tx1"/>
                          </a:solidFill>
                          <a:effectLst/>
                          <a:latin typeface="Arial" charset="0"/>
                        </a:rPr>
                        <a:t> air </a:t>
                      </a:r>
                      <a:r>
                        <a:rPr kumimoji="0" lang="en-US" sz="1600" b="0" i="0" u="none" strike="noStrike" cap="none" normalizeH="0" baseline="0" dirty="0" err="1">
                          <a:ln>
                            <a:noFill/>
                          </a:ln>
                          <a:solidFill>
                            <a:schemeClr val="tx1"/>
                          </a:solidFill>
                          <a:effectLst/>
                          <a:latin typeface="Arial" charset="0"/>
                        </a:rPr>
                        <a:t>dari</a:t>
                      </a:r>
                      <a:r>
                        <a:rPr kumimoji="0" lang="en-US" sz="1600" b="0" i="0" u="none" strike="noStrike" cap="none" normalizeH="0" baseline="0" dirty="0">
                          <a:ln>
                            <a:noFill/>
                          </a:ln>
                          <a:solidFill>
                            <a:schemeClr val="tx1"/>
                          </a:solidFill>
                          <a:effectLst/>
                          <a:latin typeface="Arial" charset="0"/>
                        </a:rPr>
                        <a:t> WTTP </a:t>
                      </a:r>
                      <a:r>
                        <a:rPr kumimoji="0" lang="en-US" sz="1600" b="0" i="0" u="none" strike="noStrike" cap="none" normalizeH="0" baseline="0" dirty="0" err="1">
                          <a:ln>
                            <a:noFill/>
                          </a:ln>
                          <a:solidFill>
                            <a:schemeClr val="tx1"/>
                          </a:solidFill>
                          <a:effectLst/>
                          <a:latin typeface="Arial" charset="0"/>
                        </a:rPr>
                        <a:t>melewati</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batas</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nilai</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ambang</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batas</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standar</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baku</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mutu</a:t>
                      </a:r>
                      <a:r>
                        <a:rPr kumimoji="0" lang="en-US" sz="1600" b="0" i="0" u="none" strike="noStrike" cap="none" normalizeH="0" baseline="0" dirty="0">
                          <a:ln>
                            <a:noFill/>
                          </a:ln>
                          <a:solidFill>
                            <a:schemeClr val="tx1"/>
                          </a:solidFill>
                          <a:effectLst/>
                          <a:latin typeface="Arial" charset="0"/>
                        </a:rPr>
                        <a:t> 100 </a:t>
                      </a:r>
                      <a:r>
                        <a:rPr kumimoji="0" lang="en-US" sz="1600" b="0" i="0" u="none" strike="noStrike" cap="none" normalizeH="0" baseline="0" dirty="0" err="1">
                          <a:ln>
                            <a:noFill/>
                          </a:ln>
                          <a:solidFill>
                            <a:schemeClr val="tx1"/>
                          </a:solidFill>
                          <a:effectLst/>
                          <a:latin typeface="Arial" charset="0"/>
                        </a:rPr>
                        <a:t>aktual</a:t>
                      </a:r>
                      <a:r>
                        <a:rPr kumimoji="0" lang="en-US" sz="1600" b="0" i="0" u="none" strike="noStrike" cap="none" normalizeH="0" baseline="0" dirty="0">
                          <a:ln>
                            <a:noFill/>
                          </a:ln>
                          <a:solidFill>
                            <a:schemeClr val="tx1"/>
                          </a:solidFill>
                          <a:effectLst/>
                          <a:latin typeface="Arial" charset="0"/>
                        </a:rPr>
                        <a:t> 110 </a:t>
                      </a:r>
                      <a:r>
                        <a:rPr kumimoji="0" lang="en-US" sz="1600" b="0" i="0" u="none" strike="noStrike" cap="none" normalizeH="0" baseline="0" dirty="0" err="1">
                          <a:ln>
                            <a:noFill/>
                          </a:ln>
                          <a:solidFill>
                            <a:schemeClr val="tx1"/>
                          </a:solidFill>
                          <a:effectLst/>
                          <a:latin typeface="Arial" charset="0"/>
                        </a:rPr>
                        <a:t>Tapi</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tidak</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ada</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tindakan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perbaikan</a:t>
                      </a:r>
                      <a:r>
                        <a:rPr kumimoji="0" lang="en-US" sz="1600" b="0" i="0" u="none" strike="noStrike" cap="none" normalizeH="0" baseline="0" dirty="0">
                          <a:ln>
                            <a:noFill/>
                          </a:ln>
                          <a:solidFill>
                            <a:schemeClr val="tx1"/>
                          </a:solidFill>
                          <a:effectLst/>
                          <a:latin typeface="Arial"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err="1">
                          <a:ln>
                            <a:noFill/>
                          </a:ln>
                          <a:solidFill>
                            <a:schemeClr val="tx1"/>
                          </a:solidFill>
                          <a:effectLst/>
                          <a:latin typeface="Arial" charset="0"/>
                        </a:rPr>
                        <a:t>Akan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dilakukan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perbaikan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dan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pengukuran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ulang</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baku</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mutu</a:t>
                      </a:r>
                      <a:r>
                        <a:rPr kumimoji="0" lang="en-US" sz="1600" b="0" i="0" u="none" strike="noStrike" cap="none" normalizeH="0" baseline="0" dirty="0">
                          <a:ln>
                            <a:noFill/>
                          </a:ln>
                          <a:solidFill>
                            <a:schemeClr val="tx1"/>
                          </a:solidFill>
                          <a:effectLst/>
                          <a:latin typeface="Arial" charset="0"/>
                        </a:rPr>
                        <a:t> air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400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Rudi, Operator yang </a:t>
                      </a:r>
                      <a:r>
                        <a:rPr kumimoji="0" lang="en-US" sz="1600" b="0" i="0" u="none" strike="noStrike" cap="none" normalizeH="0" baseline="0" dirty="0" err="1">
                          <a:ln>
                            <a:noFill/>
                          </a:ln>
                          <a:solidFill>
                            <a:schemeClr val="tx1"/>
                          </a:solidFill>
                          <a:effectLst/>
                          <a:latin typeface="Arial" charset="0"/>
                        </a:rPr>
                        <a:t>bertanggung</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jawab</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terhadap</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gudang</a:t>
                      </a:r>
                      <a:r>
                        <a:rPr kumimoji="0" lang="en-US" sz="1600" b="0" i="0" u="none" strike="noStrike" cap="none" normalizeH="0" baseline="0" dirty="0">
                          <a:ln>
                            <a:noFill/>
                          </a:ln>
                          <a:solidFill>
                            <a:schemeClr val="tx1"/>
                          </a:solidFill>
                          <a:effectLst/>
                          <a:latin typeface="Arial" charset="0"/>
                        </a:rPr>
                        <a:t> B3 </a:t>
                      </a:r>
                      <a:r>
                        <a:rPr kumimoji="0" lang="en-US" sz="1600" b="0" i="0" u="none" strike="noStrike" cap="none" normalizeH="0" baseline="0" dirty="0" err="1">
                          <a:ln>
                            <a:noFill/>
                          </a:ln>
                          <a:solidFill>
                            <a:schemeClr val="tx1"/>
                          </a:solidFill>
                          <a:effectLst/>
                          <a:latin typeface="Arial" charset="0"/>
                        </a:rPr>
                        <a:t>tidak</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paham</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mengenai</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penanganan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tumpahan</a:t>
                      </a:r>
                      <a:r>
                        <a:rPr kumimoji="0" lang="en-US" sz="1600" b="0" i="0" u="none" strike="noStrike" cap="none" normalizeH="0" baseline="0" dirty="0">
                          <a:ln>
                            <a:noFill/>
                          </a:ln>
                          <a:solidFill>
                            <a:schemeClr val="tx1"/>
                          </a:solidFill>
                          <a:effectLst/>
                          <a:latin typeface="Arial" charset="0"/>
                        </a:rPr>
                        <a:t> B3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err="1">
                          <a:ln>
                            <a:noFill/>
                          </a:ln>
                          <a:solidFill>
                            <a:schemeClr val="tx1"/>
                          </a:solidFill>
                          <a:effectLst/>
                          <a:latin typeface="Arial" charset="0"/>
                        </a:rPr>
                        <a:t>Melakukan</a:t>
                      </a:r>
                      <a:r>
                        <a:rPr kumimoji="0" lang="en-US" sz="1600" b="0" i="0" u="none" strike="noStrike" cap="none" normalizeH="0" baseline="0" dirty="0">
                          <a:ln>
                            <a:noFill/>
                          </a:ln>
                          <a:solidFill>
                            <a:schemeClr val="tx1"/>
                          </a:solidFill>
                          <a:effectLst/>
                          <a:latin typeface="Arial" charset="0"/>
                        </a:rPr>
                        <a:t> training </a:t>
                      </a:r>
                      <a:r>
                        <a:rPr kumimoji="0" lang="en-US" sz="1600" b="0" i="0" u="none" strike="noStrike" cap="none" normalizeH="0" baseline="0" dirty="0" err="1">
                          <a:ln>
                            <a:noFill/>
                          </a:ln>
                          <a:solidFill>
                            <a:schemeClr val="tx1"/>
                          </a:solidFill>
                          <a:effectLst/>
                          <a:latin typeface="Arial" charset="0"/>
                        </a:rPr>
                        <a:t>terhadap</a:t>
                      </a:r>
                      <a:r>
                        <a:rPr kumimoji="0" lang="en-US" sz="1600" b="0" i="0" u="none" strike="noStrike" cap="none" normalizeH="0" baseline="0" dirty="0">
                          <a:ln>
                            <a:noFill/>
                          </a:ln>
                          <a:solidFill>
                            <a:schemeClr val="tx1"/>
                          </a:solidFill>
                          <a:effectLst/>
                          <a:latin typeface="Arial" charset="0"/>
                        </a:rPr>
                        <a:t> Rudi, </a:t>
                      </a:r>
                      <a:r>
                        <a:rPr kumimoji="0" lang="en-US" sz="1600" b="0" i="0" u="none" strike="noStrike" cap="none" normalizeH="0" baseline="0" dirty="0" err="1">
                          <a:ln>
                            <a:noFill/>
                          </a:ln>
                          <a:solidFill>
                            <a:schemeClr val="tx1"/>
                          </a:solidFill>
                          <a:effectLst/>
                          <a:latin typeface="Arial" charset="0"/>
                        </a:rPr>
                        <a:t>sudah</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dilaksanakan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tanggal</a:t>
                      </a:r>
                      <a:r>
                        <a:rPr kumimoji="0" lang="en-US" sz="1600" b="0" i="0" u="none" strike="noStrike" cap="none" normalizeH="0" baseline="0" dirty="0">
                          <a:ln>
                            <a:noFill/>
                          </a:ln>
                          <a:solidFill>
                            <a:schemeClr val="tx1"/>
                          </a:solidFill>
                          <a:effectLst/>
                          <a:latin typeface="Arial" charset="0"/>
                        </a:rPr>
                        <a:t> 20 </a:t>
                      </a:r>
                      <a:r>
                        <a:rPr kumimoji="0" lang="en-US" sz="1600" b="0" i="0" u="none" strike="noStrike" cap="none" normalizeH="0" baseline="0" dirty="0" err="1">
                          <a:ln>
                            <a:noFill/>
                          </a:ln>
                          <a:solidFill>
                            <a:schemeClr val="tx1"/>
                          </a:solidFill>
                          <a:effectLst/>
                          <a:latin typeface="Arial" charset="0"/>
                        </a:rPr>
                        <a:t>Juni</a:t>
                      </a:r>
                      <a:r>
                        <a:rPr kumimoji="0" lang="en-US" sz="1600" b="0" i="0" u="none" strike="noStrike" cap="none" normalizeH="0" baseline="0" dirty="0">
                          <a:ln>
                            <a:noFill/>
                          </a:ln>
                          <a:solidFill>
                            <a:schemeClr val="tx1"/>
                          </a:solidFill>
                          <a:effectLst/>
                          <a:latin typeface="Arial" charset="0"/>
                        </a:rPr>
                        <a:t> 2017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Footer Placeholder 1">
            <a:extLst>
              <a:ext uri="{FF2B5EF4-FFF2-40B4-BE49-F238E27FC236}">
                <a16:creationId xmlns:a16="http://schemas.microsoft.com/office/drawing/2014/main" id="{0F31A1AB-2C90-4B71-A154-800D2473E3A8}"/>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2869619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a:xfrm>
            <a:off x="630238" y="341313"/>
            <a:ext cx="9063037" cy="1143000"/>
          </a:xfrm>
        </p:spPr>
        <p:txBody>
          <a:bodyPr/>
          <a:lstStyle/>
          <a:p>
            <a:r>
              <a:rPr lang="en-US" sz="3800"/>
              <a:t>Summary Tahapan Analisa Masalah</a:t>
            </a:r>
          </a:p>
        </p:txBody>
      </p:sp>
      <p:sp>
        <p:nvSpPr>
          <p:cNvPr id="358403" name="Rectangle 3"/>
          <p:cNvSpPr>
            <a:spLocks noGrp="1" noChangeArrowheads="1"/>
          </p:cNvSpPr>
          <p:nvPr>
            <p:ph idx="1"/>
          </p:nvPr>
        </p:nvSpPr>
        <p:spPr>
          <a:xfrm>
            <a:off x="630239" y="1412875"/>
            <a:ext cx="8767762" cy="4943476"/>
          </a:xfrm>
        </p:spPr>
        <p:txBody>
          <a:bodyPr>
            <a:normAutofit/>
          </a:bodyPr>
          <a:lstStyle/>
          <a:p>
            <a:pPr marL="609600" indent="-609600" defTabSz="914400">
              <a:buClr>
                <a:schemeClr val="tx1"/>
              </a:buClr>
              <a:buFontTx/>
              <a:buAutoNum type="arabicPeriod"/>
            </a:pPr>
            <a:r>
              <a:rPr lang="en-US" sz="2800" dirty="0" err="1"/>
              <a:t>Mempelajari</a:t>
            </a:r>
            <a:r>
              <a:rPr lang="en-US" sz="2800" dirty="0"/>
              <a:t> </a:t>
            </a:r>
            <a:r>
              <a:rPr lang="en-US" sz="2800" dirty="0" err="1"/>
              <a:t>Fakta</a:t>
            </a:r>
            <a:r>
              <a:rPr lang="en-US" sz="2800" dirty="0"/>
              <a:t>, </a:t>
            </a:r>
            <a:r>
              <a:rPr lang="en-US" sz="2800" dirty="0" err="1"/>
              <a:t>olah</a:t>
            </a:r>
            <a:r>
              <a:rPr lang="en-US" sz="2800" dirty="0"/>
              <a:t> TKP (</a:t>
            </a:r>
            <a:r>
              <a:rPr lang="en-US" sz="2800" dirty="0" err="1"/>
              <a:t>Tempat</a:t>
            </a:r>
            <a:r>
              <a:rPr lang="en-US" sz="2800" dirty="0"/>
              <a:t> </a:t>
            </a:r>
            <a:r>
              <a:rPr lang="en-US" sz="2800" dirty="0" err="1"/>
              <a:t>Kejadian</a:t>
            </a:r>
            <a:r>
              <a:rPr lang="en-US" sz="2800" dirty="0"/>
              <a:t> Problem), </a:t>
            </a:r>
            <a:r>
              <a:rPr lang="en-US" sz="2800" dirty="0" err="1"/>
              <a:t>Datang</a:t>
            </a:r>
            <a:r>
              <a:rPr lang="en-US" sz="2800" dirty="0"/>
              <a:t> dan </a:t>
            </a:r>
            <a:r>
              <a:rPr lang="en-US" sz="2800" dirty="0" err="1"/>
              <a:t>Lihat</a:t>
            </a:r>
            <a:endParaRPr lang="en-US" sz="2800" dirty="0"/>
          </a:p>
          <a:p>
            <a:pPr marL="609600" indent="-609600" defTabSz="914400">
              <a:buClr>
                <a:schemeClr val="tx1"/>
              </a:buClr>
              <a:buFontTx/>
              <a:buAutoNum type="arabicPeriod"/>
            </a:pPr>
            <a:r>
              <a:rPr lang="en-US" sz="2800" dirty="0" err="1"/>
              <a:t>Menganalisa</a:t>
            </a:r>
            <a:r>
              <a:rPr lang="en-US" sz="2800" dirty="0"/>
              <a:t> </a:t>
            </a:r>
            <a:r>
              <a:rPr lang="en-US" sz="2800" dirty="0" err="1"/>
              <a:t>penyebab</a:t>
            </a:r>
            <a:r>
              <a:rPr lang="en-US" sz="2800" dirty="0"/>
              <a:t> </a:t>
            </a:r>
            <a:r>
              <a:rPr lang="en-US" sz="2800" dirty="0" err="1"/>
              <a:t>masalah</a:t>
            </a:r>
            <a:endParaRPr lang="en-US" sz="2800" dirty="0"/>
          </a:p>
          <a:p>
            <a:pPr marL="609600" indent="-609600" defTabSz="914400">
              <a:buClr>
                <a:schemeClr val="tx1"/>
              </a:buClr>
              <a:buFontTx/>
              <a:buAutoNum type="arabicPeriod"/>
            </a:pPr>
            <a:r>
              <a:rPr lang="en-US" sz="2800" dirty="0" err="1"/>
              <a:t>Melakukan</a:t>
            </a:r>
            <a:r>
              <a:rPr lang="en-US" sz="2800" dirty="0"/>
              <a:t> </a:t>
            </a:r>
            <a:r>
              <a:rPr lang="en-US" sz="2800" dirty="0" err="1"/>
              <a:t>tindakan</a:t>
            </a:r>
            <a:r>
              <a:rPr lang="en-US" sz="2800" dirty="0"/>
              <a:t> </a:t>
            </a:r>
            <a:r>
              <a:rPr lang="en-US" sz="2800" dirty="0" err="1"/>
              <a:t>perbaikan</a:t>
            </a:r>
            <a:endParaRPr lang="en-US" sz="2800" dirty="0"/>
          </a:p>
          <a:p>
            <a:pPr marL="1371600" lvl="2" indent="-457200" defTabSz="914400"/>
            <a:r>
              <a:rPr lang="en-US" sz="2800" dirty="0" err="1"/>
              <a:t>Tindakan</a:t>
            </a:r>
            <a:r>
              <a:rPr lang="en-US" sz="2800" dirty="0"/>
              <a:t> temporary (correction)</a:t>
            </a:r>
          </a:p>
          <a:p>
            <a:pPr marL="1371600" lvl="2" indent="-457200" defTabSz="914400"/>
            <a:r>
              <a:rPr lang="en-US" sz="2800" dirty="0" err="1"/>
              <a:t>Tindakan</a:t>
            </a:r>
            <a:r>
              <a:rPr lang="en-US" sz="2800" dirty="0"/>
              <a:t> </a:t>
            </a:r>
            <a:r>
              <a:rPr lang="en-US" sz="2800" dirty="0" err="1"/>
              <a:t>permanen</a:t>
            </a:r>
            <a:r>
              <a:rPr lang="en-US" sz="2800" dirty="0"/>
              <a:t> (corrective action)</a:t>
            </a:r>
          </a:p>
          <a:p>
            <a:pPr marL="609600" indent="-609600" defTabSz="914400">
              <a:buClr>
                <a:schemeClr val="tx1"/>
              </a:buClr>
              <a:buFontTx/>
              <a:buAutoNum type="arabicPeriod"/>
            </a:pPr>
            <a:r>
              <a:rPr lang="en-US" sz="2800" dirty="0" err="1"/>
              <a:t>Evaluasi</a:t>
            </a:r>
            <a:r>
              <a:rPr lang="en-US" sz="2800" dirty="0"/>
              <a:t> </a:t>
            </a:r>
            <a:r>
              <a:rPr lang="en-US" sz="2800" dirty="0" err="1"/>
              <a:t>efektifitas</a:t>
            </a:r>
            <a:r>
              <a:rPr lang="en-US" sz="2800" dirty="0"/>
              <a:t> </a:t>
            </a:r>
            <a:r>
              <a:rPr lang="en-US" sz="2800" dirty="0" err="1"/>
              <a:t>tindakan</a:t>
            </a:r>
            <a:r>
              <a:rPr lang="en-US" sz="2800" dirty="0"/>
              <a:t> </a:t>
            </a:r>
            <a:r>
              <a:rPr lang="en-US" sz="2800" dirty="0" err="1"/>
              <a:t>perbaikan</a:t>
            </a:r>
            <a:endParaRPr lang="en-US" sz="2800" dirty="0"/>
          </a:p>
          <a:p>
            <a:pPr marL="609600" indent="-609600" defTabSz="914400">
              <a:buClr>
                <a:schemeClr val="tx1"/>
              </a:buClr>
              <a:buFontTx/>
              <a:buAutoNum type="arabicPeriod"/>
            </a:pPr>
            <a:r>
              <a:rPr lang="en-US" sz="2800" dirty="0" err="1"/>
              <a:t>Standarisasi</a:t>
            </a:r>
            <a:endParaRPr lang="en-US" sz="2800" dirty="0"/>
          </a:p>
        </p:txBody>
      </p:sp>
      <p:sp>
        <p:nvSpPr>
          <p:cNvPr id="3" name="Slide Number Placeholder 2">
            <a:extLst>
              <a:ext uri="{FF2B5EF4-FFF2-40B4-BE49-F238E27FC236}">
                <a16:creationId xmlns:a16="http://schemas.microsoft.com/office/drawing/2014/main" id="{7DA6DE35-7B2C-43C1-9F72-A7252D5C44E6}"/>
              </a:ext>
            </a:extLst>
          </p:cNvPr>
          <p:cNvSpPr>
            <a:spLocks noGrp="1"/>
          </p:cNvSpPr>
          <p:nvPr>
            <p:ph type="sldNum" sz="quarter" idx="12"/>
          </p:nvPr>
        </p:nvSpPr>
        <p:spPr/>
        <p:txBody>
          <a:bodyPr/>
          <a:lstStyle/>
          <a:p>
            <a:pPr>
              <a:defRPr/>
            </a:pPr>
            <a:fld id="{6479658B-7F9C-4333-9499-869B8642C574}" type="slidenum">
              <a:rPr lang="en-US" smtClean="0"/>
              <a:pPr>
                <a:defRPr/>
              </a:pPr>
              <a:t>108</a:t>
            </a:fld>
            <a:endParaRPr lang="en-US"/>
          </a:p>
        </p:txBody>
      </p:sp>
      <p:sp>
        <p:nvSpPr>
          <p:cNvPr id="2" name="Footer Placeholder 1">
            <a:extLst>
              <a:ext uri="{FF2B5EF4-FFF2-40B4-BE49-F238E27FC236}">
                <a16:creationId xmlns:a16="http://schemas.microsoft.com/office/drawing/2014/main" id="{CCFB64F1-1774-4678-818B-9D46F15D5E1E}"/>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cSld>
  <p:clrMapOvr>
    <a:masterClrMapping/>
  </p:clrMapOvr>
  <p:transition spd="slow" advClick="0">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297525" y="0"/>
            <a:ext cx="2383631"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65" name="Straight Connector 64"/>
          <p:cNvCxnSpPr/>
          <p:nvPr/>
        </p:nvCxnSpPr>
        <p:spPr>
          <a:xfrm flipH="1">
            <a:off x="2889251" y="1087438"/>
            <a:ext cx="5160" cy="520700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558" name="Rectangle 10"/>
          <p:cNvSpPr>
            <a:spLocks noChangeArrowheads="1"/>
          </p:cNvSpPr>
          <p:nvPr/>
        </p:nvSpPr>
        <p:spPr bwMode="auto">
          <a:xfrm>
            <a:off x="2476500" y="-76200"/>
            <a:ext cx="4476764" cy="769441"/>
          </a:xfrm>
          <a:prstGeom prst="rect">
            <a:avLst/>
          </a:prstGeom>
          <a:noFill/>
          <a:ln w="9525">
            <a:noFill/>
            <a:miter lim="800000"/>
            <a:headEnd/>
            <a:tailEnd/>
          </a:ln>
        </p:spPr>
        <p:txBody>
          <a:bodyPr wrap="square">
            <a:spAutoFit/>
          </a:bodyPr>
          <a:lstStyle/>
          <a:p>
            <a:pPr algn="ctr"/>
            <a:r>
              <a:rPr lang="en-US" sz="4400" b="1" dirty="0">
                <a:solidFill>
                  <a:srgbClr val="FF0000"/>
                </a:solidFill>
                <a:latin typeface="Basic Light ltd"/>
                <a:ea typeface="Arial Unicode MS" pitchFamily="34" charset="-128"/>
                <a:cs typeface="Calibri" pitchFamily="34" charset="0"/>
              </a:rPr>
              <a:t>2. </a:t>
            </a:r>
            <a:r>
              <a:rPr lang="en-US" sz="4400" b="1" dirty="0" err="1">
                <a:solidFill>
                  <a:srgbClr val="FF0000"/>
                </a:solidFill>
                <a:latin typeface="Basic Light ltd"/>
                <a:ea typeface="Arial Unicode MS" pitchFamily="34" charset="-128"/>
                <a:cs typeface="Calibri" pitchFamily="34" charset="0"/>
              </a:rPr>
              <a:t>Verifikasi</a:t>
            </a:r>
            <a:r>
              <a:rPr lang="en-US" sz="4400" b="1" dirty="0">
                <a:solidFill>
                  <a:srgbClr val="FF0000"/>
                </a:solidFill>
                <a:latin typeface="Basic Light ltd"/>
                <a:ea typeface="Arial Unicode MS" pitchFamily="34" charset="-128"/>
                <a:cs typeface="Calibri" pitchFamily="34" charset="0"/>
              </a:rPr>
              <a:t> </a:t>
            </a:r>
          </a:p>
        </p:txBody>
      </p:sp>
      <p:sp>
        <p:nvSpPr>
          <p:cNvPr id="23559" name="Rectangle 26"/>
          <p:cNvSpPr>
            <a:spLocks noChangeArrowheads="1"/>
          </p:cNvSpPr>
          <p:nvPr/>
        </p:nvSpPr>
        <p:spPr bwMode="auto">
          <a:xfrm>
            <a:off x="2978680" y="381001"/>
            <a:ext cx="4968027" cy="1015663"/>
          </a:xfrm>
          <a:prstGeom prst="rect">
            <a:avLst/>
          </a:prstGeom>
          <a:noFill/>
          <a:ln w="9525">
            <a:noFill/>
            <a:miter lim="800000"/>
            <a:headEnd/>
            <a:tailEnd/>
          </a:ln>
        </p:spPr>
        <p:txBody>
          <a:bodyPr wrap="none">
            <a:spAutoFit/>
          </a:bodyPr>
          <a:lstStyle/>
          <a:p>
            <a:r>
              <a:rPr lang="en-US" sz="6000" b="1" dirty="0">
                <a:solidFill>
                  <a:srgbClr val="009900"/>
                </a:solidFill>
                <a:latin typeface="Impact" pitchFamily="34" charset="0"/>
                <a:cs typeface="Browallia New" pitchFamily="34" charset="-34"/>
              </a:rPr>
              <a:t>AUDIT INTERNAL</a:t>
            </a:r>
            <a:endParaRPr lang="en-US" sz="6000" dirty="0">
              <a:solidFill>
                <a:srgbClr val="009900"/>
              </a:solidFill>
              <a:latin typeface="Impact" pitchFamily="34" charset="0"/>
              <a:cs typeface="Browallia New" pitchFamily="34" charset="-34"/>
            </a:endParaRPr>
          </a:p>
        </p:txBody>
      </p:sp>
      <p:sp>
        <p:nvSpPr>
          <p:cNvPr id="30" name="Rectangle 29"/>
          <p:cNvSpPr/>
          <p:nvPr/>
        </p:nvSpPr>
        <p:spPr>
          <a:xfrm>
            <a:off x="1231371" y="0"/>
            <a:ext cx="510779" cy="5722938"/>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Right Triangle 30"/>
          <p:cNvSpPr/>
          <p:nvPr/>
        </p:nvSpPr>
        <p:spPr>
          <a:xfrm flipH="1" flipV="1">
            <a:off x="1221052" y="5719763"/>
            <a:ext cx="543454"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Rectangle 32"/>
          <p:cNvSpPr/>
          <p:nvPr/>
        </p:nvSpPr>
        <p:spPr>
          <a:xfrm>
            <a:off x="1816101" y="5313363"/>
            <a:ext cx="472943" cy="93345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Right Triangle 36"/>
          <p:cNvSpPr/>
          <p:nvPr/>
        </p:nvSpPr>
        <p:spPr>
          <a:xfrm>
            <a:off x="1752469" y="5719763"/>
            <a:ext cx="558932"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Right Triangle 37"/>
          <p:cNvSpPr/>
          <p:nvPr/>
        </p:nvSpPr>
        <p:spPr>
          <a:xfrm flipH="1">
            <a:off x="1831579" y="4826000"/>
            <a:ext cx="448865" cy="488950"/>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Right Triangle 38"/>
          <p:cNvSpPr/>
          <p:nvPr/>
        </p:nvSpPr>
        <p:spPr>
          <a:xfrm rot="5400000">
            <a:off x="1806575" y="4839495"/>
            <a:ext cx="473075" cy="474663"/>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Rectangle 40"/>
          <p:cNvSpPr/>
          <p:nvPr/>
        </p:nvSpPr>
        <p:spPr>
          <a:xfrm>
            <a:off x="0" y="4826000"/>
            <a:ext cx="1816100" cy="488950"/>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3568" name="Picture 2" descr="http://previews.123rf.com/images/maxxyustas/maxxyustas1405/maxxyustas140500038/28216586-Plan-do-check-act-PDCA-on-white-isolated-background-3d-Stock-Photo.jpg"/>
          <p:cNvPicPr>
            <a:picLocks noChangeAspect="1" noChangeArrowheads="1"/>
          </p:cNvPicPr>
          <p:nvPr/>
        </p:nvPicPr>
        <p:blipFill>
          <a:blip r:embed="rId3"/>
          <a:srcRect/>
          <a:stretch>
            <a:fillRect/>
          </a:stretch>
        </p:blipFill>
        <p:spPr bwMode="auto">
          <a:xfrm>
            <a:off x="1" y="1481139"/>
            <a:ext cx="3088746" cy="2852737"/>
          </a:xfrm>
          <a:prstGeom prst="rect">
            <a:avLst/>
          </a:prstGeom>
          <a:noFill/>
          <a:ln w="9525">
            <a:noFill/>
            <a:miter lim="800000"/>
            <a:headEnd/>
            <a:tailEnd/>
          </a:ln>
        </p:spPr>
      </p:pic>
      <p:sp>
        <p:nvSpPr>
          <p:cNvPr id="6" name="Freeform 5"/>
          <p:cNvSpPr/>
          <p:nvPr/>
        </p:nvSpPr>
        <p:spPr>
          <a:xfrm>
            <a:off x="1702595" y="457201"/>
            <a:ext cx="1264047" cy="1255713"/>
          </a:xfrm>
          <a:custGeom>
            <a:avLst/>
            <a:gdLst>
              <a:gd name="connsiteX0" fmla="*/ 1263535 w 1263535"/>
              <a:gd name="connsiteY0" fmla="*/ 0 h 964277"/>
              <a:gd name="connsiteX1" fmla="*/ 0 w 1263535"/>
              <a:gd name="connsiteY1" fmla="*/ 0 h 964277"/>
              <a:gd name="connsiteX2" fmla="*/ 33251 w 1263535"/>
              <a:gd name="connsiteY2" fmla="*/ 964277 h 964277"/>
              <a:gd name="connsiteX0" fmla="*/ 1263535 w 1263535"/>
              <a:gd name="connsiteY0" fmla="*/ 0 h 931026"/>
              <a:gd name="connsiteX1" fmla="*/ 0 w 1263535"/>
              <a:gd name="connsiteY1" fmla="*/ 0 h 931026"/>
              <a:gd name="connsiteX2" fmla="*/ 0 w 1263535"/>
              <a:gd name="connsiteY2" fmla="*/ 931026 h 931026"/>
            </a:gdLst>
            <a:ahLst/>
            <a:cxnLst>
              <a:cxn ang="0">
                <a:pos x="connsiteX0" y="connsiteY0"/>
              </a:cxn>
              <a:cxn ang="0">
                <a:pos x="connsiteX1" y="connsiteY1"/>
              </a:cxn>
              <a:cxn ang="0">
                <a:pos x="connsiteX2" y="connsiteY2"/>
              </a:cxn>
            </a:cxnLst>
            <a:rect l="l" t="t" r="r" b="b"/>
            <a:pathLst>
              <a:path w="1263535" h="931026">
                <a:moveTo>
                  <a:pt x="1263535" y="0"/>
                </a:moveTo>
                <a:lnTo>
                  <a:pt x="0" y="0"/>
                </a:lnTo>
                <a:lnTo>
                  <a:pt x="0" y="93102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Chevron 44"/>
          <p:cNvSpPr/>
          <p:nvPr/>
        </p:nvSpPr>
        <p:spPr>
          <a:xfrm>
            <a:off x="1542654" y="285751"/>
            <a:ext cx="165100" cy="246063"/>
          </a:xfrm>
          <a:prstGeom prst="chevron">
            <a:avLst>
              <a:gd name="adj" fmla="val 8249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pSp>
        <p:nvGrpSpPr>
          <p:cNvPr id="2" name="Group 14"/>
          <p:cNvGrpSpPr/>
          <p:nvPr/>
        </p:nvGrpSpPr>
        <p:grpSpPr>
          <a:xfrm>
            <a:off x="84117" y="6452456"/>
            <a:ext cx="7683260" cy="262414"/>
            <a:chOff x="84116" y="6521598"/>
            <a:chExt cx="7683260" cy="204051"/>
          </a:xfrm>
          <a:solidFill>
            <a:srgbClr val="FF0000"/>
          </a:solidFill>
        </p:grpSpPr>
        <p:sp>
          <p:nvSpPr>
            <p:cNvPr id="28" name="Rectangle 27"/>
            <p:cNvSpPr/>
            <p:nvPr/>
          </p:nvSpPr>
          <p:spPr>
            <a:xfrm flipV="1">
              <a:off x="602299" y="6521598"/>
              <a:ext cx="716507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Oval 172"/>
            <p:cNvSpPr>
              <a:spLocks noChangeArrowheads="1"/>
            </p:cNvSpPr>
            <p:nvPr/>
          </p:nvSpPr>
          <p:spPr bwMode="auto">
            <a:xfrm>
              <a:off x="84116" y="6657561"/>
              <a:ext cx="85822" cy="68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dirty="0"/>
            </a:p>
          </p:txBody>
        </p:sp>
      </p:grpSp>
      <p:sp>
        <p:nvSpPr>
          <p:cNvPr id="48" name="TextBox 47"/>
          <p:cNvSpPr txBox="1"/>
          <p:nvPr/>
        </p:nvSpPr>
        <p:spPr>
          <a:xfrm>
            <a:off x="7854676" y="6324601"/>
            <a:ext cx="1466620" cy="276999"/>
          </a:xfrm>
          <a:prstGeom prst="rect">
            <a:avLst/>
          </a:prstGeom>
          <a:noFill/>
        </p:spPr>
        <p:txBody>
          <a:bodyPr wrap="none" rtlCol="0">
            <a:spAutoFit/>
          </a:bodyPr>
          <a:lstStyle/>
          <a:p>
            <a:r>
              <a:rPr lang="en-US" sz="1200" b="1" dirty="0"/>
              <a:t>INTERNAL AUDIT</a:t>
            </a:r>
          </a:p>
        </p:txBody>
      </p:sp>
      <p:sp>
        <p:nvSpPr>
          <p:cNvPr id="25" name="Text Box 3"/>
          <p:cNvSpPr txBox="1">
            <a:spLocks noChangeArrowheads="1"/>
          </p:cNvSpPr>
          <p:nvPr/>
        </p:nvSpPr>
        <p:spPr bwMode="auto">
          <a:xfrm>
            <a:off x="2971800" y="1219201"/>
            <a:ext cx="6686550" cy="4893647"/>
          </a:xfrm>
          <a:prstGeom prst="rect">
            <a:avLst/>
          </a:prstGeom>
          <a:noFill/>
          <a:ln w="9525">
            <a:noFill/>
            <a:miter lim="800000"/>
            <a:headEnd/>
            <a:tailEnd/>
          </a:ln>
        </p:spPr>
        <p:txBody>
          <a:bodyPr wrap="square">
            <a:spAutoFit/>
          </a:bodyPr>
          <a:lstStyle/>
          <a:p>
            <a:pPr marL="457200" indent="-361950" eaLnBrk="0" hangingPunct="0">
              <a:lnSpc>
                <a:spcPct val="120000"/>
              </a:lnSpc>
              <a:buFont typeface="Monotype Sorts" charset="2"/>
              <a:buChar char="J"/>
              <a:tabLst>
                <a:tab pos="533400" algn="l"/>
              </a:tabLst>
            </a:pPr>
            <a:r>
              <a:rPr lang="en-US" sz="2000" b="0" dirty="0" err="1">
                <a:latin typeface="Century Gothic" pitchFamily="34" charset="0"/>
              </a:rPr>
              <a:t>Memeriksa</a:t>
            </a:r>
            <a:r>
              <a:rPr lang="en-US" sz="2000" b="0" dirty="0">
                <a:latin typeface="Century Gothic" pitchFamily="34" charset="0"/>
              </a:rPr>
              <a:t> </a:t>
            </a:r>
            <a:r>
              <a:rPr lang="en-US" sz="2000" b="0" dirty="0" err="1">
                <a:latin typeface="Century Gothic" pitchFamily="34" charset="0"/>
              </a:rPr>
              <a:t>apakah</a:t>
            </a:r>
            <a:r>
              <a:rPr lang="en-US" sz="2000" b="0" dirty="0">
                <a:latin typeface="Century Gothic" pitchFamily="34" charset="0"/>
              </a:rPr>
              <a:t> </a:t>
            </a:r>
            <a:r>
              <a:rPr lang="en-US" sz="2000" b="0" dirty="0" err="1">
                <a:latin typeface="Century Gothic" pitchFamily="34" charset="0"/>
              </a:rPr>
              <a:t>tindakan</a:t>
            </a:r>
            <a:r>
              <a:rPr lang="en-US" sz="2000" b="0" dirty="0">
                <a:latin typeface="Century Gothic" pitchFamily="34" charset="0"/>
              </a:rPr>
              <a:t> </a:t>
            </a:r>
            <a:r>
              <a:rPr lang="en-US" sz="2000" b="0" dirty="0" err="1">
                <a:latin typeface="Century Gothic" pitchFamily="34" charset="0"/>
              </a:rPr>
              <a:t>perbaikan</a:t>
            </a:r>
            <a:r>
              <a:rPr lang="en-US" sz="2000" b="0" dirty="0">
                <a:latin typeface="Century Gothic" pitchFamily="34" charset="0"/>
              </a:rPr>
              <a:t> </a:t>
            </a:r>
            <a:r>
              <a:rPr lang="en-US" sz="2000" b="0" dirty="0" err="1">
                <a:latin typeface="Century Gothic" pitchFamily="34" charset="0"/>
              </a:rPr>
              <a:t>telah</a:t>
            </a:r>
            <a:r>
              <a:rPr lang="en-US" sz="2000" b="0" dirty="0">
                <a:latin typeface="Century Gothic" pitchFamily="34" charset="0"/>
              </a:rPr>
              <a:t> </a:t>
            </a:r>
            <a:r>
              <a:rPr lang="en-US" sz="2000" b="0" dirty="0" err="1">
                <a:latin typeface="Century Gothic" pitchFamily="34" charset="0"/>
              </a:rPr>
              <a:t>dilakukan</a:t>
            </a:r>
            <a:endParaRPr lang="en-US" sz="2000" b="0" dirty="0">
              <a:latin typeface="Century Gothic" pitchFamily="34" charset="0"/>
            </a:endParaRPr>
          </a:p>
          <a:p>
            <a:pPr marL="457200" indent="-361950" eaLnBrk="0" hangingPunct="0">
              <a:lnSpc>
                <a:spcPct val="120000"/>
              </a:lnSpc>
              <a:buFont typeface="Monotype Sorts" charset="2"/>
              <a:buChar char="J"/>
              <a:tabLst>
                <a:tab pos="533400" algn="l"/>
              </a:tabLst>
            </a:pPr>
            <a:r>
              <a:rPr lang="en-US" sz="2000" b="0" dirty="0" err="1">
                <a:latin typeface="Century Gothic" pitchFamily="34" charset="0"/>
              </a:rPr>
              <a:t>Memeriksa</a:t>
            </a:r>
            <a:r>
              <a:rPr lang="en-US" sz="2000" b="0" dirty="0">
                <a:latin typeface="Century Gothic" pitchFamily="34" charset="0"/>
              </a:rPr>
              <a:t> </a:t>
            </a:r>
            <a:r>
              <a:rPr lang="en-US" sz="2000" b="0" dirty="0" err="1">
                <a:latin typeface="Century Gothic" pitchFamily="34" charset="0"/>
              </a:rPr>
              <a:t>apakah</a:t>
            </a:r>
            <a:r>
              <a:rPr lang="en-US" sz="2000" b="0" dirty="0">
                <a:latin typeface="Century Gothic" pitchFamily="34" charset="0"/>
              </a:rPr>
              <a:t> </a:t>
            </a:r>
            <a:r>
              <a:rPr lang="en-US" sz="2000" b="0" dirty="0" err="1">
                <a:latin typeface="Century Gothic" pitchFamily="34" charset="0"/>
              </a:rPr>
              <a:t>tindakan</a:t>
            </a:r>
            <a:r>
              <a:rPr lang="en-US" sz="2000" b="0" dirty="0">
                <a:latin typeface="Century Gothic" pitchFamily="34" charset="0"/>
              </a:rPr>
              <a:t> </a:t>
            </a:r>
            <a:r>
              <a:rPr lang="en-US" sz="2000" b="0" dirty="0" err="1">
                <a:latin typeface="Century Gothic" pitchFamily="34" charset="0"/>
              </a:rPr>
              <a:t>perbaikan</a:t>
            </a:r>
            <a:r>
              <a:rPr lang="en-US" sz="2000" b="0" dirty="0">
                <a:latin typeface="Century Gothic" pitchFamily="34" charset="0"/>
              </a:rPr>
              <a:t> </a:t>
            </a:r>
            <a:r>
              <a:rPr lang="en-US" sz="2000" b="0" dirty="0" err="1">
                <a:latin typeface="Century Gothic" pitchFamily="34" charset="0"/>
              </a:rPr>
              <a:t>tersebut</a:t>
            </a:r>
            <a:r>
              <a:rPr lang="en-US" sz="2000" b="0" dirty="0">
                <a:latin typeface="Century Gothic" pitchFamily="34" charset="0"/>
              </a:rPr>
              <a:t> </a:t>
            </a:r>
            <a:r>
              <a:rPr lang="en-US" sz="2000" b="0" dirty="0" err="1">
                <a:latin typeface="Century Gothic" pitchFamily="34" charset="0"/>
              </a:rPr>
              <a:t>sesuai</a:t>
            </a:r>
            <a:r>
              <a:rPr lang="en-US" sz="2000" b="0" dirty="0">
                <a:latin typeface="Century Gothic" pitchFamily="34" charset="0"/>
              </a:rPr>
              <a:t>  </a:t>
            </a:r>
            <a:r>
              <a:rPr lang="en-US" sz="2000" b="0" dirty="0" err="1">
                <a:latin typeface="Century Gothic" pitchFamily="34" charset="0"/>
              </a:rPr>
              <a:t>dengan</a:t>
            </a:r>
            <a:r>
              <a:rPr lang="en-US" sz="2000" b="0" dirty="0">
                <a:latin typeface="Century Gothic" pitchFamily="34" charset="0"/>
              </a:rPr>
              <a:t> </a:t>
            </a:r>
            <a:r>
              <a:rPr lang="en-US" sz="2000" b="0" dirty="0" err="1">
                <a:latin typeface="Century Gothic" pitchFamily="34" charset="0"/>
              </a:rPr>
              <a:t>nonconformances</a:t>
            </a:r>
            <a:r>
              <a:rPr lang="en-US" sz="2000" b="0" dirty="0">
                <a:latin typeface="Century Gothic" pitchFamily="34" charset="0"/>
              </a:rPr>
              <a:t> yang </a:t>
            </a:r>
            <a:r>
              <a:rPr lang="en-US" sz="2000" b="0" dirty="0" err="1">
                <a:latin typeface="Century Gothic" pitchFamily="34" charset="0"/>
              </a:rPr>
              <a:t>ditemukan</a:t>
            </a:r>
            <a:endParaRPr lang="en-US" sz="2000" b="0" dirty="0">
              <a:latin typeface="Century Gothic" pitchFamily="34" charset="0"/>
            </a:endParaRPr>
          </a:p>
          <a:p>
            <a:pPr marL="457200" indent="-361950" eaLnBrk="0" hangingPunct="0">
              <a:lnSpc>
                <a:spcPct val="120000"/>
              </a:lnSpc>
              <a:buFont typeface="Monotype Sorts" charset="2"/>
              <a:buChar char="J"/>
              <a:tabLst>
                <a:tab pos="533400" algn="l"/>
              </a:tabLst>
            </a:pPr>
            <a:r>
              <a:rPr lang="en-US" sz="2000" b="0" dirty="0" err="1">
                <a:latin typeface="Century Gothic" pitchFamily="34" charset="0"/>
              </a:rPr>
              <a:t>Memeriksa</a:t>
            </a:r>
            <a:r>
              <a:rPr lang="en-US" sz="2000" b="0" dirty="0">
                <a:latin typeface="Century Gothic" pitchFamily="34" charset="0"/>
              </a:rPr>
              <a:t> </a:t>
            </a:r>
            <a:r>
              <a:rPr lang="en-US" sz="2000" b="0" dirty="0" err="1">
                <a:latin typeface="Century Gothic" pitchFamily="34" charset="0"/>
              </a:rPr>
              <a:t>apakah</a:t>
            </a:r>
            <a:r>
              <a:rPr lang="en-US" sz="2000" b="0" dirty="0">
                <a:latin typeface="Century Gothic" pitchFamily="34" charset="0"/>
              </a:rPr>
              <a:t> </a:t>
            </a:r>
            <a:r>
              <a:rPr lang="en-US" sz="2000" b="0" dirty="0" err="1">
                <a:latin typeface="Century Gothic" pitchFamily="34" charset="0"/>
              </a:rPr>
              <a:t>tindakan</a:t>
            </a:r>
            <a:r>
              <a:rPr lang="en-US" sz="2000" b="0" dirty="0">
                <a:latin typeface="Century Gothic" pitchFamily="34" charset="0"/>
              </a:rPr>
              <a:t> </a:t>
            </a:r>
            <a:r>
              <a:rPr lang="en-US" sz="2000" b="0" dirty="0" err="1">
                <a:latin typeface="Century Gothic" pitchFamily="34" charset="0"/>
              </a:rPr>
              <a:t>perbaikan</a:t>
            </a:r>
            <a:r>
              <a:rPr lang="en-US" sz="2000" b="0" dirty="0">
                <a:latin typeface="Century Gothic" pitchFamily="34" charset="0"/>
              </a:rPr>
              <a:t> </a:t>
            </a:r>
            <a:r>
              <a:rPr lang="en-US" sz="2000" b="0" dirty="0" err="1">
                <a:latin typeface="Century Gothic" pitchFamily="34" charset="0"/>
              </a:rPr>
              <a:t>tersebut</a:t>
            </a:r>
            <a:r>
              <a:rPr lang="en-US" sz="2000" b="0" dirty="0">
                <a:latin typeface="Century Gothic" pitchFamily="34" charset="0"/>
              </a:rPr>
              <a:t> </a:t>
            </a:r>
            <a:r>
              <a:rPr lang="en-US" sz="2000" b="0" dirty="0" err="1">
                <a:latin typeface="Century Gothic" pitchFamily="34" charset="0"/>
              </a:rPr>
              <a:t>efektif</a:t>
            </a:r>
            <a:r>
              <a:rPr lang="en-US" sz="2000" b="0" dirty="0">
                <a:latin typeface="Century Gothic" pitchFamily="34" charset="0"/>
              </a:rPr>
              <a:t> agar </a:t>
            </a:r>
            <a:r>
              <a:rPr lang="en-US" sz="2000" b="0" dirty="0" err="1">
                <a:latin typeface="Century Gothic" pitchFamily="34" charset="0"/>
              </a:rPr>
              <a:t>masalah</a:t>
            </a:r>
            <a:r>
              <a:rPr lang="en-US" sz="2000" b="0" dirty="0">
                <a:latin typeface="Century Gothic" pitchFamily="34" charset="0"/>
              </a:rPr>
              <a:t> yang </a:t>
            </a:r>
            <a:r>
              <a:rPr lang="en-US" sz="2000" b="0" dirty="0" err="1">
                <a:latin typeface="Century Gothic" pitchFamily="34" charset="0"/>
              </a:rPr>
              <a:t>sama</a:t>
            </a:r>
            <a:r>
              <a:rPr lang="en-US" sz="2000" b="0" dirty="0">
                <a:latin typeface="Century Gothic" pitchFamily="34" charset="0"/>
              </a:rPr>
              <a:t> </a:t>
            </a:r>
            <a:r>
              <a:rPr lang="en-US" sz="2000" b="0" dirty="0" err="1">
                <a:latin typeface="Century Gothic" pitchFamily="34" charset="0"/>
              </a:rPr>
              <a:t>tidak</a:t>
            </a:r>
            <a:r>
              <a:rPr lang="en-US" sz="2000" b="0" dirty="0">
                <a:latin typeface="Century Gothic" pitchFamily="34" charset="0"/>
              </a:rPr>
              <a:t> </a:t>
            </a:r>
            <a:r>
              <a:rPr lang="en-US" sz="2000" b="0" dirty="0" err="1">
                <a:latin typeface="Century Gothic" pitchFamily="34" charset="0"/>
              </a:rPr>
              <a:t>terulang</a:t>
            </a:r>
            <a:endParaRPr lang="en-US" sz="2000" b="0" dirty="0">
              <a:latin typeface="Century Gothic" pitchFamily="34" charset="0"/>
            </a:endParaRPr>
          </a:p>
          <a:p>
            <a:pPr marL="457200" indent="-361950" eaLnBrk="0" hangingPunct="0">
              <a:lnSpc>
                <a:spcPct val="120000"/>
              </a:lnSpc>
              <a:buFont typeface="Monotype Sorts" charset="2"/>
              <a:buChar char="J"/>
              <a:tabLst>
                <a:tab pos="533400" algn="l"/>
              </a:tabLst>
            </a:pPr>
            <a:r>
              <a:rPr lang="en-US" sz="2000" b="0" dirty="0" err="1">
                <a:latin typeface="Century Gothic" pitchFamily="34" charset="0"/>
              </a:rPr>
              <a:t>Membuat</a:t>
            </a:r>
            <a:r>
              <a:rPr lang="en-US" sz="2000" b="0" dirty="0">
                <a:latin typeface="Century Gothic" pitchFamily="34" charset="0"/>
              </a:rPr>
              <a:t> CAR </a:t>
            </a:r>
            <a:r>
              <a:rPr lang="en-US" sz="2000" b="0" dirty="0" err="1">
                <a:latin typeface="Century Gothic" pitchFamily="34" charset="0"/>
              </a:rPr>
              <a:t>baru</a:t>
            </a:r>
            <a:r>
              <a:rPr lang="en-US" sz="2000" b="0" dirty="0">
                <a:latin typeface="Century Gothic" pitchFamily="34" charset="0"/>
              </a:rPr>
              <a:t> </a:t>
            </a:r>
            <a:r>
              <a:rPr lang="en-US" sz="2000" b="0" dirty="0" err="1">
                <a:latin typeface="Century Gothic" pitchFamily="34" charset="0"/>
              </a:rPr>
              <a:t>apabila</a:t>
            </a:r>
            <a:r>
              <a:rPr lang="en-US" sz="2000" b="0" dirty="0">
                <a:latin typeface="Century Gothic" pitchFamily="34" charset="0"/>
              </a:rPr>
              <a:t> </a:t>
            </a:r>
            <a:r>
              <a:rPr lang="en-US" sz="2000" b="0" dirty="0" err="1">
                <a:latin typeface="Century Gothic" pitchFamily="34" charset="0"/>
              </a:rPr>
              <a:t>pada</a:t>
            </a:r>
            <a:r>
              <a:rPr lang="en-US" sz="2000" b="0" dirty="0">
                <a:latin typeface="Century Gothic" pitchFamily="34" charset="0"/>
              </a:rPr>
              <a:t> </a:t>
            </a:r>
            <a:r>
              <a:rPr lang="en-US" sz="2000" b="0" dirty="0" err="1">
                <a:latin typeface="Century Gothic" pitchFamily="34" charset="0"/>
              </a:rPr>
              <a:t>saat</a:t>
            </a:r>
            <a:r>
              <a:rPr lang="en-US" sz="2000" b="0" dirty="0">
                <a:latin typeface="Century Gothic" pitchFamily="34" charset="0"/>
              </a:rPr>
              <a:t> </a:t>
            </a:r>
            <a:r>
              <a:rPr lang="en-US" sz="2000" b="0" dirty="0" err="1">
                <a:latin typeface="Century Gothic" pitchFamily="34" charset="0"/>
              </a:rPr>
              <a:t>verifikasi</a:t>
            </a:r>
            <a:r>
              <a:rPr lang="en-US" sz="2000" b="0" dirty="0">
                <a:latin typeface="Century Gothic" pitchFamily="34" charset="0"/>
              </a:rPr>
              <a:t>, status CAR </a:t>
            </a:r>
            <a:r>
              <a:rPr lang="en-US" sz="2000" b="0" dirty="0" err="1">
                <a:latin typeface="Century Gothic" pitchFamily="34" charset="0"/>
              </a:rPr>
              <a:t>masih</a:t>
            </a:r>
            <a:r>
              <a:rPr lang="en-US" sz="2000" b="0" dirty="0">
                <a:latin typeface="Century Gothic" pitchFamily="34" charset="0"/>
              </a:rPr>
              <a:t> OPEN(</a:t>
            </a:r>
            <a:r>
              <a:rPr lang="en-US" sz="2000" b="0" dirty="0" err="1">
                <a:latin typeface="Century Gothic" pitchFamily="34" charset="0"/>
              </a:rPr>
              <a:t>bila</a:t>
            </a:r>
            <a:r>
              <a:rPr lang="en-US" sz="2000" b="0" dirty="0">
                <a:latin typeface="Century Gothic" pitchFamily="34" charset="0"/>
              </a:rPr>
              <a:t> </a:t>
            </a:r>
            <a:r>
              <a:rPr lang="en-US" sz="2000" b="0" dirty="0" err="1">
                <a:latin typeface="Century Gothic" pitchFamily="34" charset="0"/>
              </a:rPr>
              <a:t>perlu</a:t>
            </a:r>
            <a:r>
              <a:rPr lang="en-US" sz="2000" b="0" dirty="0">
                <a:latin typeface="Century Gothic" pitchFamily="34" charset="0"/>
              </a:rPr>
              <a:t>)</a:t>
            </a:r>
          </a:p>
          <a:p>
            <a:pPr marL="457200" indent="-361950" eaLnBrk="0" hangingPunct="0">
              <a:lnSpc>
                <a:spcPct val="120000"/>
              </a:lnSpc>
              <a:buFont typeface="Monotype Sorts" charset="2"/>
              <a:buChar char="J"/>
              <a:tabLst>
                <a:tab pos="533400" algn="l"/>
              </a:tabLst>
            </a:pPr>
            <a:r>
              <a:rPr lang="en-US" sz="2000" b="0" dirty="0" err="1">
                <a:latin typeface="Century Gothic" pitchFamily="34" charset="0"/>
              </a:rPr>
              <a:t>Membuat</a:t>
            </a:r>
            <a:r>
              <a:rPr lang="en-US" sz="2000" b="0" dirty="0">
                <a:latin typeface="Century Gothic" pitchFamily="34" charset="0"/>
              </a:rPr>
              <a:t> schedule </a:t>
            </a:r>
            <a:r>
              <a:rPr lang="en-US" sz="2000" b="0" dirty="0" err="1">
                <a:latin typeface="Century Gothic" pitchFamily="34" charset="0"/>
              </a:rPr>
              <a:t>verifikasi</a:t>
            </a:r>
            <a:r>
              <a:rPr lang="en-US" sz="2000" b="0" dirty="0">
                <a:latin typeface="Century Gothic" pitchFamily="34" charset="0"/>
              </a:rPr>
              <a:t> </a:t>
            </a:r>
            <a:r>
              <a:rPr lang="en-US" sz="2000" b="0" dirty="0" err="1">
                <a:latin typeface="Century Gothic" pitchFamily="34" charset="0"/>
              </a:rPr>
              <a:t>untuk</a:t>
            </a:r>
            <a:r>
              <a:rPr lang="en-US" sz="2000" b="0" dirty="0">
                <a:latin typeface="Century Gothic" pitchFamily="34" charset="0"/>
              </a:rPr>
              <a:t> </a:t>
            </a:r>
            <a:r>
              <a:rPr lang="en-US" sz="2000" b="0" dirty="0" err="1">
                <a:latin typeface="Century Gothic" pitchFamily="34" charset="0"/>
              </a:rPr>
              <a:t>nonconformances</a:t>
            </a:r>
            <a:r>
              <a:rPr lang="en-US" sz="2000" b="0" dirty="0">
                <a:latin typeface="Century Gothic" pitchFamily="34" charset="0"/>
              </a:rPr>
              <a:t> yang </a:t>
            </a:r>
            <a:r>
              <a:rPr lang="en-US" sz="2000" b="0" dirty="0" err="1">
                <a:latin typeface="Century Gothic" pitchFamily="34" charset="0"/>
              </a:rPr>
              <a:t>masih</a:t>
            </a:r>
            <a:r>
              <a:rPr lang="en-US" sz="2000" b="0" dirty="0">
                <a:latin typeface="Century Gothic" pitchFamily="34" charset="0"/>
              </a:rPr>
              <a:t> OPEN</a:t>
            </a:r>
            <a:endParaRPr lang="en-GB" sz="2000" b="0" dirty="0">
              <a:latin typeface="Century Gothic" pitchFamily="34" charset="0"/>
            </a:endParaRPr>
          </a:p>
          <a:p>
            <a:pPr marL="457200" indent="-361950" eaLnBrk="0" hangingPunct="0">
              <a:lnSpc>
                <a:spcPct val="120000"/>
              </a:lnSpc>
              <a:buFont typeface="Monotype Sorts" charset="2"/>
              <a:buChar char="J"/>
              <a:tabLst>
                <a:tab pos="533400" algn="l"/>
              </a:tabLst>
            </a:pPr>
            <a:r>
              <a:rPr lang="en-US" sz="2000" b="0" dirty="0" err="1">
                <a:latin typeface="Century Gothic" pitchFamily="34" charset="0"/>
              </a:rPr>
              <a:t>Gunakan</a:t>
            </a:r>
            <a:r>
              <a:rPr lang="en-US" sz="2000" b="0" dirty="0">
                <a:latin typeface="Century Gothic" pitchFamily="34" charset="0"/>
              </a:rPr>
              <a:t> LOG CAR </a:t>
            </a:r>
            <a:r>
              <a:rPr lang="en-US" sz="2000" b="0" dirty="0" err="1">
                <a:latin typeface="Century Gothic" pitchFamily="34" charset="0"/>
              </a:rPr>
              <a:t>untuk</a:t>
            </a:r>
            <a:r>
              <a:rPr lang="en-US" sz="2000" b="0" dirty="0">
                <a:latin typeface="Century Gothic" pitchFamily="34" charset="0"/>
              </a:rPr>
              <a:t> </a:t>
            </a:r>
            <a:r>
              <a:rPr lang="en-US" sz="2000" b="0" dirty="0" err="1">
                <a:latin typeface="Century Gothic" pitchFamily="34" charset="0"/>
              </a:rPr>
              <a:t>memonitor</a:t>
            </a:r>
            <a:r>
              <a:rPr lang="en-US" sz="2000" b="0" dirty="0">
                <a:latin typeface="Century Gothic" pitchFamily="34" charset="0"/>
              </a:rPr>
              <a:t> status </a:t>
            </a:r>
            <a:r>
              <a:rPr lang="en-US" sz="2000" b="0" dirty="0" err="1">
                <a:latin typeface="Century Gothic" pitchFamily="34" charset="0"/>
              </a:rPr>
              <a:t>tiap</a:t>
            </a:r>
            <a:r>
              <a:rPr lang="en-US" sz="2000" b="0" dirty="0">
                <a:latin typeface="Century Gothic" pitchFamily="34" charset="0"/>
              </a:rPr>
              <a:t> CAR</a:t>
            </a:r>
            <a:endParaRPr lang="en-GB" sz="2000" b="0" dirty="0">
              <a:latin typeface="Century Gothic" pitchFamily="34" charset="0"/>
            </a:endParaRPr>
          </a:p>
        </p:txBody>
      </p:sp>
      <p:sp>
        <p:nvSpPr>
          <p:cNvPr id="5" name="Slide Number Placeholder 4">
            <a:extLst>
              <a:ext uri="{FF2B5EF4-FFF2-40B4-BE49-F238E27FC236}">
                <a16:creationId xmlns:a16="http://schemas.microsoft.com/office/drawing/2014/main" id="{BEB1E9E5-2111-4E2D-AD16-674F284BA817}"/>
              </a:ext>
            </a:extLst>
          </p:cNvPr>
          <p:cNvSpPr>
            <a:spLocks noGrp="1"/>
          </p:cNvSpPr>
          <p:nvPr>
            <p:ph type="sldNum" sz="quarter" idx="12"/>
          </p:nvPr>
        </p:nvSpPr>
        <p:spPr/>
        <p:txBody>
          <a:bodyPr/>
          <a:lstStyle/>
          <a:p>
            <a:pPr>
              <a:defRPr/>
            </a:pPr>
            <a:fld id="{6479658B-7F9C-4333-9499-869B8642C574}" type="slidenum">
              <a:rPr lang="en-US" smtClean="0"/>
              <a:pPr>
                <a:defRPr/>
              </a:pPr>
              <a:t>109</a:t>
            </a:fld>
            <a:endParaRPr lang="en-US"/>
          </a:p>
        </p:txBody>
      </p:sp>
      <p:sp>
        <p:nvSpPr>
          <p:cNvPr id="3" name="Footer Placeholder 2">
            <a:extLst>
              <a:ext uri="{FF2B5EF4-FFF2-40B4-BE49-F238E27FC236}">
                <a16:creationId xmlns:a16="http://schemas.microsoft.com/office/drawing/2014/main" id="{F0C77439-DE91-4CF9-AA8F-68E1F2C82468}"/>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281ACF-9E33-4D55-9186-1FE42A28F119}"/>
              </a:ext>
            </a:extLst>
          </p:cNvPr>
          <p:cNvPicPr>
            <a:picLocks noChangeAspect="1"/>
          </p:cNvPicPr>
          <p:nvPr/>
        </p:nvPicPr>
        <p:blipFill>
          <a:blip r:embed="rId2"/>
          <a:stretch>
            <a:fillRect/>
          </a:stretch>
        </p:blipFill>
        <p:spPr>
          <a:xfrm rot="5400000" flipH="1" flipV="1">
            <a:off x="-2456614" y="2420184"/>
            <a:ext cx="6894430" cy="1981199"/>
          </a:xfrm>
          <a:prstGeom prst="rect">
            <a:avLst/>
          </a:prstGeom>
        </p:spPr>
      </p:pic>
      <p:sp>
        <p:nvSpPr>
          <p:cNvPr id="2" name="Title 1">
            <a:extLst>
              <a:ext uri="{FF2B5EF4-FFF2-40B4-BE49-F238E27FC236}">
                <a16:creationId xmlns:a16="http://schemas.microsoft.com/office/drawing/2014/main" id="{33203BA0-8977-4D41-8687-5DAA1B9E83E2}"/>
              </a:ext>
            </a:extLst>
          </p:cNvPr>
          <p:cNvSpPr>
            <a:spLocks noGrp="1"/>
          </p:cNvSpPr>
          <p:nvPr>
            <p:ph type="title"/>
          </p:nvPr>
        </p:nvSpPr>
        <p:spPr>
          <a:xfrm>
            <a:off x="1911624" y="312408"/>
            <a:ext cx="8915400" cy="1143000"/>
          </a:xfrm>
        </p:spPr>
        <p:txBody>
          <a:bodyPr/>
          <a:lstStyle/>
          <a:p>
            <a:r>
              <a:rPr lang="en-US" dirty="0"/>
              <a:t>PERUBAHAN ISO 19011:2018</a:t>
            </a:r>
          </a:p>
        </p:txBody>
      </p:sp>
      <p:sp>
        <p:nvSpPr>
          <p:cNvPr id="4" name="Slide Number Placeholder 3">
            <a:extLst>
              <a:ext uri="{FF2B5EF4-FFF2-40B4-BE49-F238E27FC236}">
                <a16:creationId xmlns:a16="http://schemas.microsoft.com/office/drawing/2014/main" id="{3AB92B5F-6EAE-0D4A-AB56-3DC138C26C6B}"/>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6" name="Content Placeholder 2">
            <a:extLst>
              <a:ext uri="{FF2B5EF4-FFF2-40B4-BE49-F238E27FC236}">
                <a16:creationId xmlns:a16="http://schemas.microsoft.com/office/drawing/2014/main" id="{449E9315-374F-EE48-BA74-E768EDFED53F}"/>
              </a:ext>
            </a:extLst>
          </p:cNvPr>
          <p:cNvSpPr txBox="1">
            <a:spLocks/>
          </p:cNvSpPr>
          <p:nvPr/>
        </p:nvSpPr>
        <p:spPr>
          <a:xfrm>
            <a:off x="1981200" y="1674591"/>
            <a:ext cx="7670800" cy="4903127"/>
          </a:xfrm>
          <a:prstGeom prst="rect">
            <a:avLst/>
          </a:prstGeom>
        </p:spPr>
        <p:txBody>
          <a:bodyPr vert="horz" lIns="99060" tIns="49530" rIns="99060" bIns="4953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95285" indent="-495285">
              <a:buFont typeface="+mj-lt"/>
              <a:buAutoNum type="arabicPeriod"/>
            </a:pPr>
            <a:r>
              <a:rPr lang="en-US" sz="2167" b="1" dirty="0" err="1"/>
              <a:t>Menyesuaikan</a:t>
            </a:r>
            <a:r>
              <a:rPr lang="en-US" sz="2167" b="1" dirty="0"/>
              <a:t> </a:t>
            </a:r>
            <a:r>
              <a:rPr lang="en-US" sz="2167" b="1" dirty="0" err="1"/>
              <a:t>dengan</a:t>
            </a:r>
            <a:r>
              <a:rPr lang="en-US" sz="2167" b="1" dirty="0"/>
              <a:t> </a:t>
            </a:r>
            <a:r>
              <a:rPr lang="en-US" sz="2167" b="1" dirty="0" err="1"/>
              <a:t>perubahan</a:t>
            </a:r>
            <a:r>
              <a:rPr lang="en-US" sz="2167" b="1" dirty="0"/>
              <a:t> </a:t>
            </a:r>
            <a:r>
              <a:rPr lang="en-US" sz="2167" b="1" dirty="0" err="1"/>
              <a:t>sistem</a:t>
            </a:r>
            <a:r>
              <a:rPr lang="en-US" sz="2167" b="1" dirty="0"/>
              <a:t> </a:t>
            </a:r>
            <a:r>
              <a:rPr lang="en-US" sz="2167" b="1" dirty="0" err="1"/>
              <a:t>manajemen</a:t>
            </a:r>
            <a:r>
              <a:rPr lang="en-US" sz="2167" dirty="0"/>
              <a:t> yang </a:t>
            </a:r>
            <a:r>
              <a:rPr lang="en-US" sz="2167" dirty="0" err="1"/>
              <a:t>telah</a:t>
            </a:r>
            <a:r>
              <a:rPr lang="en-US" sz="2167" dirty="0"/>
              <a:t> </a:t>
            </a:r>
            <a:r>
              <a:rPr lang="en-US" sz="2167" dirty="0" err="1"/>
              <a:t>terlebih</a:t>
            </a:r>
            <a:r>
              <a:rPr lang="en-US" sz="2167" dirty="0"/>
              <a:t> </a:t>
            </a:r>
            <a:r>
              <a:rPr lang="en-US" sz="2167" dirty="0" err="1"/>
              <a:t>dahulu</a:t>
            </a:r>
            <a:r>
              <a:rPr lang="en-US" sz="2167" dirty="0"/>
              <a:t> </a:t>
            </a:r>
            <a:r>
              <a:rPr lang="en-US" sz="2167" dirty="0" err="1"/>
              <a:t>dilakukan</a:t>
            </a:r>
            <a:r>
              <a:rPr lang="en-US" sz="2167" dirty="0"/>
              <a:t> </a:t>
            </a:r>
            <a:r>
              <a:rPr lang="en-US" sz="2167" dirty="0" err="1"/>
              <a:t>oleh</a:t>
            </a:r>
            <a:r>
              <a:rPr lang="en-US" sz="2167" dirty="0"/>
              <a:t> </a:t>
            </a:r>
            <a:r>
              <a:rPr lang="en-US" sz="2167" dirty="0" err="1"/>
              <a:t>organisasi</a:t>
            </a:r>
            <a:r>
              <a:rPr lang="en-US" sz="2167" dirty="0"/>
              <a:t> ISO   </a:t>
            </a:r>
          </a:p>
          <a:p>
            <a:pPr lvl="1"/>
            <a:r>
              <a:rPr lang="en-US" sz="2167" b="1" dirty="0"/>
              <a:t>High level structure</a:t>
            </a:r>
            <a:r>
              <a:rPr lang="en-US" sz="2167" dirty="0"/>
              <a:t>, </a:t>
            </a:r>
            <a:r>
              <a:rPr lang="en-US" sz="2167" dirty="0" err="1"/>
              <a:t>penyamaan</a:t>
            </a:r>
            <a:r>
              <a:rPr lang="en-US" sz="2167" dirty="0"/>
              <a:t> </a:t>
            </a:r>
            <a:r>
              <a:rPr lang="en-US" sz="2167" dirty="0" err="1"/>
              <a:t>struktur</a:t>
            </a:r>
            <a:r>
              <a:rPr lang="en-US" sz="2167" dirty="0"/>
              <a:t> </a:t>
            </a:r>
            <a:r>
              <a:rPr lang="en-US" sz="2167" dirty="0" err="1"/>
              <a:t>sistem</a:t>
            </a:r>
            <a:r>
              <a:rPr lang="en-US" sz="2167" dirty="0"/>
              <a:t> </a:t>
            </a:r>
            <a:r>
              <a:rPr lang="en-US" sz="2167" dirty="0" err="1"/>
              <a:t>manajemen</a:t>
            </a:r>
            <a:r>
              <a:rPr lang="en-US" sz="2167" dirty="0"/>
              <a:t> yang </a:t>
            </a:r>
            <a:r>
              <a:rPr lang="en-US" sz="2167" dirty="0" err="1"/>
              <a:t>berlaku</a:t>
            </a:r>
            <a:r>
              <a:rPr lang="en-US" sz="2167" dirty="0"/>
              <a:t> </a:t>
            </a:r>
            <a:r>
              <a:rPr lang="en-US" sz="2167" dirty="0" err="1"/>
              <a:t>untuk</a:t>
            </a:r>
            <a:r>
              <a:rPr lang="en-US" sz="2167" dirty="0"/>
              <a:t> </a:t>
            </a:r>
            <a:r>
              <a:rPr lang="en-US" sz="2167" dirty="0" err="1"/>
              <a:t>semua</a:t>
            </a:r>
            <a:r>
              <a:rPr lang="en-US" sz="2167" dirty="0"/>
              <a:t> standard </a:t>
            </a:r>
            <a:r>
              <a:rPr lang="en-US" sz="2167" dirty="0" err="1"/>
              <a:t>sistem</a:t>
            </a:r>
            <a:r>
              <a:rPr lang="en-US" sz="2167" dirty="0"/>
              <a:t> </a:t>
            </a:r>
            <a:r>
              <a:rPr lang="en-US" sz="2167" dirty="0" err="1"/>
              <a:t>manajemen</a:t>
            </a:r>
            <a:r>
              <a:rPr lang="en-US" sz="2167" dirty="0"/>
              <a:t>, </a:t>
            </a:r>
            <a:r>
              <a:rPr lang="en-US" sz="2167" dirty="0" err="1"/>
              <a:t>seperti</a:t>
            </a:r>
            <a:r>
              <a:rPr lang="en-US" sz="2167" dirty="0"/>
              <a:t> </a:t>
            </a:r>
            <a:r>
              <a:rPr lang="id-ID" sz="2167" dirty="0"/>
              <a:t>IATF 16949</a:t>
            </a:r>
            <a:r>
              <a:rPr lang="en-US" sz="2167" dirty="0"/>
              <a:t>:201</a:t>
            </a:r>
            <a:r>
              <a:rPr lang="id-ID" sz="2167" dirty="0"/>
              <a:t>6</a:t>
            </a:r>
            <a:r>
              <a:rPr lang="en-US" sz="2167" dirty="0"/>
              <a:t>; ISO 14001: 2015; ISO 45001:2018, dan standard </a:t>
            </a:r>
            <a:r>
              <a:rPr lang="en-US" sz="2167" dirty="0" err="1"/>
              <a:t>sistem</a:t>
            </a:r>
            <a:r>
              <a:rPr lang="en-US" sz="2167" dirty="0"/>
              <a:t> </a:t>
            </a:r>
            <a:r>
              <a:rPr lang="en-US" sz="2167" dirty="0" err="1"/>
              <a:t>manajemen</a:t>
            </a:r>
            <a:r>
              <a:rPr lang="en-US" sz="2167" dirty="0"/>
              <a:t> </a:t>
            </a:r>
            <a:r>
              <a:rPr lang="en-US" sz="2167" dirty="0" err="1"/>
              <a:t>lainnya</a:t>
            </a:r>
            <a:endParaRPr lang="en-US" sz="2167" dirty="0"/>
          </a:p>
          <a:p>
            <a:pPr lvl="1"/>
            <a:r>
              <a:rPr lang="en-US" sz="2167" b="1" dirty="0" err="1"/>
              <a:t>Konteks</a:t>
            </a:r>
            <a:r>
              <a:rPr lang="en-US" sz="2167" b="1" dirty="0"/>
              <a:t> </a:t>
            </a:r>
            <a:r>
              <a:rPr lang="en-US" sz="2167" b="1" dirty="0" err="1"/>
              <a:t>organisasi</a:t>
            </a:r>
            <a:r>
              <a:rPr lang="en-US" sz="2167" dirty="0"/>
              <a:t>: </a:t>
            </a:r>
            <a:r>
              <a:rPr lang="en-US" sz="2167" dirty="0" err="1"/>
              <a:t>Isu</a:t>
            </a:r>
            <a:r>
              <a:rPr lang="en-US" sz="2167" dirty="0"/>
              <a:t> Internal, External, </a:t>
            </a:r>
            <a:r>
              <a:rPr lang="en-US" sz="2167" dirty="0" err="1"/>
              <a:t>harapan</a:t>
            </a:r>
            <a:r>
              <a:rPr lang="en-US" sz="2167" dirty="0"/>
              <a:t> </a:t>
            </a:r>
            <a:r>
              <a:rPr lang="en-US" sz="2167" dirty="0" err="1"/>
              <a:t>dan</a:t>
            </a:r>
            <a:r>
              <a:rPr lang="en-US" sz="2167" dirty="0"/>
              <a:t> </a:t>
            </a:r>
            <a:r>
              <a:rPr lang="en-US" sz="2167" dirty="0" err="1"/>
              <a:t>tuntutan</a:t>
            </a:r>
            <a:r>
              <a:rPr lang="en-US" sz="2167" dirty="0"/>
              <a:t> </a:t>
            </a:r>
            <a:r>
              <a:rPr lang="en-US" sz="2167" dirty="0" err="1"/>
              <a:t>dari</a:t>
            </a:r>
            <a:r>
              <a:rPr lang="en-US" sz="2167" dirty="0"/>
              <a:t> </a:t>
            </a:r>
            <a:r>
              <a:rPr lang="en-US" sz="2167" dirty="0" err="1"/>
              <a:t>pihak</a:t>
            </a:r>
            <a:r>
              <a:rPr lang="en-US" sz="2167" dirty="0"/>
              <a:t> </a:t>
            </a:r>
            <a:r>
              <a:rPr lang="en-US" sz="2167" dirty="0" err="1"/>
              <a:t>terkait</a:t>
            </a:r>
            <a:endParaRPr lang="en-US" sz="2167" dirty="0"/>
          </a:p>
          <a:p>
            <a:pPr lvl="1"/>
            <a:r>
              <a:rPr lang="en-US" sz="2167" b="1" dirty="0"/>
              <a:t>Leadership </a:t>
            </a:r>
            <a:r>
              <a:rPr lang="en-US" sz="2167" b="1" dirty="0" err="1"/>
              <a:t>dan</a:t>
            </a:r>
            <a:r>
              <a:rPr lang="en-US" sz="2167" b="1" dirty="0"/>
              <a:t> </a:t>
            </a:r>
            <a:r>
              <a:rPr lang="en-US" sz="2167" b="1" dirty="0" err="1"/>
              <a:t>Komitmen</a:t>
            </a:r>
            <a:endParaRPr lang="en-US" sz="2167" b="1" dirty="0"/>
          </a:p>
          <a:p>
            <a:pPr lvl="1"/>
            <a:r>
              <a:rPr lang="en-US" sz="2167" b="1" dirty="0" err="1"/>
              <a:t>Risiko</a:t>
            </a:r>
            <a:r>
              <a:rPr lang="en-US" sz="2167" b="1" dirty="0"/>
              <a:t> dan </a:t>
            </a:r>
            <a:r>
              <a:rPr lang="id-ID" sz="2167" b="1" dirty="0"/>
              <a:t>peluang</a:t>
            </a:r>
            <a:r>
              <a:rPr lang="en-US" sz="2167" b="1" dirty="0"/>
              <a:t> </a:t>
            </a:r>
            <a:r>
              <a:rPr lang="en-US" sz="2167" dirty="0"/>
              <a:t>(risk &amp; opportunity)  </a:t>
            </a:r>
          </a:p>
          <a:p>
            <a:pPr lvl="1"/>
            <a:r>
              <a:rPr lang="en-US" sz="2167" b="1" dirty="0" err="1"/>
              <a:t>Pendekatan</a:t>
            </a:r>
            <a:r>
              <a:rPr lang="en-US" sz="2167" b="1" dirty="0"/>
              <a:t> Proses </a:t>
            </a:r>
            <a:r>
              <a:rPr lang="en-US" sz="2167" b="1" dirty="0" err="1"/>
              <a:t>dan</a:t>
            </a:r>
            <a:r>
              <a:rPr lang="en-US" sz="2167" b="1" dirty="0"/>
              <a:t> </a:t>
            </a:r>
            <a:r>
              <a:rPr lang="en-US" sz="2167" b="1" dirty="0" err="1"/>
              <a:t>kinerja</a:t>
            </a:r>
            <a:endParaRPr lang="en-US" sz="2167" b="1" dirty="0"/>
          </a:p>
          <a:p>
            <a:pPr lvl="1"/>
            <a:endParaRPr lang="en-US" sz="2167" dirty="0"/>
          </a:p>
        </p:txBody>
      </p:sp>
      <p:sp>
        <p:nvSpPr>
          <p:cNvPr id="3" name="Footer Placeholder 2">
            <a:extLst>
              <a:ext uri="{FF2B5EF4-FFF2-40B4-BE49-F238E27FC236}">
                <a16:creationId xmlns:a16="http://schemas.microsoft.com/office/drawing/2014/main" id="{DCC522C3-69C0-4023-BA8C-A201CE9302BB}"/>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1439258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p:cNvGrpSpPr/>
          <p:nvPr/>
        </p:nvGrpSpPr>
        <p:grpSpPr>
          <a:xfrm>
            <a:off x="84117" y="6452433"/>
            <a:ext cx="7683260" cy="262412"/>
            <a:chOff x="84116" y="6521598"/>
            <a:chExt cx="7683260" cy="204050"/>
          </a:xfrm>
          <a:solidFill>
            <a:srgbClr val="FF0000"/>
          </a:solidFill>
        </p:grpSpPr>
        <p:sp>
          <p:nvSpPr>
            <p:cNvPr id="5" name="Rectangle 4"/>
            <p:cNvSpPr/>
            <p:nvPr/>
          </p:nvSpPr>
          <p:spPr>
            <a:xfrm flipV="1">
              <a:off x="602299" y="6521598"/>
              <a:ext cx="716507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172"/>
            <p:cNvSpPr>
              <a:spLocks noChangeArrowheads="1"/>
            </p:cNvSpPr>
            <p:nvPr/>
          </p:nvSpPr>
          <p:spPr bwMode="auto">
            <a:xfrm>
              <a:off x="84116" y="6657560"/>
              <a:ext cx="85822" cy="68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grpSp>
      <p:sp>
        <p:nvSpPr>
          <p:cNvPr id="11" name="TextBox 10"/>
          <p:cNvSpPr txBox="1"/>
          <p:nvPr/>
        </p:nvSpPr>
        <p:spPr>
          <a:xfrm>
            <a:off x="7854676" y="6324601"/>
            <a:ext cx="1466620" cy="276999"/>
          </a:xfrm>
          <a:prstGeom prst="rect">
            <a:avLst/>
          </a:prstGeom>
          <a:noFill/>
        </p:spPr>
        <p:txBody>
          <a:bodyPr wrap="none" rtlCol="0">
            <a:spAutoFit/>
          </a:bodyPr>
          <a:lstStyle/>
          <a:p>
            <a:r>
              <a:rPr lang="en-US" sz="1200" b="1" dirty="0"/>
              <a:t>INTERNAL AUDIT</a:t>
            </a:r>
          </a:p>
        </p:txBody>
      </p:sp>
      <p:pic>
        <p:nvPicPr>
          <p:cNvPr id="12" name="Picture 11" descr="temuan.jpg"/>
          <p:cNvPicPr>
            <a:picLocks noChangeAspect="1"/>
          </p:cNvPicPr>
          <p:nvPr/>
        </p:nvPicPr>
        <p:blipFill>
          <a:blip r:embed="rId3"/>
          <a:stretch>
            <a:fillRect/>
          </a:stretch>
        </p:blipFill>
        <p:spPr>
          <a:xfrm>
            <a:off x="0" y="0"/>
            <a:ext cx="9906000" cy="6172200"/>
          </a:xfrm>
          <a:prstGeom prst="rect">
            <a:avLst/>
          </a:prstGeom>
        </p:spPr>
      </p:pic>
      <p:pic>
        <p:nvPicPr>
          <p:cNvPr id="14" name="Picture 5" descr="D:\H_Miscelleneous\File dari shared doc\lo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87" y="76200"/>
            <a:ext cx="1382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4540250" y="-45720"/>
            <a:ext cx="5365750" cy="621792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715" name="Rectangle 3"/>
          <p:cNvSpPr>
            <a:spLocks noGrp="1" noChangeArrowheads="1"/>
          </p:cNvSpPr>
          <p:nvPr>
            <p:ph idx="1"/>
          </p:nvPr>
        </p:nvSpPr>
        <p:spPr>
          <a:xfrm>
            <a:off x="4583113" y="76200"/>
            <a:ext cx="5240337" cy="6248400"/>
          </a:xfrm>
        </p:spPr>
        <p:txBody>
          <a:bodyPr>
            <a:noAutofit/>
          </a:bodyPr>
          <a:lstStyle/>
          <a:p>
            <a:pPr marL="609600" indent="-609600" eaLnBrk="1" hangingPunct="1"/>
            <a:r>
              <a:rPr lang="en-US" sz="2200" b="1" dirty="0" err="1"/>
              <a:t>Tujuan</a:t>
            </a:r>
            <a:r>
              <a:rPr lang="en-US" sz="2200" b="1" dirty="0"/>
              <a:t> </a:t>
            </a:r>
            <a:r>
              <a:rPr lang="en-US" sz="2200" b="1" dirty="0" err="1"/>
              <a:t>Verifikasi</a:t>
            </a:r>
            <a:endParaRPr lang="en-US" sz="2200" b="1" dirty="0"/>
          </a:p>
          <a:p>
            <a:pPr marL="1146175" lvl="2" indent="-457200" eaLnBrk="1" hangingPunct="1">
              <a:buClr>
                <a:schemeClr val="tx1"/>
              </a:buClr>
              <a:buFontTx/>
              <a:buAutoNum type="arabicPeriod"/>
            </a:pPr>
            <a:r>
              <a:rPr lang="en-US" sz="2200" b="1" dirty="0" err="1"/>
              <a:t>Memastikan</a:t>
            </a:r>
            <a:r>
              <a:rPr lang="en-US" sz="2200" b="1" dirty="0"/>
              <a:t> </a:t>
            </a:r>
            <a:r>
              <a:rPr lang="en-US" sz="2200" b="1" dirty="0" err="1"/>
              <a:t>tindakan</a:t>
            </a:r>
            <a:r>
              <a:rPr lang="en-US" sz="2200" b="1" dirty="0"/>
              <a:t> </a:t>
            </a:r>
            <a:r>
              <a:rPr lang="en-US" sz="2200" b="1" dirty="0" err="1"/>
              <a:t>perbaikan</a:t>
            </a:r>
            <a:r>
              <a:rPr lang="en-US" sz="2200" b="1" dirty="0"/>
              <a:t> </a:t>
            </a:r>
            <a:r>
              <a:rPr lang="en-US" sz="2200" b="1" dirty="0" err="1"/>
              <a:t>sudah</a:t>
            </a:r>
            <a:r>
              <a:rPr lang="en-US" sz="2200" b="1" dirty="0"/>
              <a:t> </a:t>
            </a:r>
            <a:r>
              <a:rPr lang="en-US" sz="2200" b="1" dirty="0" err="1"/>
              <a:t>dilakukan</a:t>
            </a:r>
            <a:endParaRPr lang="en-US" sz="2200" b="1" dirty="0"/>
          </a:p>
          <a:p>
            <a:pPr marL="1146175" lvl="2" indent="-457200" eaLnBrk="1" hangingPunct="1">
              <a:buClr>
                <a:schemeClr val="tx1"/>
              </a:buClr>
              <a:buFontTx/>
              <a:buAutoNum type="arabicPeriod"/>
            </a:pPr>
            <a:r>
              <a:rPr lang="en-US" sz="2200" b="1" dirty="0" err="1"/>
              <a:t>Memastikan</a:t>
            </a:r>
            <a:r>
              <a:rPr lang="en-US" sz="2200" b="1" dirty="0"/>
              <a:t> </a:t>
            </a:r>
            <a:r>
              <a:rPr lang="en-US" sz="2200" b="1" dirty="0" err="1"/>
              <a:t>tindakan</a:t>
            </a:r>
            <a:r>
              <a:rPr lang="en-US" sz="2200" b="1" dirty="0"/>
              <a:t> </a:t>
            </a:r>
            <a:r>
              <a:rPr lang="en-US" sz="2200" b="1" dirty="0" err="1"/>
              <a:t>perbaikan</a:t>
            </a:r>
            <a:r>
              <a:rPr lang="en-US" sz="2200" b="1" dirty="0"/>
              <a:t> </a:t>
            </a:r>
            <a:r>
              <a:rPr lang="en-US" sz="2200" b="1" dirty="0" err="1"/>
              <a:t>sudah</a:t>
            </a:r>
            <a:r>
              <a:rPr lang="en-US" sz="2200" b="1" dirty="0"/>
              <a:t> </a:t>
            </a:r>
            <a:r>
              <a:rPr lang="en-US" sz="2200" b="1" dirty="0" err="1"/>
              <a:t>tepat</a:t>
            </a:r>
            <a:r>
              <a:rPr lang="en-US" sz="2200" b="1" dirty="0"/>
              <a:t> </a:t>
            </a:r>
            <a:r>
              <a:rPr lang="en-US" sz="2200" b="1" dirty="0" err="1"/>
              <a:t>sasaran</a:t>
            </a:r>
            <a:r>
              <a:rPr lang="en-US" sz="2200" b="1" dirty="0"/>
              <a:t>.</a:t>
            </a:r>
          </a:p>
          <a:p>
            <a:pPr marL="1371600" lvl="2" indent="-457200" eaLnBrk="1" hangingPunct="1">
              <a:buClr>
                <a:schemeClr val="tx1"/>
              </a:buClr>
              <a:buFontTx/>
              <a:buAutoNum type="arabicPeriod"/>
            </a:pPr>
            <a:endParaRPr lang="en-US" sz="2200" b="1" dirty="0"/>
          </a:p>
          <a:p>
            <a:pPr marL="609600" indent="-609600" eaLnBrk="1" hangingPunct="1"/>
            <a:r>
              <a:rPr lang="en-US" sz="2200" b="1" dirty="0" err="1"/>
              <a:t>Teknik</a:t>
            </a:r>
            <a:r>
              <a:rPr lang="en-US" sz="2200" b="1" dirty="0"/>
              <a:t> </a:t>
            </a:r>
            <a:r>
              <a:rPr lang="en-US" sz="2200" b="1" dirty="0" err="1"/>
              <a:t>Verifikasi</a:t>
            </a:r>
            <a:r>
              <a:rPr lang="en-US" sz="2200" b="1" dirty="0"/>
              <a:t> </a:t>
            </a:r>
          </a:p>
          <a:p>
            <a:pPr marL="1146175" lvl="2" indent="-457200" eaLnBrk="1" hangingPunct="1"/>
            <a:r>
              <a:rPr lang="en-US" sz="2200" b="1" dirty="0" err="1"/>
              <a:t>Lihat</a:t>
            </a:r>
            <a:r>
              <a:rPr lang="en-US" sz="2200" b="1" dirty="0"/>
              <a:t> </a:t>
            </a:r>
            <a:r>
              <a:rPr lang="en-US" sz="2200" b="1" dirty="0" err="1"/>
              <a:t>aktual</a:t>
            </a:r>
            <a:r>
              <a:rPr lang="en-US" sz="2200" b="1" dirty="0"/>
              <a:t>/ </a:t>
            </a:r>
            <a:r>
              <a:rPr lang="en-US" sz="2200" b="1" dirty="0" err="1"/>
              <a:t>bukti</a:t>
            </a:r>
            <a:r>
              <a:rPr lang="en-US" sz="2200" b="1" dirty="0"/>
              <a:t> </a:t>
            </a:r>
            <a:r>
              <a:rPr lang="en-US" sz="2200" b="1" dirty="0" err="1"/>
              <a:t>pelaksanaan</a:t>
            </a:r>
            <a:endParaRPr lang="en-US" sz="2200" b="1" dirty="0"/>
          </a:p>
          <a:p>
            <a:pPr marL="1146175" lvl="3" indent="-457200" eaLnBrk="1" hangingPunct="1">
              <a:buNone/>
            </a:pPr>
            <a:r>
              <a:rPr lang="en-US" sz="2200" b="1" dirty="0"/>
              <a:t>	</a:t>
            </a:r>
            <a:r>
              <a:rPr lang="en-US" sz="2200" b="1" dirty="0" err="1"/>
              <a:t>Juga</a:t>
            </a:r>
            <a:r>
              <a:rPr lang="en-US" sz="2200" b="1" dirty="0"/>
              <a:t> </a:t>
            </a:r>
            <a:r>
              <a:rPr lang="en-US" sz="2200" b="1" dirty="0" err="1"/>
              <a:t>perhatikan</a:t>
            </a:r>
            <a:r>
              <a:rPr lang="en-US" sz="2200" b="1" dirty="0"/>
              <a:t> similar product/process/ machine</a:t>
            </a:r>
          </a:p>
          <a:p>
            <a:pPr marL="1146175" lvl="2" indent="-457200" eaLnBrk="1" hangingPunct="1"/>
            <a:r>
              <a:rPr lang="en-US" sz="2200" b="1" dirty="0"/>
              <a:t>Monitor </a:t>
            </a:r>
            <a:r>
              <a:rPr lang="en-US" sz="2200" b="1" dirty="0" err="1"/>
              <a:t>efektifitas</a:t>
            </a:r>
            <a:r>
              <a:rPr lang="en-US" sz="2200" b="1" dirty="0"/>
              <a:t> </a:t>
            </a:r>
            <a:r>
              <a:rPr lang="en-US" sz="2200" b="1" dirty="0" err="1"/>
              <a:t>tindakan</a:t>
            </a:r>
            <a:r>
              <a:rPr lang="en-US" sz="2200" b="1" dirty="0"/>
              <a:t> </a:t>
            </a:r>
            <a:r>
              <a:rPr lang="en-US" sz="2200" b="1" dirty="0" err="1"/>
              <a:t>perbaikan</a:t>
            </a:r>
            <a:r>
              <a:rPr lang="en-US" sz="2200" b="1" dirty="0"/>
              <a:t>. </a:t>
            </a:r>
            <a:r>
              <a:rPr lang="en-US" sz="2200" b="1" dirty="0" err="1"/>
              <a:t>Setelah</a:t>
            </a:r>
            <a:r>
              <a:rPr lang="en-US" sz="2200" b="1" dirty="0"/>
              <a:t> </a:t>
            </a:r>
            <a:r>
              <a:rPr lang="en-US" sz="2200" b="1" dirty="0" err="1"/>
              <a:t>tindakan</a:t>
            </a:r>
            <a:r>
              <a:rPr lang="en-US" sz="2200" b="1" dirty="0"/>
              <a:t> </a:t>
            </a:r>
            <a:r>
              <a:rPr lang="en-US" sz="2200" b="1" dirty="0" err="1"/>
              <a:t>perbaikan</a:t>
            </a:r>
            <a:r>
              <a:rPr lang="en-US" sz="2200" b="1" dirty="0"/>
              <a:t> </a:t>
            </a:r>
            <a:r>
              <a:rPr lang="en-US" sz="2200" b="1" dirty="0" err="1"/>
              <a:t>dilakukan</a:t>
            </a:r>
            <a:r>
              <a:rPr lang="en-US" sz="2200" b="1" dirty="0"/>
              <a:t> </a:t>
            </a:r>
            <a:r>
              <a:rPr lang="en-US" sz="2200" b="1" dirty="0" err="1"/>
              <a:t>apakah</a:t>
            </a:r>
            <a:r>
              <a:rPr lang="en-US" sz="2200" b="1" dirty="0"/>
              <a:t> </a:t>
            </a:r>
            <a:r>
              <a:rPr lang="en-US" sz="2200" b="1" dirty="0" err="1"/>
              <a:t>masalah</a:t>
            </a:r>
            <a:r>
              <a:rPr lang="en-US" sz="2200" b="1" dirty="0"/>
              <a:t> </a:t>
            </a:r>
            <a:r>
              <a:rPr lang="en-US" sz="2200" b="1" dirty="0" err="1"/>
              <a:t>masih</a:t>
            </a:r>
            <a:r>
              <a:rPr lang="en-US" sz="2200" b="1" dirty="0"/>
              <a:t> </a:t>
            </a:r>
            <a:r>
              <a:rPr lang="en-US" sz="2200" b="1" dirty="0" err="1"/>
              <a:t>terjadi</a:t>
            </a:r>
            <a:r>
              <a:rPr lang="en-US" sz="2200" b="1" dirty="0"/>
              <a:t> ?? </a:t>
            </a:r>
          </a:p>
        </p:txBody>
      </p:sp>
      <p:sp>
        <p:nvSpPr>
          <p:cNvPr id="6" name="Slide Number Placeholder 5">
            <a:extLst>
              <a:ext uri="{FF2B5EF4-FFF2-40B4-BE49-F238E27FC236}">
                <a16:creationId xmlns:a16="http://schemas.microsoft.com/office/drawing/2014/main" id="{D8A2C983-6EC4-4588-8BF3-A22E82DAB4C0}"/>
              </a:ext>
            </a:extLst>
          </p:cNvPr>
          <p:cNvSpPr>
            <a:spLocks noGrp="1"/>
          </p:cNvSpPr>
          <p:nvPr>
            <p:ph type="sldNum" sz="quarter" idx="12"/>
          </p:nvPr>
        </p:nvSpPr>
        <p:spPr/>
        <p:txBody>
          <a:bodyPr/>
          <a:lstStyle/>
          <a:p>
            <a:pPr>
              <a:defRPr/>
            </a:pPr>
            <a:fld id="{6479658B-7F9C-4333-9499-869B8642C574}" type="slidenum">
              <a:rPr lang="en-US" smtClean="0"/>
              <a:pPr>
                <a:defRPr/>
              </a:pPr>
              <a:t>110</a:t>
            </a:fld>
            <a:endParaRPr lang="en-US"/>
          </a:p>
        </p:txBody>
      </p:sp>
      <p:sp>
        <p:nvSpPr>
          <p:cNvPr id="16" name="Rectangle 15"/>
          <p:cNvSpPr/>
          <p:nvPr/>
        </p:nvSpPr>
        <p:spPr>
          <a:xfrm>
            <a:off x="82550" y="2971801"/>
            <a:ext cx="2730812" cy="1015663"/>
          </a:xfrm>
          <a:prstGeom prst="rect">
            <a:avLst/>
          </a:prstGeom>
          <a:noFill/>
        </p:spPr>
        <p:txBody>
          <a:bodyPr wrap="none" lIns="91440" tIns="45720" rIns="91440" bIns="45720">
            <a:spAutoFit/>
          </a:bodyPr>
          <a:lstStyle/>
          <a:p>
            <a:r>
              <a:rPr lang="en-US" sz="6000" b="1" spc="0" dirty="0" err="1">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latin typeface="Brush Script MT" pitchFamily="66" charset="0"/>
                <a:cs typeface="Aharoni" pitchFamily="2" charset="-79"/>
              </a:rPr>
              <a:t>Verifikasi</a:t>
            </a:r>
            <a:r>
              <a:rPr lang="en-US" sz="6000" b="1" spc="0" dirty="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latin typeface="Brush Script MT" pitchFamily="66" charset="0"/>
                <a:cs typeface="Aharoni" pitchFamily="2" charset="-79"/>
              </a:rPr>
              <a:t> </a:t>
            </a:r>
          </a:p>
        </p:txBody>
      </p:sp>
      <p:sp>
        <p:nvSpPr>
          <p:cNvPr id="17" name="Rectangle 16"/>
          <p:cNvSpPr/>
          <p:nvPr/>
        </p:nvSpPr>
        <p:spPr>
          <a:xfrm>
            <a:off x="83878" y="4267200"/>
            <a:ext cx="4895892" cy="1862048"/>
          </a:xfrm>
          <a:prstGeom prst="rect">
            <a:avLst/>
          </a:prstGeom>
          <a:noFill/>
        </p:spPr>
        <p:txBody>
          <a:bodyPr wrap="none" lIns="91440" tIns="45720" rIns="91440" bIns="45720">
            <a:spAutoFit/>
          </a:bodyPr>
          <a:lstStyle/>
          <a:p>
            <a:r>
              <a:rPr lang="en-US" sz="11500" b="1" cap="all" spc="0" dirty="0" err="1">
                <a:ln w="9000" cmpd="sng">
                  <a:solidFill>
                    <a:schemeClr val="accent4">
                      <a:shade val="50000"/>
                      <a:satMod val="120000"/>
                    </a:schemeClr>
                  </a:solidFill>
                  <a:prstDash val="solid"/>
                </a:ln>
                <a:effectLst>
                  <a:reflection blurRad="12700" stA="28000" endPos="45000" dist="1000" dir="5400000" sy="-100000" algn="bl" rotWithShape="0"/>
                </a:effectLst>
                <a:latin typeface="Impact" pitchFamily="34" charset="0"/>
                <a:cs typeface="Aharoni" pitchFamily="2" charset="-79"/>
              </a:rPr>
              <a:t>temuan</a:t>
            </a:r>
            <a:endParaRPr lang="en-US" sz="11500" b="1" cap="all" spc="0" dirty="0">
              <a:ln w="9000" cmpd="sng">
                <a:solidFill>
                  <a:schemeClr val="accent4">
                    <a:shade val="50000"/>
                    <a:satMod val="120000"/>
                  </a:schemeClr>
                </a:solidFill>
                <a:prstDash val="solid"/>
              </a:ln>
              <a:effectLst>
                <a:reflection blurRad="12700" stA="28000" endPos="45000" dist="1000" dir="5400000" sy="-100000" algn="bl" rotWithShape="0"/>
              </a:effectLst>
              <a:latin typeface="Impact" pitchFamily="34" charset="0"/>
              <a:cs typeface="Aharoni" pitchFamily="2" charset="-79"/>
            </a:endParaRPr>
          </a:p>
        </p:txBody>
      </p:sp>
      <p:sp>
        <p:nvSpPr>
          <p:cNvPr id="18" name="Rectangle 17"/>
          <p:cNvSpPr/>
          <p:nvPr/>
        </p:nvSpPr>
        <p:spPr>
          <a:xfrm>
            <a:off x="35134" y="3657601"/>
            <a:ext cx="1917513" cy="1015663"/>
          </a:xfrm>
          <a:prstGeom prst="rect">
            <a:avLst/>
          </a:prstGeom>
          <a:noFill/>
        </p:spPr>
        <p:txBody>
          <a:bodyPr wrap="none" lIns="91440" tIns="45720" rIns="91440" bIns="45720">
            <a:spAutoFit/>
          </a:bodyPr>
          <a:lstStyle/>
          <a:p>
            <a:r>
              <a:rPr lang="en-US" sz="6000" b="1" cap="all" spc="0" dirty="0" err="1">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latin typeface="Impact" pitchFamily="34" charset="0"/>
                <a:cs typeface="Aharoni" pitchFamily="2" charset="-79"/>
              </a:rPr>
              <a:t>hasil</a:t>
            </a:r>
            <a:endParaRPr lang="en-US" sz="6000" b="1" cap="all" spc="0" dirty="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latin typeface="Impact" pitchFamily="34" charset="0"/>
              <a:cs typeface="Aharoni" pitchFamily="2" charset="-79"/>
            </a:endParaRPr>
          </a:p>
        </p:txBody>
      </p:sp>
      <p:sp>
        <p:nvSpPr>
          <p:cNvPr id="2" name="Footer Placeholder 1">
            <a:extLst>
              <a:ext uri="{FF2B5EF4-FFF2-40B4-BE49-F238E27FC236}">
                <a16:creationId xmlns:a16="http://schemas.microsoft.com/office/drawing/2014/main" id="{61670159-1F84-4531-ACC0-8FD1D98A3954}"/>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cSld>
  <p:clrMapOvr>
    <a:masterClrMapping/>
  </p:clrMapOvr>
  <p:transition spd="slow" advClick="0">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6" name="Rectangle 6"/>
          <p:cNvSpPr>
            <a:spLocks noChangeArrowheads="1"/>
          </p:cNvSpPr>
          <p:nvPr/>
        </p:nvSpPr>
        <p:spPr bwMode="auto">
          <a:xfrm>
            <a:off x="2724150" y="1752600"/>
            <a:ext cx="6686550" cy="4343400"/>
          </a:xfrm>
          <a:prstGeom prst="rect">
            <a:avLst/>
          </a:prstGeom>
          <a:solidFill>
            <a:schemeClr val="bg1">
              <a:alpha val="71001"/>
            </a:schemeClr>
          </a:solidFill>
          <a:ln w="9525">
            <a:solidFill>
              <a:schemeClr val="accent1"/>
            </a:solidFill>
            <a:miter lim="800000"/>
            <a:headEnd/>
            <a:tailEnd/>
          </a:ln>
          <a:effectLst/>
        </p:spPr>
        <p:txBody>
          <a:bodyPr wrap="none" anchor="ctr"/>
          <a:lstStyle/>
          <a:p>
            <a:endParaRPr lang="en-US"/>
          </a:p>
        </p:txBody>
      </p:sp>
      <p:sp>
        <p:nvSpPr>
          <p:cNvPr id="87043" name="Rectangle 3"/>
          <p:cNvSpPr>
            <a:spLocks noGrp="1" noChangeArrowheads="1"/>
          </p:cNvSpPr>
          <p:nvPr>
            <p:ph type="body" sz="half" idx="1"/>
          </p:nvPr>
        </p:nvSpPr>
        <p:spPr>
          <a:xfrm>
            <a:off x="2826613" y="1844824"/>
            <a:ext cx="6446867" cy="4248150"/>
          </a:xfrm>
        </p:spPr>
        <p:txBody>
          <a:bodyPr>
            <a:normAutofit/>
          </a:bodyPr>
          <a:lstStyle/>
          <a:p>
            <a:pPr>
              <a:buClr>
                <a:srgbClr val="FF0066"/>
              </a:buClr>
              <a:buFont typeface="Wingdings" pitchFamily="2" charset="2"/>
              <a:buChar char="v"/>
            </a:pPr>
            <a:r>
              <a:rPr lang="en-US" sz="2400" b="1" dirty="0"/>
              <a:t>Kesimpulan </a:t>
            </a:r>
            <a:r>
              <a:rPr lang="en-US" sz="2400" b="1" dirty="0" err="1"/>
              <a:t>hasil</a:t>
            </a:r>
            <a:r>
              <a:rPr lang="en-US" sz="2400" b="1" dirty="0"/>
              <a:t> audit</a:t>
            </a:r>
            <a:r>
              <a:rPr lang="en-US" sz="2400" dirty="0"/>
              <a:t>, </a:t>
            </a:r>
            <a:r>
              <a:rPr lang="en-US" sz="2400" dirty="0" err="1"/>
              <a:t>efektifitas</a:t>
            </a:r>
            <a:r>
              <a:rPr lang="en-US" sz="2400" dirty="0"/>
              <a:t> </a:t>
            </a:r>
            <a:r>
              <a:rPr lang="en-US" sz="2400" dirty="0" err="1"/>
              <a:t>Sistem</a:t>
            </a:r>
            <a:r>
              <a:rPr lang="en-US" sz="2400" dirty="0"/>
              <a:t> </a:t>
            </a:r>
            <a:r>
              <a:rPr lang="en-US" sz="2400" dirty="0" err="1"/>
              <a:t>Manajemen</a:t>
            </a:r>
            <a:r>
              <a:rPr lang="en-US" sz="2400" dirty="0"/>
              <a:t> </a:t>
            </a:r>
            <a:r>
              <a:rPr lang="en-US" sz="2400" dirty="0" err="1"/>
              <a:t>dalam</a:t>
            </a:r>
            <a:r>
              <a:rPr lang="en-US" sz="2400" dirty="0"/>
              <a:t> </a:t>
            </a:r>
            <a:r>
              <a:rPr lang="en-US" sz="2400" dirty="0" err="1"/>
              <a:t>mencapai</a:t>
            </a:r>
            <a:r>
              <a:rPr lang="en-US" sz="2400" dirty="0"/>
              <a:t> </a:t>
            </a:r>
            <a:r>
              <a:rPr lang="en-US" sz="2400" dirty="0" err="1"/>
              <a:t>rencana</a:t>
            </a:r>
            <a:r>
              <a:rPr lang="en-US" sz="2400" dirty="0"/>
              <a:t> </a:t>
            </a:r>
            <a:r>
              <a:rPr lang="en-US" sz="2400" dirty="0" err="1"/>
              <a:t>dan</a:t>
            </a:r>
            <a:r>
              <a:rPr lang="en-US" sz="2400" dirty="0"/>
              <a:t> target </a:t>
            </a:r>
            <a:r>
              <a:rPr lang="en-US" sz="2400" dirty="0" err="1"/>
              <a:t>perusahaan</a:t>
            </a:r>
            <a:r>
              <a:rPr lang="en-US" sz="2400" dirty="0"/>
              <a:t>.</a:t>
            </a:r>
          </a:p>
          <a:p>
            <a:pPr lvl="1">
              <a:buClr>
                <a:srgbClr val="FF0066"/>
              </a:buClr>
              <a:buFont typeface="Wingdings" pitchFamily="2" charset="2"/>
              <a:buChar char="v"/>
            </a:pPr>
            <a:r>
              <a:rPr lang="en-US" sz="2400" dirty="0"/>
              <a:t>Proses yang </a:t>
            </a:r>
            <a:r>
              <a:rPr lang="en-US" sz="2400" dirty="0" err="1"/>
              <a:t>terbaik</a:t>
            </a:r>
            <a:endParaRPr lang="en-US" sz="2400" dirty="0"/>
          </a:p>
          <a:p>
            <a:pPr lvl="1">
              <a:buClr>
                <a:srgbClr val="FF0066"/>
              </a:buClr>
              <a:buFont typeface="Wingdings" pitchFamily="2" charset="2"/>
              <a:buChar char="v"/>
            </a:pPr>
            <a:r>
              <a:rPr lang="en-US" sz="2400" dirty="0"/>
              <a:t>Proses yang </a:t>
            </a:r>
            <a:r>
              <a:rPr lang="en-US" sz="2400" dirty="0" err="1"/>
              <a:t>perlu</a:t>
            </a:r>
            <a:r>
              <a:rPr lang="en-US" sz="2400" dirty="0"/>
              <a:t> </a:t>
            </a:r>
            <a:r>
              <a:rPr lang="en-US" sz="2400" dirty="0" err="1"/>
              <a:t>menjadi</a:t>
            </a:r>
            <a:r>
              <a:rPr lang="en-US" sz="2400" dirty="0"/>
              <a:t> </a:t>
            </a:r>
            <a:r>
              <a:rPr lang="en-US" sz="2400" dirty="0" err="1"/>
              <a:t>perhatian</a:t>
            </a:r>
            <a:r>
              <a:rPr lang="en-US" sz="2400" dirty="0"/>
              <a:t> (area </a:t>
            </a:r>
            <a:r>
              <a:rPr lang="en-US" sz="2400" dirty="0" err="1"/>
              <a:t>terburuk</a:t>
            </a:r>
            <a:r>
              <a:rPr lang="en-US" sz="2400" dirty="0"/>
              <a:t>)</a:t>
            </a:r>
          </a:p>
          <a:p>
            <a:pPr lvl="1">
              <a:buClr>
                <a:srgbClr val="FF0066"/>
              </a:buClr>
              <a:buFont typeface="Wingdings" pitchFamily="2" charset="2"/>
              <a:buChar char="v"/>
            </a:pPr>
            <a:r>
              <a:rPr lang="en-US" sz="2400" dirty="0"/>
              <a:t>Total </a:t>
            </a:r>
            <a:r>
              <a:rPr lang="en-US" sz="2400" dirty="0" err="1"/>
              <a:t>temuan</a:t>
            </a:r>
            <a:r>
              <a:rPr lang="en-US" sz="2400" dirty="0"/>
              <a:t> </a:t>
            </a:r>
          </a:p>
          <a:p>
            <a:pPr>
              <a:buClr>
                <a:srgbClr val="FF0066"/>
              </a:buClr>
              <a:buFont typeface="Wingdings" pitchFamily="2" charset="2"/>
              <a:buChar char="v"/>
            </a:pPr>
            <a:endParaRPr lang="en-US" sz="2400" dirty="0"/>
          </a:p>
          <a:p>
            <a:pPr>
              <a:buClr>
                <a:srgbClr val="FF0066"/>
              </a:buClr>
              <a:buFont typeface="Wingdings" pitchFamily="2" charset="2"/>
              <a:buChar char="v"/>
            </a:pPr>
            <a:r>
              <a:rPr lang="en-US" sz="2400" b="1" dirty="0" err="1"/>
              <a:t>Peluang</a:t>
            </a:r>
            <a:r>
              <a:rPr lang="en-US" sz="2400" b="1" dirty="0"/>
              <a:t> </a:t>
            </a:r>
            <a:r>
              <a:rPr lang="en-US" sz="2400" b="1" dirty="0" err="1"/>
              <a:t>peningkatan</a:t>
            </a:r>
            <a:r>
              <a:rPr lang="en-US" sz="2400" b="1" dirty="0"/>
              <a:t> </a:t>
            </a:r>
            <a:r>
              <a:rPr lang="en-US" sz="2400" b="1" dirty="0" err="1"/>
              <a:t>efektifitas</a:t>
            </a:r>
            <a:r>
              <a:rPr lang="en-US" sz="2400" b="1" dirty="0"/>
              <a:t> </a:t>
            </a:r>
            <a:r>
              <a:rPr lang="en-US" sz="2400" dirty="0" err="1"/>
              <a:t>Sistem</a:t>
            </a:r>
            <a:r>
              <a:rPr lang="en-US" sz="2400" dirty="0"/>
              <a:t> </a:t>
            </a:r>
            <a:r>
              <a:rPr lang="en-US" sz="2400" dirty="0" err="1"/>
              <a:t>Manajemen</a:t>
            </a:r>
            <a:r>
              <a:rPr lang="en-US" sz="2400" dirty="0"/>
              <a:t> </a:t>
            </a:r>
            <a:r>
              <a:rPr lang="en-US" sz="2400" dirty="0" err="1"/>
              <a:t>untuk</a:t>
            </a:r>
            <a:r>
              <a:rPr lang="en-US" sz="2400" dirty="0"/>
              <a:t> </a:t>
            </a:r>
            <a:r>
              <a:rPr lang="en-US" sz="2400" dirty="0" err="1"/>
              <a:t>meningkatkan</a:t>
            </a:r>
            <a:r>
              <a:rPr lang="en-US" sz="2400" dirty="0"/>
              <a:t> </a:t>
            </a:r>
            <a:r>
              <a:rPr lang="en-US" sz="2400" dirty="0" err="1"/>
              <a:t>kinerja</a:t>
            </a:r>
            <a:r>
              <a:rPr lang="en-US" sz="2400" dirty="0"/>
              <a:t> </a:t>
            </a:r>
            <a:r>
              <a:rPr lang="en-US" sz="2400" dirty="0" err="1"/>
              <a:t>perusahaan</a:t>
            </a:r>
            <a:r>
              <a:rPr lang="en-US" sz="2400" dirty="0"/>
              <a:t> </a:t>
            </a:r>
          </a:p>
        </p:txBody>
      </p:sp>
      <p:pic>
        <p:nvPicPr>
          <p:cNvPr id="87045" name="Picture 5" descr="planning6"/>
          <p:cNvPicPr>
            <a:picLocks noGrp="1" noChangeAspect="1" noChangeArrowheads="1"/>
          </p:cNvPicPr>
          <p:nvPr>
            <p:ph sz="half" idx="2"/>
          </p:nvPr>
        </p:nvPicPr>
        <p:blipFill>
          <a:blip r:embed="rId3">
            <a:clrChange>
              <a:clrFrom>
                <a:srgbClr val="FFFFFF"/>
              </a:clrFrom>
              <a:clrTo>
                <a:srgbClr val="FFFFFF">
                  <a:alpha val="0"/>
                </a:srgbClr>
              </a:clrTo>
            </a:clrChange>
          </a:blip>
          <a:srcRect/>
          <a:stretch>
            <a:fillRect/>
          </a:stretch>
        </p:blipFill>
        <p:spPr>
          <a:xfrm>
            <a:off x="533400" y="4343400"/>
            <a:ext cx="2303463" cy="1749425"/>
          </a:xfrm>
          <a:noFill/>
          <a:ln/>
        </p:spPr>
      </p:pic>
      <p:sp>
        <p:nvSpPr>
          <p:cNvPr id="3" name="Slide Number Placeholder 2">
            <a:extLst>
              <a:ext uri="{FF2B5EF4-FFF2-40B4-BE49-F238E27FC236}">
                <a16:creationId xmlns:a16="http://schemas.microsoft.com/office/drawing/2014/main" id="{84A1FD02-1FBE-4DC3-90D4-E245A907E340}"/>
              </a:ext>
            </a:extLst>
          </p:cNvPr>
          <p:cNvSpPr>
            <a:spLocks noGrp="1"/>
          </p:cNvSpPr>
          <p:nvPr>
            <p:ph type="sldNum" sz="quarter" idx="11"/>
          </p:nvPr>
        </p:nvSpPr>
        <p:spPr/>
        <p:txBody>
          <a:bodyPr/>
          <a:lstStyle/>
          <a:p>
            <a:pPr>
              <a:defRPr/>
            </a:pPr>
            <a:fld id="{05AFAB11-F620-41BB-9FD1-51BD9D46CF74}" type="slidenum">
              <a:rPr lang="id-ID" smtClean="0"/>
              <a:pPr>
                <a:defRPr/>
              </a:pPr>
              <a:t>111</a:t>
            </a:fld>
            <a:endParaRPr lang="id-ID"/>
          </a:p>
        </p:txBody>
      </p:sp>
      <p:sp>
        <p:nvSpPr>
          <p:cNvPr id="87044" name="Rectangle 4"/>
          <p:cNvSpPr>
            <a:spLocks noChangeArrowheads="1"/>
          </p:cNvSpPr>
          <p:nvPr/>
        </p:nvSpPr>
        <p:spPr bwMode="auto">
          <a:xfrm>
            <a:off x="685800" y="1752600"/>
            <a:ext cx="1944688" cy="4340225"/>
          </a:xfrm>
          <a:prstGeom prst="rect">
            <a:avLst/>
          </a:prstGeom>
          <a:gradFill rotWithShape="1">
            <a:gsLst>
              <a:gs pos="0">
                <a:schemeClr val="accent1">
                  <a:gamma/>
                  <a:shade val="46275"/>
                  <a:invGamma/>
                </a:schemeClr>
              </a:gs>
              <a:gs pos="100000">
                <a:schemeClr val="accent1"/>
              </a:gs>
            </a:gsLst>
            <a:lin ang="5400000" scaled="1"/>
          </a:gradFill>
          <a:ln w="9525">
            <a:noFill/>
            <a:miter lim="800000"/>
            <a:headEnd/>
            <a:tailEnd/>
          </a:ln>
          <a:effectLst/>
        </p:spPr>
        <p:txBody>
          <a:bodyPr wrap="none" anchor="ctr"/>
          <a:lstStyle/>
          <a:p>
            <a:endParaRPr lang="en-US"/>
          </a:p>
        </p:txBody>
      </p:sp>
      <p:sp>
        <p:nvSpPr>
          <p:cNvPr id="87048" name="Rectangle 8"/>
          <p:cNvSpPr>
            <a:spLocks noChangeArrowheads="1"/>
          </p:cNvSpPr>
          <p:nvPr/>
        </p:nvSpPr>
        <p:spPr bwMode="auto">
          <a:xfrm>
            <a:off x="742950" y="533400"/>
            <a:ext cx="8421688" cy="838200"/>
          </a:xfrm>
          <a:prstGeom prst="rect">
            <a:avLst/>
          </a:prstGeom>
          <a:noFill/>
          <a:ln w="9525">
            <a:noFill/>
            <a:miter lim="800000"/>
            <a:headEnd/>
            <a:tailEnd/>
          </a:ln>
          <a:effectLst/>
        </p:spPr>
        <p:txBody>
          <a:bodyPr lIns="87275" tIns="43637" rIns="87275" bIns="43637" anchor="ctr" anchorCtr="1"/>
          <a:lstStyle/>
          <a:p>
            <a:pPr algn="ctr" defTabSz="873125" eaLnBrk="0" hangingPunct="0"/>
            <a:r>
              <a:rPr kumimoji="1" lang="en-US" sz="2700" b="1">
                <a:latin typeface="Verdana" pitchFamily="34" charset="0"/>
              </a:rPr>
              <a:t>3.MEMBUAT LAPORAN UNTUK  MANAJEMEN</a:t>
            </a:r>
            <a:endParaRPr kumimoji="1" lang="en-US" sz="2700" b="1" i="1">
              <a:latin typeface="Verdana" pitchFamily="34" charset="0"/>
            </a:endParaRPr>
          </a:p>
        </p:txBody>
      </p:sp>
    </p:spTree>
  </p:cSld>
  <p:clrMapOvr>
    <a:masterClrMapping/>
  </p:clrMapOvr>
  <p:transition spd="slow">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hevron 44"/>
          <p:cNvSpPr/>
          <p:nvPr/>
        </p:nvSpPr>
        <p:spPr>
          <a:xfrm>
            <a:off x="1542654" y="285751"/>
            <a:ext cx="165100" cy="246063"/>
          </a:xfrm>
          <a:prstGeom prst="chevron">
            <a:avLst>
              <a:gd name="adj" fmla="val 8249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28" name="Rectangle 27"/>
          <p:cNvSpPr/>
          <p:nvPr/>
        </p:nvSpPr>
        <p:spPr>
          <a:xfrm flipV="1">
            <a:off x="602300" y="6503271"/>
            <a:ext cx="7165077" cy="5879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TextBox 47"/>
          <p:cNvSpPr txBox="1"/>
          <p:nvPr/>
        </p:nvSpPr>
        <p:spPr>
          <a:xfrm>
            <a:off x="7854676" y="6324601"/>
            <a:ext cx="1466620" cy="276999"/>
          </a:xfrm>
          <a:prstGeom prst="rect">
            <a:avLst/>
          </a:prstGeom>
          <a:noFill/>
        </p:spPr>
        <p:txBody>
          <a:bodyPr wrap="none" rtlCol="0">
            <a:spAutoFit/>
          </a:bodyPr>
          <a:lstStyle/>
          <a:p>
            <a:r>
              <a:rPr lang="en-US" sz="1200" b="1" dirty="0"/>
              <a:t>INTERNAL AUDIT</a:t>
            </a:r>
          </a:p>
        </p:txBody>
      </p:sp>
      <p:sp>
        <p:nvSpPr>
          <p:cNvPr id="23559" name="Rectangle 26"/>
          <p:cNvSpPr>
            <a:spLocks noChangeArrowheads="1"/>
          </p:cNvSpPr>
          <p:nvPr/>
        </p:nvSpPr>
        <p:spPr bwMode="auto">
          <a:xfrm>
            <a:off x="371274" y="644679"/>
            <a:ext cx="4107215" cy="1015663"/>
          </a:xfrm>
          <a:prstGeom prst="rect">
            <a:avLst/>
          </a:prstGeom>
          <a:noFill/>
          <a:ln w="9525">
            <a:noFill/>
            <a:miter lim="800000"/>
            <a:headEnd/>
            <a:tailEnd/>
          </a:ln>
        </p:spPr>
        <p:txBody>
          <a:bodyPr wrap="none">
            <a:spAutoFit/>
          </a:bodyPr>
          <a:lstStyle/>
          <a:p>
            <a:r>
              <a:rPr lang="en-US" sz="6000" b="1" dirty="0">
                <a:solidFill>
                  <a:srgbClr val="0000CC"/>
                </a:solidFill>
                <a:latin typeface="Impact" pitchFamily="34" charset="0"/>
                <a:cs typeface="Browallia New" pitchFamily="34" charset="-34"/>
              </a:rPr>
              <a:t>Lead Auditor</a:t>
            </a:r>
            <a:endParaRPr lang="en-US" sz="6000" dirty="0">
              <a:solidFill>
                <a:srgbClr val="0000CC"/>
              </a:solidFill>
              <a:latin typeface="Impact" pitchFamily="34" charset="0"/>
              <a:cs typeface="Browallia New" pitchFamily="34" charset="-34"/>
            </a:endParaRPr>
          </a:p>
        </p:txBody>
      </p:sp>
      <p:sp>
        <p:nvSpPr>
          <p:cNvPr id="23558" name="Rectangle 10"/>
          <p:cNvSpPr>
            <a:spLocks noChangeArrowheads="1"/>
          </p:cNvSpPr>
          <p:nvPr/>
        </p:nvSpPr>
        <p:spPr bwMode="auto">
          <a:xfrm>
            <a:off x="-247650" y="282158"/>
            <a:ext cx="4540250" cy="584775"/>
          </a:xfrm>
          <a:prstGeom prst="rect">
            <a:avLst/>
          </a:prstGeom>
          <a:noFill/>
          <a:ln w="9525">
            <a:noFill/>
            <a:miter lim="800000"/>
            <a:headEnd/>
            <a:tailEnd/>
          </a:ln>
        </p:spPr>
        <p:txBody>
          <a:bodyPr wrap="square">
            <a:spAutoFit/>
          </a:bodyPr>
          <a:lstStyle/>
          <a:p>
            <a:pPr algn="ctr"/>
            <a:r>
              <a:rPr lang="en-US" sz="3200" b="1" dirty="0" err="1">
                <a:solidFill>
                  <a:srgbClr val="FF0000"/>
                </a:solidFill>
                <a:latin typeface="Basic Light ltd"/>
                <a:ea typeface="Arial Unicode MS" pitchFamily="34" charset="-128"/>
                <a:cs typeface="Calibri" pitchFamily="34" charset="0"/>
              </a:rPr>
              <a:t>Tanggung</a:t>
            </a:r>
            <a:r>
              <a:rPr lang="en-US" sz="3200" b="1" dirty="0">
                <a:solidFill>
                  <a:srgbClr val="FF0000"/>
                </a:solidFill>
                <a:latin typeface="Basic Light ltd"/>
                <a:ea typeface="Arial Unicode MS" pitchFamily="34" charset="-128"/>
                <a:cs typeface="Calibri" pitchFamily="34" charset="0"/>
              </a:rPr>
              <a:t> </a:t>
            </a:r>
            <a:r>
              <a:rPr lang="en-US" sz="3200" b="1" dirty="0" err="1">
                <a:solidFill>
                  <a:srgbClr val="FF0000"/>
                </a:solidFill>
                <a:latin typeface="Basic Light ltd"/>
                <a:ea typeface="Arial Unicode MS" pitchFamily="34" charset="-128"/>
                <a:cs typeface="Calibri" pitchFamily="34" charset="0"/>
              </a:rPr>
              <a:t>Jawab</a:t>
            </a:r>
            <a:endParaRPr lang="en-US" sz="3200" b="1" dirty="0">
              <a:solidFill>
                <a:srgbClr val="FF0000"/>
              </a:solidFill>
              <a:latin typeface="Basic Light ltd"/>
              <a:ea typeface="Arial Unicode MS" pitchFamily="34" charset="-128"/>
              <a:cs typeface="Calibri" pitchFamily="34" charset="0"/>
            </a:endParaRPr>
          </a:p>
        </p:txBody>
      </p:sp>
      <p:sp>
        <p:nvSpPr>
          <p:cNvPr id="22" name="Rectangle 3"/>
          <p:cNvSpPr txBox="1">
            <a:spLocks noChangeArrowheads="1"/>
          </p:cNvSpPr>
          <p:nvPr/>
        </p:nvSpPr>
        <p:spPr>
          <a:xfrm>
            <a:off x="307578" y="2346488"/>
            <a:ext cx="4465638" cy="38100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err="1">
                <a:ln>
                  <a:noFill/>
                </a:ln>
                <a:solidFill>
                  <a:schemeClr val="tx1"/>
                </a:solidFill>
                <a:effectLst/>
                <a:uLnTx/>
                <a:uFillTx/>
                <a:latin typeface="+mn-lt"/>
                <a:ea typeface="+mn-ea"/>
                <a:cs typeface="+mn-cs"/>
              </a:rPr>
              <a:t>Menentukan</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Cakupan</a:t>
            </a:r>
            <a:r>
              <a:rPr kumimoji="0" lang="en-US" sz="2000" b="1" i="0" u="none" strike="noStrike" kern="1200" cap="none" spc="0" normalizeH="0" baseline="0" noProof="0" dirty="0">
                <a:ln>
                  <a:noFill/>
                </a:ln>
                <a:solidFill>
                  <a:schemeClr val="tx1"/>
                </a:solidFill>
                <a:effectLst/>
                <a:uLnTx/>
                <a:uFillTx/>
                <a:latin typeface="+mn-lt"/>
                <a:ea typeface="+mn-ea"/>
                <a:cs typeface="+mn-cs"/>
              </a:rPr>
              <a:t> audit </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bersama</a:t>
            </a:r>
            <a:r>
              <a:rPr kumimoji="0" lang="en-US" sz="2000" b="1" i="0" u="none" strike="noStrike" kern="1200" cap="none" spc="0" normalizeH="0" baseline="0" noProof="0" dirty="0">
                <a:ln>
                  <a:noFill/>
                </a:ln>
                <a:solidFill>
                  <a:schemeClr val="tx1"/>
                </a:solidFill>
                <a:effectLst/>
                <a:uLnTx/>
                <a:uFillTx/>
                <a:latin typeface="+mn-lt"/>
                <a:ea typeface="+mn-ea"/>
                <a:cs typeface="+mn-cs"/>
              </a:rPr>
              <a:t> Management Representative)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err="1">
                <a:ln>
                  <a:noFill/>
                </a:ln>
                <a:solidFill>
                  <a:schemeClr val="tx1"/>
                </a:solidFill>
                <a:effectLst/>
                <a:uLnTx/>
                <a:uFillTx/>
                <a:latin typeface="+mn-lt"/>
                <a:ea typeface="+mn-ea"/>
                <a:cs typeface="+mn-cs"/>
              </a:rPr>
              <a:t>Membuat</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jadwal</a:t>
            </a:r>
            <a:r>
              <a:rPr kumimoji="0" lang="en-US" sz="2000" b="1" i="0" u="none" strike="noStrike" kern="1200" cap="none" spc="0" normalizeH="0" baseline="0" noProof="0" dirty="0">
                <a:ln>
                  <a:noFill/>
                </a:ln>
                <a:solidFill>
                  <a:schemeClr val="tx1"/>
                </a:solidFill>
                <a:effectLst/>
                <a:uLnTx/>
                <a:uFillTx/>
                <a:latin typeface="+mn-lt"/>
                <a:ea typeface="+mn-ea"/>
                <a:cs typeface="+mn-cs"/>
              </a:rPr>
              <a:t> audit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err="1">
                <a:ln>
                  <a:noFill/>
                </a:ln>
                <a:solidFill>
                  <a:schemeClr val="tx1"/>
                </a:solidFill>
                <a:effectLst/>
                <a:uLnTx/>
                <a:uFillTx/>
                <a:latin typeface="+mn-lt"/>
                <a:ea typeface="+mn-ea"/>
                <a:cs typeface="+mn-cs"/>
              </a:rPr>
              <a:t>Menentukan</a:t>
            </a:r>
            <a:r>
              <a:rPr kumimoji="0" lang="en-US" sz="2000" b="1" i="0" u="none" strike="noStrike" kern="1200" cap="none" spc="0" normalizeH="0" baseline="0" noProof="0" dirty="0">
                <a:ln>
                  <a:noFill/>
                </a:ln>
                <a:solidFill>
                  <a:schemeClr val="tx1"/>
                </a:solidFill>
                <a:effectLst/>
                <a:uLnTx/>
                <a:uFillTx/>
                <a:latin typeface="+mn-lt"/>
                <a:ea typeface="+mn-ea"/>
                <a:cs typeface="+mn-cs"/>
              </a:rPr>
              <a:t> Team Audit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err="1">
                <a:ln>
                  <a:noFill/>
                </a:ln>
                <a:solidFill>
                  <a:schemeClr val="tx1"/>
                </a:solidFill>
                <a:effectLst/>
                <a:uLnTx/>
                <a:uFillTx/>
                <a:latin typeface="+mn-lt"/>
                <a:ea typeface="+mn-ea"/>
                <a:cs typeface="+mn-cs"/>
              </a:rPr>
              <a:t>Konfirmasi</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dan</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distribusi</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jadwal</a:t>
            </a:r>
            <a:r>
              <a:rPr kumimoji="0" lang="en-US" sz="2000" b="1" i="0" u="none" strike="noStrike" kern="1200" cap="none" spc="0" normalizeH="0" baseline="0" noProof="0" dirty="0">
                <a:ln>
                  <a:noFill/>
                </a:ln>
                <a:solidFill>
                  <a:schemeClr val="tx1"/>
                </a:solidFill>
                <a:effectLst/>
                <a:uLnTx/>
                <a:uFillTx/>
                <a:latin typeface="+mn-lt"/>
                <a:ea typeface="+mn-ea"/>
                <a:cs typeface="+mn-cs"/>
              </a:rPr>
              <a:t> audit </a:t>
            </a:r>
            <a:r>
              <a:rPr kumimoji="0" lang="en-US" sz="2000" b="1" i="0" u="none" strike="noStrike" kern="1200" cap="none" spc="0" normalizeH="0" baseline="0" noProof="0" dirty="0" err="1">
                <a:ln>
                  <a:noFill/>
                </a:ln>
                <a:solidFill>
                  <a:schemeClr val="tx1"/>
                </a:solidFill>
                <a:effectLst/>
                <a:uLnTx/>
                <a:uFillTx/>
                <a:latin typeface="+mn-lt"/>
                <a:ea typeface="+mn-ea"/>
                <a:cs typeface="+mn-cs"/>
              </a:rPr>
              <a:t>ke</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auditee</a:t>
            </a:r>
            <a:endParaRPr kumimoji="0" lang="en-US" sz="20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err="1">
                <a:ln>
                  <a:noFill/>
                </a:ln>
                <a:solidFill>
                  <a:schemeClr val="tx1"/>
                </a:solidFill>
                <a:effectLst/>
                <a:uLnTx/>
                <a:uFillTx/>
                <a:latin typeface="+mn-lt"/>
                <a:ea typeface="+mn-ea"/>
                <a:cs typeface="+mn-cs"/>
              </a:rPr>
              <a:t>Membuat</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kompilasi</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laporan</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hasil</a:t>
            </a:r>
            <a:r>
              <a:rPr kumimoji="0" lang="en-US" sz="2000" b="1" i="0" u="none" strike="noStrike" kern="1200" cap="none" spc="0" normalizeH="0" baseline="0" noProof="0" dirty="0">
                <a:ln>
                  <a:noFill/>
                </a:ln>
                <a:solidFill>
                  <a:schemeClr val="tx1"/>
                </a:solidFill>
                <a:effectLst/>
                <a:uLnTx/>
                <a:uFillTx/>
                <a:latin typeface="+mn-lt"/>
                <a:ea typeface="+mn-ea"/>
                <a:cs typeface="+mn-cs"/>
              </a:rPr>
              <a:t> audit </a:t>
            </a:r>
            <a:r>
              <a:rPr kumimoji="0" lang="en-US" sz="2000" b="1" i="0" u="none" strike="noStrike" kern="1200" cap="none" spc="0" normalizeH="0" baseline="0" noProof="0" dirty="0" err="1">
                <a:ln>
                  <a:noFill/>
                </a:ln>
                <a:solidFill>
                  <a:schemeClr val="tx1"/>
                </a:solidFill>
                <a:effectLst/>
                <a:uLnTx/>
                <a:uFillTx/>
                <a:latin typeface="+mn-lt"/>
                <a:ea typeface="+mn-ea"/>
                <a:cs typeface="+mn-cs"/>
              </a:rPr>
              <a:t>dan</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diserahkan</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kepada</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Wakil</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Manajemen</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Mutu</a:t>
            </a:r>
            <a:endParaRPr kumimoji="0" lang="en-US" sz="2000" b="1" i="0" u="none" strike="noStrike" kern="1200" cap="none" spc="0" normalizeH="0" baseline="0" noProof="0" dirty="0">
              <a:ln>
                <a:noFill/>
              </a:ln>
              <a:solidFill>
                <a:schemeClr val="tx1"/>
              </a:solidFill>
              <a:effectLst/>
              <a:uLnTx/>
              <a:uFillTx/>
              <a:latin typeface="+mn-lt"/>
              <a:ea typeface="+mn-ea"/>
              <a:cs typeface="+mn-cs"/>
            </a:endParaRPr>
          </a:p>
        </p:txBody>
      </p:sp>
      <p:cxnSp>
        <p:nvCxnSpPr>
          <p:cNvPr id="25" name="Straight Connector 24"/>
          <p:cNvCxnSpPr/>
          <p:nvPr/>
        </p:nvCxnSpPr>
        <p:spPr>
          <a:xfrm rot="16200000" flipH="1">
            <a:off x="2990849" y="4094585"/>
            <a:ext cx="3657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3"/>
          <p:cNvSpPr txBox="1">
            <a:spLocks noChangeArrowheads="1"/>
          </p:cNvSpPr>
          <p:nvPr/>
        </p:nvSpPr>
        <p:spPr>
          <a:xfrm>
            <a:off x="5153424" y="2265786"/>
            <a:ext cx="4465638" cy="3627437"/>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100" b="1" i="0" u="none" strike="noStrike" kern="1200" cap="none" spc="0" normalizeH="0" baseline="0" noProof="0" dirty="0" err="1">
                <a:ln>
                  <a:noFill/>
                </a:ln>
                <a:solidFill>
                  <a:schemeClr val="tx1"/>
                </a:solidFill>
                <a:effectLst/>
                <a:uLnTx/>
                <a:uFillTx/>
                <a:latin typeface="+mn-lt"/>
                <a:ea typeface="+mn-ea"/>
                <a:cs typeface="+mn-cs"/>
              </a:rPr>
              <a:t>Melakukan</a:t>
            </a:r>
            <a:r>
              <a:rPr kumimoji="0" lang="en-US" sz="2100" b="1" i="0" u="none" strike="noStrike" kern="1200" cap="none" spc="0" normalizeH="0" baseline="0" noProof="0" dirty="0">
                <a:ln>
                  <a:noFill/>
                </a:ln>
                <a:solidFill>
                  <a:schemeClr val="tx1"/>
                </a:solidFill>
                <a:effectLst/>
                <a:uLnTx/>
                <a:uFillTx/>
                <a:latin typeface="+mn-lt"/>
                <a:ea typeface="+mn-ea"/>
                <a:cs typeface="+mn-cs"/>
              </a:rPr>
              <a:t> opening </a:t>
            </a:r>
            <a:r>
              <a:rPr kumimoji="0" lang="en-US" sz="2100" b="1" i="0" u="none" strike="noStrike" kern="1200" cap="none" spc="0" normalizeH="0" baseline="0" noProof="0" dirty="0" err="1">
                <a:ln>
                  <a:noFill/>
                </a:ln>
                <a:solidFill>
                  <a:schemeClr val="tx1"/>
                </a:solidFill>
                <a:effectLst/>
                <a:uLnTx/>
                <a:uFillTx/>
                <a:latin typeface="+mn-lt"/>
                <a:ea typeface="+mn-ea"/>
                <a:cs typeface="+mn-cs"/>
              </a:rPr>
              <a:t>dan</a:t>
            </a:r>
            <a:r>
              <a:rPr kumimoji="0" lang="en-US" sz="2100" b="1" i="0" u="none" strike="noStrike" kern="1200" cap="none" spc="0" normalizeH="0" baseline="0" noProof="0" dirty="0">
                <a:ln>
                  <a:noFill/>
                </a:ln>
                <a:solidFill>
                  <a:schemeClr val="tx1"/>
                </a:solidFill>
                <a:effectLst/>
                <a:uLnTx/>
                <a:uFillTx/>
                <a:latin typeface="+mn-lt"/>
                <a:ea typeface="+mn-ea"/>
                <a:cs typeface="+mn-cs"/>
              </a:rPr>
              <a:t> closing meeting audit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100" b="1" i="0" u="none" strike="noStrike" kern="1200" cap="none" spc="0" normalizeH="0" baseline="0" noProof="0" dirty="0" err="1">
                <a:ln>
                  <a:noFill/>
                </a:ln>
                <a:solidFill>
                  <a:schemeClr val="tx1"/>
                </a:solidFill>
                <a:effectLst/>
                <a:uLnTx/>
                <a:uFillTx/>
                <a:latin typeface="+mn-lt"/>
                <a:ea typeface="+mn-ea"/>
                <a:cs typeface="+mn-cs"/>
              </a:rPr>
              <a:t>Memonitor</a:t>
            </a:r>
            <a:r>
              <a:rPr kumimoji="0" lang="en-US" sz="2100" b="1" i="0" u="none" strike="noStrike" kern="1200" cap="none" spc="0" normalizeH="0" baseline="0" noProof="0" dirty="0">
                <a:ln>
                  <a:noFill/>
                </a:ln>
                <a:solidFill>
                  <a:schemeClr val="tx1"/>
                </a:solidFill>
                <a:effectLst/>
                <a:uLnTx/>
                <a:uFillTx/>
                <a:latin typeface="+mn-lt"/>
                <a:ea typeface="+mn-ea"/>
                <a:cs typeface="+mn-cs"/>
              </a:rPr>
              <a:t> progress status </a:t>
            </a:r>
            <a:r>
              <a:rPr kumimoji="0" lang="en-US" sz="2100" b="1" i="0" u="none" strike="noStrike" kern="1200" cap="none" spc="0" normalizeH="0" baseline="0" noProof="0" dirty="0" err="1">
                <a:ln>
                  <a:noFill/>
                </a:ln>
                <a:solidFill>
                  <a:schemeClr val="tx1"/>
                </a:solidFill>
                <a:effectLst/>
                <a:uLnTx/>
                <a:uFillTx/>
                <a:latin typeface="+mn-lt"/>
                <a:ea typeface="+mn-ea"/>
                <a:cs typeface="+mn-cs"/>
              </a:rPr>
              <a:t>setiap</a:t>
            </a:r>
            <a:r>
              <a:rPr kumimoji="0" lang="en-US" sz="2100" b="1" i="0" u="none" strike="noStrike" kern="1200" cap="none" spc="0" normalizeH="0" baseline="0" noProof="0" dirty="0">
                <a:ln>
                  <a:noFill/>
                </a:ln>
                <a:solidFill>
                  <a:schemeClr val="tx1"/>
                </a:solidFill>
                <a:effectLst/>
                <a:uLnTx/>
                <a:uFillTx/>
                <a:latin typeface="+mn-lt"/>
                <a:ea typeface="+mn-ea"/>
                <a:cs typeface="+mn-cs"/>
              </a:rPr>
              <a:t> CAR yang </a:t>
            </a:r>
            <a:r>
              <a:rPr kumimoji="0" lang="en-US" sz="2100" b="1" i="0" u="none" strike="noStrike" kern="1200" cap="none" spc="0" normalizeH="0" baseline="0" noProof="0" dirty="0" err="1">
                <a:ln>
                  <a:noFill/>
                </a:ln>
                <a:solidFill>
                  <a:schemeClr val="tx1"/>
                </a:solidFill>
                <a:effectLst/>
                <a:uLnTx/>
                <a:uFillTx/>
                <a:latin typeface="+mn-lt"/>
                <a:ea typeface="+mn-ea"/>
                <a:cs typeface="+mn-cs"/>
              </a:rPr>
              <a:t>timbul</a:t>
            </a:r>
            <a:r>
              <a:rPr kumimoji="0" lang="en-US" sz="2100" b="1" i="0" u="none" strike="noStrike" kern="1200" cap="none" spc="0" normalizeH="0" baseline="0" noProof="0" dirty="0">
                <a:ln>
                  <a:noFill/>
                </a:ln>
                <a:solidFill>
                  <a:schemeClr val="tx1"/>
                </a:solidFill>
                <a:effectLst/>
                <a:uLnTx/>
                <a:uFillTx/>
                <a:latin typeface="+mn-lt"/>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100" b="1" i="0" u="none" strike="noStrike" kern="1200" cap="none" spc="0" normalizeH="0" baseline="0" noProof="0" dirty="0" err="1">
                <a:ln>
                  <a:noFill/>
                </a:ln>
                <a:solidFill>
                  <a:schemeClr val="tx1"/>
                </a:solidFill>
                <a:effectLst/>
                <a:uLnTx/>
                <a:uFillTx/>
                <a:latin typeface="+mn-lt"/>
                <a:ea typeface="+mn-ea"/>
                <a:cs typeface="+mn-cs"/>
              </a:rPr>
              <a:t>Menilai</a:t>
            </a:r>
            <a:r>
              <a:rPr kumimoji="0" lang="en-US" sz="2100" b="1" i="0" u="none" strike="noStrike" kern="1200" cap="none" spc="0" normalizeH="0" baseline="0" noProof="0" dirty="0">
                <a:ln>
                  <a:noFill/>
                </a:ln>
                <a:solidFill>
                  <a:schemeClr val="tx1"/>
                </a:solidFill>
                <a:effectLst/>
                <a:uLnTx/>
                <a:uFillTx/>
                <a:latin typeface="+mn-lt"/>
                <a:ea typeface="+mn-ea"/>
                <a:cs typeface="+mn-cs"/>
              </a:rPr>
              <a:t> </a:t>
            </a:r>
            <a:r>
              <a:rPr kumimoji="0" lang="en-US" sz="2100" b="1" i="0" u="none" strike="noStrike" kern="1200" cap="none" spc="0" normalizeH="0" baseline="0" noProof="0" dirty="0" err="1">
                <a:ln>
                  <a:noFill/>
                </a:ln>
                <a:solidFill>
                  <a:schemeClr val="tx1"/>
                </a:solidFill>
                <a:effectLst/>
                <a:uLnTx/>
                <a:uFillTx/>
                <a:latin typeface="+mn-lt"/>
                <a:ea typeface="+mn-ea"/>
                <a:cs typeface="+mn-cs"/>
              </a:rPr>
              <a:t>dan</a:t>
            </a:r>
            <a:r>
              <a:rPr kumimoji="0" lang="en-US" sz="2100" b="1" i="0" u="none" strike="noStrike" kern="1200" cap="none" spc="0" normalizeH="0" baseline="0" noProof="0" dirty="0">
                <a:ln>
                  <a:noFill/>
                </a:ln>
                <a:solidFill>
                  <a:schemeClr val="tx1"/>
                </a:solidFill>
                <a:effectLst/>
                <a:uLnTx/>
                <a:uFillTx/>
                <a:latin typeface="+mn-lt"/>
                <a:ea typeface="+mn-ea"/>
                <a:cs typeface="+mn-cs"/>
              </a:rPr>
              <a:t> </a:t>
            </a:r>
            <a:r>
              <a:rPr kumimoji="0" lang="en-US" sz="2100" b="1" i="0" u="none" strike="noStrike" kern="1200" cap="none" spc="0" normalizeH="0" baseline="0" noProof="0" dirty="0" err="1">
                <a:ln>
                  <a:noFill/>
                </a:ln>
                <a:solidFill>
                  <a:schemeClr val="tx1"/>
                </a:solidFill>
                <a:effectLst/>
                <a:uLnTx/>
                <a:uFillTx/>
                <a:latin typeface="+mn-lt"/>
                <a:ea typeface="+mn-ea"/>
                <a:cs typeface="+mn-cs"/>
              </a:rPr>
              <a:t>mengembangkan</a:t>
            </a:r>
            <a:r>
              <a:rPr kumimoji="0" lang="en-US" sz="2100" b="1" i="0" u="none" strike="noStrike" kern="1200" cap="none" spc="0" normalizeH="0" baseline="0" noProof="0" dirty="0">
                <a:ln>
                  <a:noFill/>
                </a:ln>
                <a:solidFill>
                  <a:schemeClr val="tx1"/>
                </a:solidFill>
                <a:effectLst/>
                <a:uLnTx/>
                <a:uFillTx/>
                <a:latin typeface="+mn-lt"/>
                <a:ea typeface="+mn-ea"/>
                <a:cs typeface="+mn-cs"/>
              </a:rPr>
              <a:t> </a:t>
            </a:r>
            <a:r>
              <a:rPr kumimoji="0" lang="en-US" sz="2100" b="1" i="0" u="none" strike="noStrike" kern="1200" cap="none" spc="0" normalizeH="0" baseline="0" noProof="0" dirty="0" err="1">
                <a:ln>
                  <a:noFill/>
                </a:ln>
                <a:solidFill>
                  <a:schemeClr val="tx1"/>
                </a:solidFill>
                <a:effectLst/>
                <a:uLnTx/>
                <a:uFillTx/>
                <a:latin typeface="+mn-lt"/>
                <a:ea typeface="+mn-ea"/>
                <a:cs typeface="+mn-cs"/>
              </a:rPr>
              <a:t>keefektifan</a:t>
            </a:r>
            <a:r>
              <a:rPr kumimoji="0" lang="en-US" sz="2100" b="1" i="0" u="none" strike="noStrike" kern="1200" cap="none" spc="0" normalizeH="0" baseline="0" noProof="0" dirty="0">
                <a:ln>
                  <a:noFill/>
                </a:ln>
                <a:solidFill>
                  <a:schemeClr val="tx1"/>
                </a:solidFill>
                <a:effectLst/>
                <a:uLnTx/>
                <a:uFillTx/>
                <a:latin typeface="+mn-lt"/>
                <a:ea typeface="+mn-ea"/>
                <a:cs typeface="+mn-cs"/>
              </a:rPr>
              <a:t> </a:t>
            </a:r>
            <a:r>
              <a:rPr kumimoji="0" lang="en-US" sz="2100" b="1" i="0" u="none" strike="noStrike" kern="1200" cap="none" spc="0" normalizeH="0" baseline="0" noProof="0" dirty="0" err="1">
                <a:ln>
                  <a:noFill/>
                </a:ln>
                <a:solidFill>
                  <a:schemeClr val="tx1"/>
                </a:solidFill>
                <a:effectLst/>
                <a:uLnTx/>
                <a:uFillTx/>
                <a:latin typeface="+mn-lt"/>
                <a:ea typeface="+mn-ea"/>
                <a:cs typeface="+mn-cs"/>
              </a:rPr>
              <a:t>sistem</a:t>
            </a:r>
            <a:r>
              <a:rPr kumimoji="0" lang="en-US" sz="2100" b="1" i="0" u="none" strike="noStrike" kern="1200" cap="none" spc="0" normalizeH="0" baseline="0" noProof="0" dirty="0">
                <a:ln>
                  <a:noFill/>
                </a:ln>
                <a:solidFill>
                  <a:schemeClr val="tx1"/>
                </a:solidFill>
                <a:effectLst/>
                <a:uLnTx/>
                <a:uFillTx/>
                <a:latin typeface="+mn-lt"/>
                <a:ea typeface="+mn-ea"/>
                <a:cs typeface="+mn-cs"/>
              </a:rPr>
              <a:t> internal audit yang </a:t>
            </a:r>
            <a:r>
              <a:rPr kumimoji="0" lang="en-US" sz="2100" b="1" i="0" u="none" strike="noStrike" kern="1200" cap="none" spc="0" normalizeH="0" baseline="0" noProof="0" dirty="0" err="1">
                <a:ln>
                  <a:noFill/>
                </a:ln>
                <a:solidFill>
                  <a:schemeClr val="tx1"/>
                </a:solidFill>
                <a:effectLst/>
                <a:uLnTx/>
                <a:uFillTx/>
                <a:latin typeface="+mn-lt"/>
                <a:ea typeface="+mn-ea"/>
                <a:cs typeface="+mn-cs"/>
              </a:rPr>
              <a:t>berlaku</a:t>
            </a:r>
            <a:r>
              <a:rPr kumimoji="0" lang="en-US" sz="2100" b="1" i="0" u="none" strike="noStrike" kern="1200" cap="none" spc="0" normalizeH="0" baseline="0" noProof="0" dirty="0">
                <a:ln>
                  <a:noFill/>
                </a:ln>
                <a:solidFill>
                  <a:schemeClr val="tx1"/>
                </a:solidFill>
                <a:effectLst/>
                <a:uLnTx/>
                <a:uFillTx/>
                <a:latin typeface="+mn-lt"/>
                <a:ea typeface="+mn-ea"/>
                <a:cs typeface="+mn-cs"/>
              </a:rPr>
              <a:t> </a:t>
            </a:r>
            <a:r>
              <a:rPr kumimoji="0" lang="en-US" sz="2100" b="1" i="0" u="none" strike="noStrike" kern="1200" cap="none" spc="0" normalizeH="0" baseline="0" noProof="0" dirty="0" err="1">
                <a:ln>
                  <a:noFill/>
                </a:ln>
                <a:solidFill>
                  <a:schemeClr val="tx1"/>
                </a:solidFill>
                <a:effectLst/>
                <a:uLnTx/>
                <a:uFillTx/>
                <a:latin typeface="+mn-lt"/>
                <a:ea typeface="+mn-ea"/>
                <a:cs typeface="+mn-cs"/>
              </a:rPr>
              <a:t>saat</a:t>
            </a:r>
            <a:r>
              <a:rPr kumimoji="0" lang="en-US" sz="2100" b="1" i="0" u="none" strike="noStrike" kern="1200" cap="none" spc="0" normalizeH="0" baseline="0" noProof="0" dirty="0">
                <a:ln>
                  <a:noFill/>
                </a:ln>
                <a:solidFill>
                  <a:schemeClr val="tx1"/>
                </a:solidFill>
                <a:effectLst/>
                <a:uLnTx/>
                <a:uFillTx/>
                <a:latin typeface="+mn-lt"/>
                <a:ea typeface="+mn-ea"/>
                <a:cs typeface="+mn-cs"/>
              </a:rPr>
              <a:t> </a:t>
            </a:r>
            <a:r>
              <a:rPr kumimoji="0" lang="en-US" sz="2100" b="1" i="0" u="none" strike="noStrike" kern="1200" cap="none" spc="0" normalizeH="0" baseline="0" noProof="0" dirty="0" err="1">
                <a:ln>
                  <a:noFill/>
                </a:ln>
                <a:solidFill>
                  <a:schemeClr val="tx1"/>
                </a:solidFill>
                <a:effectLst/>
                <a:uLnTx/>
                <a:uFillTx/>
                <a:latin typeface="+mn-lt"/>
                <a:ea typeface="+mn-ea"/>
                <a:cs typeface="+mn-cs"/>
              </a:rPr>
              <a:t>ini</a:t>
            </a:r>
            <a:endParaRPr kumimoji="0" lang="en-US" sz="21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100" b="1" i="0" u="none" strike="noStrike" kern="1200" cap="none" spc="0" normalizeH="0" baseline="0" noProof="0" dirty="0" err="1">
                <a:ln>
                  <a:noFill/>
                </a:ln>
                <a:solidFill>
                  <a:schemeClr val="tx1"/>
                </a:solidFill>
                <a:effectLst/>
                <a:uLnTx/>
                <a:uFillTx/>
                <a:latin typeface="+mn-lt"/>
                <a:ea typeface="+mn-ea"/>
                <a:cs typeface="+mn-cs"/>
              </a:rPr>
              <a:t>Memonitor</a:t>
            </a:r>
            <a:r>
              <a:rPr kumimoji="0" lang="en-US" sz="2100" b="1" i="0" u="none" strike="noStrike" kern="1200" cap="none" spc="0" normalizeH="0" baseline="0" noProof="0" dirty="0">
                <a:ln>
                  <a:noFill/>
                </a:ln>
                <a:solidFill>
                  <a:schemeClr val="tx1"/>
                </a:solidFill>
                <a:effectLst/>
                <a:uLnTx/>
                <a:uFillTx/>
                <a:latin typeface="+mn-lt"/>
                <a:ea typeface="+mn-ea"/>
                <a:cs typeface="+mn-cs"/>
              </a:rPr>
              <a:t> </a:t>
            </a:r>
            <a:r>
              <a:rPr kumimoji="0" lang="en-US" sz="2100" b="1" i="0" u="none" strike="noStrike" kern="1200" cap="none" spc="0" normalizeH="0" baseline="0" noProof="0" dirty="0" err="1">
                <a:ln>
                  <a:noFill/>
                </a:ln>
                <a:solidFill>
                  <a:schemeClr val="tx1"/>
                </a:solidFill>
                <a:effectLst/>
                <a:uLnTx/>
                <a:uFillTx/>
                <a:latin typeface="+mn-lt"/>
                <a:ea typeface="+mn-ea"/>
                <a:cs typeface="+mn-cs"/>
              </a:rPr>
              <a:t>dan</a:t>
            </a:r>
            <a:r>
              <a:rPr kumimoji="0" lang="en-US" sz="2100" b="1" i="0" u="none" strike="noStrike" kern="1200" cap="none" spc="0" normalizeH="0" baseline="0" noProof="0" dirty="0">
                <a:ln>
                  <a:noFill/>
                </a:ln>
                <a:solidFill>
                  <a:schemeClr val="tx1"/>
                </a:solidFill>
                <a:effectLst/>
                <a:uLnTx/>
                <a:uFillTx/>
                <a:latin typeface="+mn-lt"/>
                <a:ea typeface="+mn-ea"/>
                <a:cs typeface="+mn-cs"/>
              </a:rPr>
              <a:t> </a:t>
            </a:r>
            <a:r>
              <a:rPr kumimoji="0" lang="en-US" sz="2100" b="1" i="0" u="none" strike="noStrike" kern="1200" cap="none" spc="0" normalizeH="0" baseline="0" noProof="0" dirty="0" err="1">
                <a:ln>
                  <a:noFill/>
                </a:ln>
                <a:solidFill>
                  <a:schemeClr val="tx1"/>
                </a:solidFill>
                <a:effectLst/>
                <a:uLnTx/>
                <a:uFillTx/>
                <a:latin typeface="+mn-lt"/>
                <a:ea typeface="+mn-ea"/>
                <a:cs typeface="+mn-cs"/>
              </a:rPr>
              <a:t>mengevaluasi</a:t>
            </a:r>
            <a:r>
              <a:rPr kumimoji="0" lang="en-US" sz="2100" b="1" i="0" u="none" strike="noStrike" kern="1200" cap="none" spc="0" normalizeH="0" baseline="0" noProof="0" dirty="0">
                <a:ln>
                  <a:noFill/>
                </a:ln>
                <a:solidFill>
                  <a:schemeClr val="tx1"/>
                </a:solidFill>
                <a:effectLst/>
                <a:uLnTx/>
                <a:uFillTx/>
                <a:latin typeface="+mn-lt"/>
                <a:ea typeface="+mn-ea"/>
                <a:cs typeface="+mn-cs"/>
              </a:rPr>
              <a:t> </a:t>
            </a:r>
            <a:r>
              <a:rPr kumimoji="0" lang="en-US" sz="2100" b="1" i="0" u="none" strike="noStrike" kern="1200" cap="none" spc="0" normalizeH="0" baseline="0" noProof="0" dirty="0" err="1">
                <a:ln>
                  <a:noFill/>
                </a:ln>
                <a:solidFill>
                  <a:schemeClr val="tx1"/>
                </a:solidFill>
                <a:effectLst/>
                <a:uLnTx/>
                <a:uFillTx/>
                <a:latin typeface="+mn-lt"/>
                <a:ea typeface="+mn-ea"/>
                <a:cs typeface="+mn-cs"/>
              </a:rPr>
              <a:t>performa</a:t>
            </a:r>
            <a:r>
              <a:rPr kumimoji="0" lang="en-US" sz="2100" b="1" i="0" u="none" strike="noStrike" kern="1200" cap="none" spc="0" normalizeH="0" baseline="0" noProof="0" dirty="0">
                <a:ln>
                  <a:noFill/>
                </a:ln>
                <a:solidFill>
                  <a:schemeClr val="tx1"/>
                </a:solidFill>
                <a:effectLst/>
                <a:uLnTx/>
                <a:uFillTx/>
                <a:latin typeface="+mn-lt"/>
                <a:ea typeface="+mn-ea"/>
                <a:cs typeface="+mn-cs"/>
              </a:rPr>
              <a:t> Auditor.</a:t>
            </a:r>
          </a:p>
        </p:txBody>
      </p:sp>
      <p:cxnSp>
        <p:nvCxnSpPr>
          <p:cNvPr id="5" name="Straight Connector 4"/>
          <p:cNvCxnSpPr/>
          <p:nvPr/>
        </p:nvCxnSpPr>
        <p:spPr>
          <a:xfrm>
            <a:off x="2311400" y="1752600"/>
            <a:ext cx="75946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E2509264-4A3B-4565-A2CE-3AB3AFA27D8A}"/>
              </a:ext>
            </a:extLst>
          </p:cNvPr>
          <p:cNvSpPr>
            <a:spLocks noGrp="1"/>
          </p:cNvSpPr>
          <p:nvPr>
            <p:ph type="sldNum" sz="quarter" idx="12"/>
          </p:nvPr>
        </p:nvSpPr>
        <p:spPr/>
        <p:txBody>
          <a:bodyPr/>
          <a:lstStyle/>
          <a:p>
            <a:pPr>
              <a:defRPr/>
            </a:pPr>
            <a:fld id="{6479658B-7F9C-4333-9499-869B8642C574}" type="slidenum">
              <a:rPr lang="en-US" smtClean="0"/>
              <a:pPr>
                <a:defRPr/>
              </a:pPr>
              <a:t>112</a:t>
            </a:fld>
            <a:endParaRPr lang="en-US"/>
          </a:p>
        </p:txBody>
      </p:sp>
      <p:sp>
        <p:nvSpPr>
          <p:cNvPr id="2" name="Footer Placeholder 1">
            <a:extLst>
              <a:ext uri="{FF2B5EF4-FFF2-40B4-BE49-F238E27FC236}">
                <a16:creationId xmlns:a16="http://schemas.microsoft.com/office/drawing/2014/main" id="{F37E52C0-CFEE-4ADF-9816-FF1A4B1FBC20}"/>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1199281662"/>
      </p:ext>
    </p:extLst>
  </p:cSld>
  <p:clrMapOvr>
    <a:masterClrMapping/>
  </p:clrMapOvr>
  <p:transition spd="slow">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hevron 44"/>
          <p:cNvSpPr/>
          <p:nvPr/>
        </p:nvSpPr>
        <p:spPr>
          <a:xfrm>
            <a:off x="3501164" y="186561"/>
            <a:ext cx="165100" cy="246063"/>
          </a:xfrm>
          <a:prstGeom prst="chevron">
            <a:avLst>
              <a:gd name="adj" fmla="val 8249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pSp>
        <p:nvGrpSpPr>
          <p:cNvPr id="2" name="Group 14"/>
          <p:cNvGrpSpPr/>
          <p:nvPr/>
        </p:nvGrpSpPr>
        <p:grpSpPr>
          <a:xfrm>
            <a:off x="84117" y="6503233"/>
            <a:ext cx="7683260" cy="262412"/>
            <a:chOff x="84116" y="6521598"/>
            <a:chExt cx="7683260" cy="204050"/>
          </a:xfrm>
          <a:solidFill>
            <a:srgbClr val="FF0000"/>
          </a:solidFill>
        </p:grpSpPr>
        <p:sp>
          <p:nvSpPr>
            <p:cNvPr id="28" name="Rectangle 27"/>
            <p:cNvSpPr/>
            <p:nvPr/>
          </p:nvSpPr>
          <p:spPr>
            <a:xfrm flipV="1">
              <a:off x="602299" y="6521598"/>
              <a:ext cx="716507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Oval 172"/>
            <p:cNvSpPr>
              <a:spLocks noChangeArrowheads="1"/>
            </p:cNvSpPr>
            <p:nvPr/>
          </p:nvSpPr>
          <p:spPr bwMode="auto">
            <a:xfrm>
              <a:off x="84116" y="6657560"/>
              <a:ext cx="85822" cy="68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grpSp>
      <p:sp>
        <p:nvSpPr>
          <p:cNvPr id="48" name="TextBox 47"/>
          <p:cNvSpPr txBox="1"/>
          <p:nvPr/>
        </p:nvSpPr>
        <p:spPr>
          <a:xfrm>
            <a:off x="7854676" y="6324601"/>
            <a:ext cx="1466620" cy="276999"/>
          </a:xfrm>
          <a:prstGeom prst="rect">
            <a:avLst/>
          </a:prstGeom>
          <a:noFill/>
        </p:spPr>
        <p:txBody>
          <a:bodyPr wrap="none" rtlCol="0">
            <a:spAutoFit/>
          </a:bodyPr>
          <a:lstStyle/>
          <a:p>
            <a:r>
              <a:rPr lang="en-US" sz="1200" b="1" dirty="0"/>
              <a:t>INTERNAL AUDIT</a:t>
            </a:r>
          </a:p>
        </p:txBody>
      </p:sp>
      <p:sp>
        <p:nvSpPr>
          <p:cNvPr id="23559" name="Rectangle 26"/>
          <p:cNvSpPr>
            <a:spLocks noChangeArrowheads="1"/>
          </p:cNvSpPr>
          <p:nvPr/>
        </p:nvSpPr>
        <p:spPr bwMode="auto">
          <a:xfrm>
            <a:off x="3962401" y="509905"/>
            <a:ext cx="5161991" cy="1015663"/>
          </a:xfrm>
          <a:prstGeom prst="rect">
            <a:avLst/>
          </a:prstGeom>
          <a:noFill/>
          <a:ln w="9525">
            <a:noFill/>
            <a:miter lim="800000"/>
            <a:headEnd/>
            <a:tailEnd/>
          </a:ln>
        </p:spPr>
        <p:txBody>
          <a:bodyPr wrap="none">
            <a:spAutoFit/>
          </a:bodyPr>
          <a:lstStyle/>
          <a:p>
            <a:r>
              <a:rPr lang="en-US" sz="6000" b="1" dirty="0">
                <a:solidFill>
                  <a:srgbClr val="0000CC"/>
                </a:solidFill>
                <a:latin typeface="Impact" pitchFamily="34" charset="0"/>
                <a:cs typeface="Browallia New" pitchFamily="34" charset="-34"/>
              </a:rPr>
              <a:t>Auditor Internal</a:t>
            </a:r>
            <a:endParaRPr lang="en-US" sz="6000" dirty="0">
              <a:solidFill>
                <a:srgbClr val="0000CC"/>
              </a:solidFill>
              <a:latin typeface="Impact" pitchFamily="34" charset="0"/>
              <a:cs typeface="Browallia New" pitchFamily="34" charset="-34"/>
            </a:endParaRPr>
          </a:p>
        </p:txBody>
      </p:sp>
      <p:sp>
        <p:nvSpPr>
          <p:cNvPr id="23558" name="Rectangle 10"/>
          <p:cNvSpPr>
            <a:spLocks noChangeArrowheads="1"/>
          </p:cNvSpPr>
          <p:nvPr/>
        </p:nvSpPr>
        <p:spPr bwMode="auto">
          <a:xfrm>
            <a:off x="3413456" y="140236"/>
            <a:ext cx="4540250" cy="584775"/>
          </a:xfrm>
          <a:prstGeom prst="rect">
            <a:avLst/>
          </a:prstGeom>
          <a:noFill/>
          <a:ln w="9525">
            <a:noFill/>
            <a:miter lim="800000"/>
            <a:headEnd/>
            <a:tailEnd/>
          </a:ln>
        </p:spPr>
        <p:txBody>
          <a:bodyPr wrap="square">
            <a:spAutoFit/>
          </a:bodyPr>
          <a:lstStyle/>
          <a:p>
            <a:pPr algn="ctr"/>
            <a:r>
              <a:rPr lang="en-US" sz="3200" b="1" dirty="0" err="1">
                <a:solidFill>
                  <a:srgbClr val="FF0000"/>
                </a:solidFill>
                <a:latin typeface="Basic Light ltd"/>
                <a:ea typeface="Arial Unicode MS" pitchFamily="34" charset="-128"/>
                <a:cs typeface="Calibri" pitchFamily="34" charset="0"/>
              </a:rPr>
              <a:t>Tanggung</a:t>
            </a:r>
            <a:r>
              <a:rPr lang="en-US" sz="3200" b="1" dirty="0">
                <a:solidFill>
                  <a:srgbClr val="FF0000"/>
                </a:solidFill>
                <a:latin typeface="Basic Light ltd"/>
                <a:ea typeface="Arial Unicode MS" pitchFamily="34" charset="-128"/>
                <a:cs typeface="Calibri" pitchFamily="34" charset="0"/>
              </a:rPr>
              <a:t> </a:t>
            </a:r>
            <a:r>
              <a:rPr lang="en-US" sz="3200" b="1" dirty="0" err="1">
                <a:solidFill>
                  <a:srgbClr val="FF0000"/>
                </a:solidFill>
                <a:latin typeface="Basic Light ltd"/>
                <a:ea typeface="Arial Unicode MS" pitchFamily="34" charset="-128"/>
                <a:cs typeface="Calibri" pitchFamily="34" charset="0"/>
              </a:rPr>
              <a:t>Jawab</a:t>
            </a:r>
            <a:endParaRPr lang="en-US" sz="3200" b="1" dirty="0">
              <a:solidFill>
                <a:srgbClr val="FF0000"/>
              </a:solidFill>
              <a:latin typeface="Basic Light ltd"/>
              <a:ea typeface="Arial Unicode MS" pitchFamily="34" charset="-128"/>
              <a:cs typeface="Calibri" pitchFamily="34" charset="0"/>
            </a:endParaRPr>
          </a:p>
        </p:txBody>
      </p:sp>
      <p:cxnSp>
        <p:nvCxnSpPr>
          <p:cNvPr id="25" name="Straight Connector 24"/>
          <p:cNvCxnSpPr/>
          <p:nvPr/>
        </p:nvCxnSpPr>
        <p:spPr>
          <a:xfrm rot="16200000" flipH="1">
            <a:off x="2930921" y="4038601"/>
            <a:ext cx="3657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3"/>
          <p:cNvSpPr txBox="1">
            <a:spLocks noChangeArrowheads="1"/>
          </p:cNvSpPr>
          <p:nvPr/>
        </p:nvSpPr>
        <p:spPr>
          <a:xfrm>
            <a:off x="189869" y="2139172"/>
            <a:ext cx="4610100" cy="4367212"/>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200" b="1" i="0" u="none" strike="noStrike" kern="1200" cap="none" spc="0" normalizeH="0" baseline="0" noProof="0" dirty="0" err="1">
                <a:ln>
                  <a:noFill/>
                </a:ln>
                <a:solidFill>
                  <a:schemeClr val="tx1"/>
                </a:solidFill>
                <a:effectLst/>
                <a:uLnTx/>
                <a:uFillTx/>
                <a:latin typeface="+mn-lt"/>
                <a:ea typeface="+mn-ea"/>
                <a:cs typeface="+mn-cs"/>
              </a:rPr>
              <a:t>Mempersiapkan</a:t>
            </a:r>
            <a:r>
              <a:rPr kumimoji="0" lang="en-US" sz="2200" b="1" i="0" u="none" strike="noStrike" kern="1200" cap="none" spc="0" normalizeH="0" baseline="0" noProof="0" dirty="0">
                <a:ln>
                  <a:noFill/>
                </a:ln>
                <a:solidFill>
                  <a:schemeClr val="tx1"/>
                </a:solidFill>
                <a:effectLst/>
                <a:uLnTx/>
                <a:uFillTx/>
                <a:latin typeface="+mn-lt"/>
                <a:ea typeface="+mn-ea"/>
                <a:cs typeface="+mn-cs"/>
              </a:rPr>
              <a:t> check list </a:t>
            </a:r>
            <a:r>
              <a:rPr kumimoji="0" lang="en-US" sz="2200" b="1" i="0" u="none" strike="noStrike" kern="1200" cap="none" spc="0" normalizeH="0" baseline="0" noProof="0" dirty="0" err="1">
                <a:ln>
                  <a:noFill/>
                </a:ln>
                <a:solidFill>
                  <a:schemeClr val="tx1"/>
                </a:solidFill>
                <a:effectLst/>
                <a:uLnTx/>
                <a:uFillTx/>
                <a:latin typeface="+mn-lt"/>
                <a:ea typeface="+mn-ea"/>
                <a:cs typeface="+mn-cs"/>
              </a:rPr>
              <a:t>sebelum</a:t>
            </a:r>
            <a:r>
              <a:rPr kumimoji="0" lang="en-US" sz="2200" b="1" i="0" u="none" strike="noStrike" kern="1200" cap="none" spc="0" normalizeH="0" baseline="0" noProof="0" dirty="0">
                <a:ln>
                  <a:noFill/>
                </a:ln>
                <a:solidFill>
                  <a:schemeClr val="tx1"/>
                </a:solidFill>
                <a:effectLst/>
                <a:uLnTx/>
                <a:uFillTx/>
                <a:latin typeface="+mn-lt"/>
                <a:ea typeface="+mn-ea"/>
                <a:cs typeface="+mn-cs"/>
              </a:rPr>
              <a:t> audit </a:t>
            </a:r>
            <a:r>
              <a:rPr kumimoji="0" lang="en-US" sz="2200" b="1" i="0" u="none" strike="noStrike" kern="1200" cap="none" spc="0" normalizeH="0" baseline="0" noProof="0" dirty="0" err="1">
                <a:ln>
                  <a:noFill/>
                </a:ln>
                <a:solidFill>
                  <a:schemeClr val="tx1"/>
                </a:solidFill>
                <a:effectLst/>
                <a:uLnTx/>
                <a:uFillTx/>
                <a:latin typeface="+mn-lt"/>
                <a:ea typeface="+mn-ea"/>
                <a:cs typeface="+mn-cs"/>
              </a:rPr>
              <a:t>dijalankan</a:t>
            </a:r>
            <a:r>
              <a:rPr kumimoji="0" lang="en-US" sz="2200" b="1" i="0" u="none" strike="noStrike" kern="120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200" b="1" i="0" u="none" strike="noStrike" kern="1200" cap="none" spc="0" normalizeH="0" baseline="0" noProof="0" dirty="0" err="1">
                <a:ln>
                  <a:noFill/>
                </a:ln>
                <a:solidFill>
                  <a:schemeClr val="tx1"/>
                </a:solidFill>
                <a:effectLst/>
                <a:uLnTx/>
                <a:uFillTx/>
                <a:latin typeface="+mn-lt"/>
                <a:ea typeface="+mn-ea"/>
                <a:cs typeface="+mn-cs"/>
              </a:rPr>
              <a:t>Memeriksa</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kesesuaian</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dokumentasi</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dengan</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persyaratan</a:t>
            </a:r>
            <a:r>
              <a:rPr kumimoji="0" lang="en-US" sz="2200" b="1" i="0" u="none" strike="noStrike" kern="1200" cap="none" spc="0" normalizeH="0" baseline="0" noProof="0" dirty="0">
                <a:ln>
                  <a:noFill/>
                </a:ln>
                <a:solidFill>
                  <a:schemeClr val="tx1"/>
                </a:solidFill>
                <a:effectLst/>
                <a:uLnTx/>
                <a:uFillTx/>
                <a:latin typeface="+mn-lt"/>
                <a:ea typeface="+mn-ea"/>
                <a:cs typeface="+mn-cs"/>
              </a:rPr>
              <a:t> ISO 900</a:t>
            </a:r>
            <a:r>
              <a:rPr kumimoji="0" lang="id-ID" sz="2200" b="1" i="0" u="none" strike="noStrike" kern="1200" cap="none" spc="0" normalizeH="0" baseline="0" noProof="0" dirty="0">
                <a:ln>
                  <a:noFill/>
                </a:ln>
                <a:solidFill>
                  <a:schemeClr val="tx1"/>
                </a:solidFill>
                <a:effectLst/>
                <a:uLnTx/>
                <a:uFillTx/>
                <a:latin typeface="+mn-lt"/>
                <a:ea typeface="+mn-ea"/>
                <a:cs typeface="+mn-cs"/>
              </a:rPr>
              <a:t>1, ISO 14001, </a:t>
            </a:r>
            <a:r>
              <a:rPr kumimoji="0" lang="en-ID" sz="2200" b="1" i="0" u="none" strike="noStrike" kern="1200" cap="none" spc="0" normalizeH="0" baseline="0" noProof="0" dirty="0">
                <a:ln>
                  <a:noFill/>
                </a:ln>
                <a:solidFill>
                  <a:schemeClr val="tx1"/>
                </a:solidFill>
                <a:effectLst/>
                <a:uLnTx/>
                <a:uFillTx/>
                <a:latin typeface="+mn-lt"/>
                <a:ea typeface="+mn-ea"/>
                <a:cs typeface="+mn-cs"/>
              </a:rPr>
              <a:t>ISO</a:t>
            </a:r>
            <a:r>
              <a:rPr kumimoji="0" lang="id-ID" sz="2200" b="1" i="0" u="none" strike="noStrike" kern="1200" cap="none" spc="0" normalizeH="0" baseline="0" noProof="0" dirty="0">
                <a:ln>
                  <a:noFill/>
                </a:ln>
                <a:solidFill>
                  <a:schemeClr val="tx1"/>
                </a:solidFill>
                <a:effectLst/>
                <a:uLnTx/>
                <a:uFillTx/>
                <a:latin typeface="+mn-lt"/>
                <a:ea typeface="+mn-ea"/>
                <a:cs typeface="+mn-cs"/>
              </a:rPr>
              <a:t> </a:t>
            </a:r>
            <a:r>
              <a:rPr kumimoji="0" lang="en-ID" sz="2200" b="1" i="0" u="none" strike="noStrike" kern="1200" cap="none" spc="0" normalizeH="0" baseline="0" noProof="0" dirty="0">
                <a:ln>
                  <a:noFill/>
                </a:ln>
                <a:solidFill>
                  <a:schemeClr val="tx1"/>
                </a:solidFill>
                <a:effectLst/>
                <a:uLnTx/>
                <a:uFillTx/>
                <a:latin typeface="+mn-lt"/>
                <a:ea typeface="+mn-ea"/>
                <a:cs typeface="+mn-cs"/>
              </a:rPr>
              <a:t>45</a:t>
            </a:r>
            <a:r>
              <a:rPr kumimoji="0" lang="id-ID" sz="2200" b="1" i="0" u="none" strike="noStrike" kern="1200" cap="none" spc="0" normalizeH="0" baseline="0" noProof="0" dirty="0">
                <a:ln>
                  <a:noFill/>
                </a:ln>
                <a:solidFill>
                  <a:schemeClr val="tx1"/>
                </a:solidFill>
                <a:effectLst/>
                <a:uLnTx/>
                <a:uFillTx/>
                <a:latin typeface="+mn-lt"/>
                <a:ea typeface="+mn-ea"/>
                <a:cs typeface="+mn-cs"/>
              </a:rPr>
              <a:t>001</a:t>
            </a:r>
            <a:endParaRPr kumimoji="0" lang="en-US" sz="22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200" b="1" i="0" u="none" strike="noStrike" kern="1200" cap="none" spc="0" normalizeH="0" baseline="0" noProof="0" dirty="0" err="1">
                <a:ln>
                  <a:noFill/>
                </a:ln>
                <a:solidFill>
                  <a:schemeClr val="tx1"/>
                </a:solidFill>
                <a:effectLst/>
                <a:uLnTx/>
                <a:uFillTx/>
                <a:latin typeface="+mn-lt"/>
                <a:ea typeface="+mn-ea"/>
                <a:cs typeface="+mn-cs"/>
              </a:rPr>
              <a:t>Memeriksa</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pelaksanaan</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operasi</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dengan</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dokumentasi</a:t>
            </a:r>
            <a:endParaRPr kumimoji="0" lang="en-US" sz="22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200" b="1" i="0" u="none" strike="noStrike" kern="1200" cap="none" spc="0" normalizeH="0" baseline="0" noProof="0" dirty="0" err="1">
                <a:ln>
                  <a:noFill/>
                </a:ln>
                <a:solidFill>
                  <a:schemeClr val="tx1"/>
                </a:solidFill>
                <a:effectLst/>
                <a:uLnTx/>
                <a:uFillTx/>
                <a:latin typeface="+mn-lt"/>
                <a:ea typeface="+mn-ea"/>
                <a:cs typeface="+mn-cs"/>
              </a:rPr>
              <a:t>Mengumpulkan</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dan</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mendokumentasikan</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bukti-bukti</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obyektif</a:t>
            </a:r>
            <a:endParaRPr kumimoji="0" lang="en-US" sz="2200" b="1" i="0" u="none" strike="noStrike" kern="1200" cap="none" spc="0" normalizeH="0" baseline="0" noProof="0" dirty="0">
              <a:ln>
                <a:noFill/>
              </a:ln>
              <a:solidFill>
                <a:schemeClr val="tx1"/>
              </a:solidFill>
              <a:effectLst/>
              <a:uLnTx/>
              <a:uFillTx/>
              <a:latin typeface="+mn-lt"/>
              <a:ea typeface="+mn-ea"/>
              <a:cs typeface="+mn-cs"/>
            </a:endParaRPr>
          </a:p>
        </p:txBody>
      </p:sp>
      <p:sp>
        <p:nvSpPr>
          <p:cNvPr id="29" name="Rectangle 3"/>
          <p:cNvSpPr txBox="1">
            <a:spLocks noChangeArrowheads="1"/>
          </p:cNvSpPr>
          <p:nvPr/>
        </p:nvSpPr>
        <p:spPr>
          <a:xfrm>
            <a:off x="5118101" y="2198736"/>
            <a:ext cx="4610100" cy="3757612"/>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err="1">
                <a:ln>
                  <a:noFill/>
                </a:ln>
                <a:solidFill>
                  <a:schemeClr val="tx1"/>
                </a:solidFill>
                <a:effectLst/>
                <a:uLnTx/>
                <a:uFillTx/>
                <a:latin typeface="+mn-lt"/>
                <a:ea typeface="+mn-ea"/>
                <a:cs typeface="+mn-cs"/>
              </a:rPr>
              <a:t>Meminta</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konfirmasi</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temuan</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kepada</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auditee</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atas</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temuan</a:t>
            </a:r>
            <a:r>
              <a:rPr kumimoji="0" lang="en-US" sz="2000" b="1" i="0" u="none" strike="noStrike" kern="1200" cap="none" spc="0" normalizeH="0" baseline="0" noProof="0" dirty="0">
                <a:ln>
                  <a:noFill/>
                </a:ln>
                <a:solidFill>
                  <a:schemeClr val="tx1"/>
                </a:solidFill>
                <a:effectLst/>
                <a:uLnTx/>
                <a:uFillTx/>
                <a:latin typeface="+mn-lt"/>
                <a:ea typeface="+mn-ea"/>
                <a:cs typeface="+mn-cs"/>
              </a:rPr>
              <a:t> yang </a:t>
            </a:r>
            <a:r>
              <a:rPr kumimoji="0" lang="en-US" sz="2000" b="1" i="0" u="none" strike="noStrike" kern="1200" cap="none" spc="0" normalizeH="0" baseline="0" noProof="0" dirty="0" err="1">
                <a:ln>
                  <a:noFill/>
                </a:ln>
                <a:solidFill>
                  <a:schemeClr val="tx1"/>
                </a:solidFill>
                <a:effectLst/>
                <a:uLnTx/>
                <a:uFillTx/>
                <a:latin typeface="+mn-lt"/>
                <a:ea typeface="+mn-ea"/>
                <a:cs typeface="+mn-cs"/>
              </a:rPr>
              <a:t>didapat</a:t>
            </a:r>
            <a:endParaRPr kumimoji="0" lang="en-US" sz="20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err="1">
                <a:ln>
                  <a:noFill/>
                </a:ln>
                <a:solidFill>
                  <a:schemeClr val="tx1"/>
                </a:solidFill>
                <a:effectLst/>
                <a:uLnTx/>
                <a:uFillTx/>
                <a:latin typeface="+mn-lt"/>
                <a:ea typeface="+mn-ea"/>
                <a:cs typeface="+mn-cs"/>
              </a:rPr>
              <a:t>Mencatat</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dan</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melaporkan</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dengan</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jelas</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penemuan-penemuan</a:t>
            </a:r>
            <a:r>
              <a:rPr kumimoji="0" lang="en-US" sz="2000" b="1" i="0" u="none" strike="noStrike" kern="1200" cap="none" spc="0" normalizeH="0" baseline="0" noProof="0" dirty="0">
                <a:ln>
                  <a:noFill/>
                </a:ln>
                <a:solidFill>
                  <a:schemeClr val="tx1"/>
                </a:solidFill>
                <a:effectLst/>
                <a:uLnTx/>
                <a:uFillTx/>
                <a:latin typeface="+mn-lt"/>
                <a:ea typeface="+mn-ea"/>
                <a:cs typeface="+mn-cs"/>
              </a:rPr>
              <a:t> audit </a:t>
            </a:r>
            <a:r>
              <a:rPr kumimoji="0" lang="en-US" sz="2000" b="1" i="0" u="none" strike="noStrike" kern="1200" cap="none" spc="0" normalizeH="0" baseline="0" noProof="0" dirty="0" err="1">
                <a:ln>
                  <a:noFill/>
                </a:ln>
                <a:solidFill>
                  <a:schemeClr val="tx1"/>
                </a:solidFill>
                <a:effectLst/>
                <a:uLnTx/>
                <a:uFillTx/>
                <a:latin typeface="+mn-lt"/>
                <a:ea typeface="+mn-ea"/>
                <a:cs typeface="+mn-cs"/>
              </a:rPr>
              <a:t>kepada</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penanggung</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jawab</a:t>
            </a:r>
            <a:r>
              <a:rPr kumimoji="0" lang="en-US" sz="2000" b="1" i="0" u="none" strike="noStrike" kern="1200" cap="none" spc="0" normalizeH="0" baseline="0" noProof="0" dirty="0">
                <a:ln>
                  <a:noFill/>
                </a:ln>
                <a:solidFill>
                  <a:schemeClr val="tx1"/>
                </a:solidFill>
                <a:effectLst/>
                <a:uLnTx/>
                <a:uFillTx/>
                <a:latin typeface="+mn-lt"/>
                <a:ea typeface="+mn-ea"/>
                <a:cs typeface="+mn-cs"/>
              </a:rPr>
              <a:t> area yang </a:t>
            </a:r>
            <a:r>
              <a:rPr kumimoji="0" lang="en-US" sz="2000" b="1" i="0" u="none" strike="noStrike" kern="1200" cap="none" spc="0" normalizeH="0" baseline="0" noProof="0" dirty="0" err="1">
                <a:ln>
                  <a:noFill/>
                </a:ln>
                <a:solidFill>
                  <a:schemeClr val="tx1"/>
                </a:solidFill>
                <a:effectLst/>
                <a:uLnTx/>
                <a:uFillTx/>
                <a:latin typeface="+mn-lt"/>
                <a:ea typeface="+mn-ea"/>
                <a:cs typeface="+mn-cs"/>
              </a:rPr>
              <a:t>diaudit</a:t>
            </a:r>
            <a:r>
              <a:rPr kumimoji="0" lang="en-US" sz="2000" b="1" i="0" u="none" strike="noStrike" kern="1200" cap="none" spc="0" normalizeH="0" baseline="0" noProof="0" dirty="0">
                <a:ln>
                  <a:noFill/>
                </a:ln>
                <a:solidFill>
                  <a:schemeClr val="tx1"/>
                </a:solidFill>
                <a:effectLst/>
                <a:uLnTx/>
                <a:uFillTx/>
                <a:latin typeface="+mn-lt"/>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err="1">
                <a:ln>
                  <a:noFill/>
                </a:ln>
                <a:solidFill>
                  <a:schemeClr val="tx1"/>
                </a:solidFill>
                <a:effectLst/>
                <a:uLnTx/>
                <a:uFillTx/>
                <a:latin typeface="+mn-lt"/>
                <a:ea typeface="+mn-ea"/>
                <a:cs typeface="+mn-cs"/>
              </a:rPr>
              <a:t>Verifikasi</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tindakan</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perbaikan</a:t>
            </a:r>
            <a:r>
              <a:rPr kumimoji="0" lang="en-US" sz="2000" b="1" i="0" u="none" strike="noStrike" kern="1200" cap="none" spc="0" normalizeH="0" baseline="0" noProof="0" dirty="0">
                <a:ln>
                  <a:noFill/>
                </a:ln>
                <a:solidFill>
                  <a:schemeClr val="tx1"/>
                </a:solidFill>
                <a:effectLst/>
                <a:uLnTx/>
                <a:uFillTx/>
                <a:latin typeface="+mn-lt"/>
                <a:ea typeface="+mn-ea"/>
                <a:cs typeface="+mn-cs"/>
              </a:rPr>
              <a:t> yang </a:t>
            </a:r>
            <a:r>
              <a:rPr kumimoji="0" lang="en-US" sz="2000" b="1" i="0" u="none" strike="noStrike" kern="1200" cap="none" spc="0" normalizeH="0" baseline="0" noProof="0" dirty="0" err="1">
                <a:ln>
                  <a:noFill/>
                </a:ln>
                <a:solidFill>
                  <a:schemeClr val="tx1"/>
                </a:solidFill>
                <a:effectLst/>
                <a:uLnTx/>
                <a:uFillTx/>
                <a:latin typeface="+mn-lt"/>
                <a:ea typeface="+mn-ea"/>
                <a:cs typeface="+mn-cs"/>
              </a:rPr>
              <a:t>telah</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dilakukan</a:t>
            </a:r>
            <a:r>
              <a:rPr kumimoji="0" lang="en-US" sz="2000" b="1" i="0" u="none" strike="noStrike" kern="1200" cap="none" spc="0" normalizeH="0" baseline="0" noProof="0" dirty="0">
                <a:ln>
                  <a:noFill/>
                </a:ln>
                <a:solidFill>
                  <a:schemeClr val="tx1"/>
                </a:solidFill>
                <a:effectLst/>
                <a:uLnTx/>
                <a:uFillTx/>
                <a:latin typeface="+mn-lt"/>
                <a:ea typeface="+mn-ea"/>
                <a:cs typeface="+mn-cs"/>
              </a:rPr>
              <a:t>.</a:t>
            </a:r>
          </a:p>
        </p:txBody>
      </p:sp>
      <p:cxnSp>
        <p:nvCxnSpPr>
          <p:cNvPr id="5" name="Straight Connector 4"/>
          <p:cNvCxnSpPr/>
          <p:nvPr/>
        </p:nvCxnSpPr>
        <p:spPr>
          <a:xfrm flipH="1">
            <a:off x="0" y="1600200"/>
            <a:ext cx="64389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descr="http://3.bp.blogspot.com/-ABcuwjlkdGw/Vpx07hUpnrI/AAAAAAAACU0/cIkrBd9q67I/s320/New%2BPic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262" y="228405"/>
            <a:ext cx="3302000" cy="1133476"/>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3A8C83B4-1001-4F8F-9B84-3396D6D1944A}"/>
              </a:ext>
            </a:extLst>
          </p:cNvPr>
          <p:cNvSpPr>
            <a:spLocks noGrp="1"/>
          </p:cNvSpPr>
          <p:nvPr>
            <p:ph type="sldNum" sz="quarter" idx="12"/>
          </p:nvPr>
        </p:nvSpPr>
        <p:spPr/>
        <p:txBody>
          <a:bodyPr/>
          <a:lstStyle/>
          <a:p>
            <a:pPr>
              <a:defRPr/>
            </a:pPr>
            <a:fld id="{6479658B-7F9C-4333-9499-869B8642C574}" type="slidenum">
              <a:rPr lang="en-US" smtClean="0"/>
              <a:pPr>
                <a:defRPr/>
              </a:pPr>
              <a:t>113</a:t>
            </a:fld>
            <a:endParaRPr lang="en-US"/>
          </a:p>
        </p:txBody>
      </p:sp>
      <p:sp>
        <p:nvSpPr>
          <p:cNvPr id="3" name="Footer Placeholder 2">
            <a:extLst>
              <a:ext uri="{FF2B5EF4-FFF2-40B4-BE49-F238E27FC236}">
                <a16:creationId xmlns:a16="http://schemas.microsoft.com/office/drawing/2014/main" id="{96C588DF-70FB-4453-9F98-9E314ACEFFF6}"/>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2788973379"/>
      </p:ext>
    </p:extLst>
  </p:cSld>
  <p:clrMapOvr>
    <a:masterClrMapping/>
  </p:clrMapOvr>
  <p:transition spd="slow">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297525" y="0"/>
            <a:ext cx="2383631"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Chevron 44"/>
          <p:cNvSpPr/>
          <p:nvPr/>
        </p:nvSpPr>
        <p:spPr>
          <a:xfrm>
            <a:off x="1542654" y="285751"/>
            <a:ext cx="165100" cy="246063"/>
          </a:xfrm>
          <a:prstGeom prst="chevron">
            <a:avLst>
              <a:gd name="adj" fmla="val 8249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28" name="Rectangle 27"/>
          <p:cNvSpPr/>
          <p:nvPr/>
        </p:nvSpPr>
        <p:spPr>
          <a:xfrm flipV="1">
            <a:off x="671406" y="6529147"/>
            <a:ext cx="7165077" cy="5879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TextBox 47"/>
          <p:cNvSpPr txBox="1"/>
          <p:nvPr/>
        </p:nvSpPr>
        <p:spPr>
          <a:xfrm>
            <a:off x="7854676" y="6324601"/>
            <a:ext cx="1466620" cy="276999"/>
          </a:xfrm>
          <a:prstGeom prst="rect">
            <a:avLst/>
          </a:prstGeom>
          <a:noFill/>
        </p:spPr>
        <p:txBody>
          <a:bodyPr wrap="none" rtlCol="0">
            <a:spAutoFit/>
          </a:bodyPr>
          <a:lstStyle/>
          <a:p>
            <a:r>
              <a:rPr lang="en-US" sz="1200" b="1" dirty="0"/>
              <a:t>INTERNAL AUDIT</a:t>
            </a:r>
          </a:p>
        </p:txBody>
      </p:sp>
      <p:sp>
        <p:nvSpPr>
          <p:cNvPr id="23559" name="Rectangle 26"/>
          <p:cNvSpPr>
            <a:spLocks noChangeArrowheads="1"/>
          </p:cNvSpPr>
          <p:nvPr/>
        </p:nvSpPr>
        <p:spPr bwMode="auto">
          <a:xfrm>
            <a:off x="189126" y="1441934"/>
            <a:ext cx="2613216" cy="1015663"/>
          </a:xfrm>
          <a:prstGeom prst="rect">
            <a:avLst/>
          </a:prstGeom>
          <a:noFill/>
          <a:ln w="9525">
            <a:noFill/>
            <a:miter lim="800000"/>
            <a:headEnd/>
            <a:tailEnd/>
          </a:ln>
        </p:spPr>
        <p:txBody>
          <a:bodyPr wrap="none">
            <a:spAutoFit/>
          </a:bodyPr>
          <a:lstStyle/>
          <a:p>
            <a:r>
              <a:rPr lang="en-US" sz="6000" b="1" dirty="0" err="1">
                <a:solidFill>
                  <a:srgbClr val="0000CC"/>
                </a:solidFill>
                <a:latin typeface="Impact" pitchFamily="34" charset="0"/>
                <a:cs typeface="Browallia New" pitchFamily="34" charset="-34"/>
              </a:rPr>
              <a:t>Auditee</a:t>
            </a:r>
            <a:endParaRPr lang="en-US" sz="6000" dirty="0">
              <a:solidFill>
                <a:srgbClr val="0000CC"/>
              </a:solidFill>
              <a:latin typeface="Impact" pitchFamily="34" charset="0"/>
              <a:cs typeface="Browallia New" pitchFamily="34" charset="-34"/>
            </a:endParaRPr>
          </a:p>
        </p:txBody>
      </p:sp>
      <p:sp>
        <p:nvSpPr>
          <p:cNvPr id="23558" name="Rectangle 10"/>
          <p:cNvSpPr>
            <a:spLocks noChangeArrowheads="1"/>
          </p:cNvSpPr>
          <p:nvPr/>
        </p:nvSpPr>
        <p:spPr bwMode="auto">
          <a:xfrm>
            <a:off x="-727471" y="1150441"/>
            <a:ext cx="4540250" cy="461665"/>
          </a:xfrm>
          <a:prstGeom prst="rect">
            <a:avLst/>
          </a:prstGeom>
          <a:noFill/>
          <a:ln w="9525">
            <a:noFill/>
            <a:miter lim="800000"/>
            <a:headEnd/>
            <a:tailEnd/>
          </a:ln>
        </p:spPr>
        <p:txBody>
          <a:bodyPr wrap="square">
            <a:spAutoFit/>
          </a:bodyPr>
          <a:lstStyle/>
          <a:p>
            <a:pPr algn="ctr"/>
            <a:r>
              <a:rPr lang="en-US" sz="2400" b="1" dirty="0" err="1">
                <a:solidFill>
                  <a:srgbClr val="FF0000"/>
                </a:solidFill>
                <a:latin typeface="Basic Light ltd"/>
                <a:ea typeface="Arial Unicode MS" pitchFamily="34" charset="-128"/>
                <a:cs typeface="Calibri" pitchFamily="34" charset="0"/>
              </a:rPr>
              <a:t>Tanggung</a:t>
            </a:r>
            <a:r>
              <a:rPr lang="en-US" sz="2400" b="1" dirty="0">
                <a:solidFill>
                  <a:srgbClr val="FF0000"/>
                </a:solidFill>
                <a:latin typeface="Basic Light ltd"/>
                <a:ea typeface="Arial Unicode MS" pitchFamily="34" charset="-128"/>
                <a:cs typeface="Calibri" pitchFamily="34" charset="0"/>
              </a:rPr>
              <a:t> </a:t>
            </a:r>
            <a:r>
              <a:rPr lang="en-US" sz="2400" b="1" dirty="0" err="1">
                <a:solidFill>
                  <a:srgbClr val="FF0000"/>
                </a:solidFill>
                <a:latin typeface="Basic Light ltd"/>
                <a:ea typeface="Arial Unicode MS" pitchFamily="34" charset="-128"/>
                <a:cs typeface="Calibri" pitchFamily="34" charset="0"/>
              </a:rPr>
              <a:t>Jawab</a:t>
            </a:r>
            <a:endParaRPr lang="en-US" sz="2400" b="1" dirty="0">
              <a:solidFill>
                <a:srgbClr val="FF0000"/>
              </a:solidFill>
              <a:latin typeface="Basic Light ltd"/>
              <a:ea typeface="Arial Unicode MS" pitchFamily="34" charset="-128"/>
              <a:cs typeface="Calibri" pitchFamily="34" charset="0"/>
            </a:endParaRPr>
          </a:p>
        </p:txBody>
      </p:sp>
      <p:sp>
        <p:nvSpPr>
          <p:cNvPr id="27" name="Rectangle 3"/>
          <p:cNvSpPr txBox="1">
            <a:spLocks noChangeArrowheads="1"/>
          </p:cNvSpPr>
          <p:nvPr/>
        </p:nvSpPr>
        <p:spPr>
          <a:xfrm>
            <a:off x="2842817" y="1150441"/>
            <a:ext cx="6732984" cy="5250359"/>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none" strike="noStrike" kern="1200" cap="none" spc="0" normalizeH="0" baseline="0" noProof="0" dirty="0" err="1">
                <a:ln>
                  <a:noFill/>
                </a:ln>
                <a:solidFill>
                  <a:schemeClr val="tx1"/>
                </a:solidFill>
                <a:effectLst/>
                <a:uLnTx/>
                <a:uFillTx/>
                <a:latin typeface="+mn-lt"/>
                <a:ea typeface="+mn-ea"/>
                <a:cs typeface="+mn-cs"/>
              </a:rPr>
              <a:t>Mempersiapkan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segala</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keperluan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untuk</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lancarnya</a:t>
            </a:r>
            <a:r>
              <a:rPr kumimoji="0" lang="en-US" sz="2400" b="1" i="0" u="none" strike="noStrike" kern="1200" cap="none" spc="0" normalizeH="0" baseline="0" noProof="0" dirty="0">
                <a:ln>
                  <a:noFill/>
                </a:ln>
                <a:solidFill>
                  <a:schemeClr val="tx1"/>
                </a:solidFill>
                <a:effectLst/>
                <a:uLnTx/>
                <a:uFillTx/>
                <a:latin typeface="+mn-lt"/>
                <a:ea typeface="+mn-ea"/>
                <a:cs typeface="+mn-cs"/>
              </a:rPr>
              <a:t> proses audit, </a:t>
            </a:r>
            <a:r>
              <a:rPr kumimoji="0" lang="en-US" sz="2400" b="1" i="0" u="none" strike="noStrike" kern="1200" cap="none" spc="0" normalizeH="0" baseline="0" noProof="0" dirty="0" err="1">
                <a:ln>
                  <a:noFill/>
                </a:ln>
                <a:solidFill>
                  <a:schemeClr val="tx1"/>
                </a:solidFill>
                <a:effectLst/>
                <a:uLnTx/>
                <a:uFillTx/>
                <a:latin typeface="+mn-lt"/>
                <a:ea typeface="+mn-ea"/>
                <a:cs typeface="+mn-cs"/>
              </a:rPr>
              <a:t>a.l</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dokumen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kerja</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personel</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pelaksana</a:t>
            </a:r>
            <a:r>
              <a:rPr kumimoji="0" lang="en-US" sz="2400" b="1" i="0" u="none" strike="noStrike" kern="1200" cap="none" spc="0" normalizeH="0" baseline="0" noProof="0" dirty="0">
                <a:ln>
                  <a:noFill/>
                </a:ln>
                <a:solidFill>
                  <a:schemeClr val="tx1"/>
                </a:solidFill>
                <a:effectLst/>
                <a:uLnTx/>
                <a:uFillTx/>
                <a:latin typeface="+mn-lt"/>
                <a:ea typeface="+mn-ea"/>
                <a:cs typeface="+mn-cs"/>
              </a:rPr>
              <a:t>, record, </a:t>
            </a:r>
            <a:r>
              <a:rPr kumimoji="0" lang="en-US" sz="2400" b="1" i="0" u="none" strike="noStrike" kern="1200" cap="none" spc="0" normalizeH="0" baseline="0" noProof="0" dirty="0" err="1">
                <a:ln>
                  <a:noFill/>
                </a:ln>
                <a:solidFill>
                  <a:schemeClr val="tx1"/>
                </a:solidFill>
                <a:effectLst/>
                <a:uLnTx/>
                <a:uFillTx/>
                <a:latin typeface="+mn-lt"/>
                <a:ea typeface="+mn-ea"/>
                <a:cs typeface="+mn-cs"/>
              </a:rPr>
              <a:t>waktu</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dan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bila</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mungkin</a:t>
            </a:r>
            <a:r>
              <a:rPr kumimoji="0" lang="en-US" sz="2400" b="1" i="0" u="none" strike="noStrike" kern="1200" cap="none" spc="0" normalizeH="0" baseline="0" noProof="0" dirty="0">
                <a:ln>
                  <a:noFill/>
                </a:ln>
                <a:solidFill>
                  <a:schemeClr val="tx1"/>
                </a:solidFill>
                <a:effectLst/>
                <a:uLnTx/>
                <a:uFillTx/>
                <a:latin typeface="+mn-lt"/>
                <a:ea typeface="+mn-ea"/>
                <a:cs typeface="+mn-cs"/>
              </a:rPr>
              <a:t> area yang </a:t>
            </a:r>
            <a:r>
              <a:rPr kumimoji="0" lang="en-US" sz="2400" b="1" i="0" u="none" strike="noStrike" kern="1200" cap="none" spc="0" normalizeH="0" baseline="0" noProof="0" dirty="0" err="1">
                <a:ln>
                  <a:noFill/>
                </a:ln>
                <a:solidFill>
                  <a:schemeClr val="tx1"/>
                </a:solidFill>
                <a:effectLst/>
                <a:uLnTx/>
                <a:uFillTx/>
                <a:latin typeface="+mn-lt"/>
                <a:ea typeface="+mn-ea"/>
                <a:cs typeface="+mn-cs"/>
              </a:rPr>
              <a:t>nyaman</a:t>
            </a:r>
            <a:r>
              <a:rPr kumimoji="0" lang="en-US" sz="2400" b="1" i="0" u="none" strike="noStrike" kern="1200" cap="none" spc="0" normalizeH="0" baseline="0" noProof="0" dirty="0">
                <a:ln>
                  <a:noFill/>
                </a:ln>
                <a:solidFill>
                  <a:schemeClr val="tx1"/>
                </a:solidFill>
                <a:effectLst/>
                <a:uLnTx/>
                <a:uFillTx/>
                <a:latin typeface="+mn-lt"/>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none" strike="noStrike" kern="1200" cap="none" spc="0" normalizeH="0" baseline="0" noProof="0" dirty="0" err="1">
                <a:ln>
                  <a:noFill/>
                </a:ln>
                <a:solidFill>
                  <a:schemeClr val="tx1"/>
                </a:solidFill>
                <a:effectLst/>
                <a:uLnTx/>
                <a:uFillTx/>
                <a:latin typeface="+mn-lt"/>
                <a:ea typeface="+mn-ea"/>
                <a:cs typeface="+mn-cs"/>
              </a:rPr>
              <a:t>Menjelaskan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hal-hal</a:t>
            </a:r>
            <a:r>
              <a:rPr kumimoji="0" lang="en-US" sz="2400" b="1" i="0" u="none" strike="noStrike" kern="1200" cap="none" spc="0" normalizeH="0" baseline="0" noProof="0" dirty="0">
                <a:ln>
                  <a:noFill/>
                </a:ln>
                <a:solidFill>
                  <a:schemeClr val="tx1"/>
                </a:solidFill>
                <a:effectLst/>
                <a:uLnTx/>
                <a:uFillTx/>
                <a:latin typeface="+mn-lt"/>
                <a:ea typeface="+mn-ea"/>
                <a:cs typeface="+mn-cs"/>
              </a:rPr>
              <a:t> yang </a:t>
            </a:r>
            <a:r>
              <a:rPr kumimoji="0" lang="en-US" sz="2400" b="1" i="0" u="none" strike="noStrike" kern="1200" cap="none" spc="0" normalizeH="0" baseline="0" noProof="0" dirty="0" err="1">
                <a:ln>
                  <a:noFill/>
                </a:ln>
                <a:solidFill>
                  <a:schemeClr val="tx1"/>
                </a:solidFill>
                <a:effectLst/>
                <a:uLnTx/>
                <a:uFillTx/>
                <a:latin typeface="+mn-lt"/>
                <a:ea typeface="+mn-ea"/>
                <a:cs typeface="+mn-cs"/>
              </a:rPr>
              <a:t>ditanya</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oleh</a:t>
            </a:r>
            <a:r>
              <a:rPr kumimoji="0" lang="en-US" sz="2400" b="1" i="0" u="none" strike="noStrike" kern="1200" cap="none" spc="0" normalizeH="0" baseline="0" noProof="0" dirty="0">
                <a:ln>
                  <a:noFill/>
                </a:ln>
                <a:solidFill>
                  <a:schemeClr val="tx1"/>
                </a:solidFill>
                <a:effectLst/>
                <a:uLnTx/>
                <a:uFillTx/>
                <a:latin typeface="+mn-lt"/>
                <a:ea typeface="+mn-ea"/>
                <a:cs typeface="+mn-cs"/>
              </a:rPr>
              <a:t> auditor </a:t>
            </a:r>
            <a:r>
              <a:rPr kumimoji="0" lang="en-US" sz="2400" b="1" i="0" u="none" strike="noStrike" kern="1200" cap="none" spc="0" normalizeH="0" baseline="0" noProof="0" dirty="0" err="1">
                <a:ln>
                  <a:noFill/>
                </a:ln>
                <a:solidFill>
                  <a:schemeClr val="tx1"/>
                </a:solidFill>
                <a:effectLst/>
                <a:uLnTx/>
                <a:uFillTx/>
                <a:latin typeface="+mn-lt"/>
                <a:ea typeface="+mn-ea"/>
                <a:cs typeface="+mn-cs"/>
              </a:rPr>
              <a:t>dengan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sesungguhnya</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dan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tidak</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berbelit-belit</a:t>
            </a:r>
            <a:r>
              <a:rPr kumimoji="0" lang="en-US" sz="2400" b="1" i="0" u="none" strike="noStrike" kern="1200" cap="none" spc="0" normalizeH="0" baseline="0" noProof="0" dirty="0">
                <a:ln>
                  <a:noFill/>
                </a:ln>
                <a:solidFill>
                  <a:schemeClr val="tx1"/>
                </a:solidFill>
                <a:effectLst/>
                <a:uLnTx/>
                <a:uFillTx/>
                <a:latin typeface="+mn-lt"/>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none" strike="noStrike" kern="1200" cap="none" spc="0" normalizeH="0" baseline="0" noProof="0" dirty="0" err="1">
                <a:ln>
                  <a:noFill/>
                </a:ln>
                <a:solidFill>
                  <a:schemeClr val="tx1"/>
                </a:solidFill>
                <a:effectLst/>
                <a:uLnTx/>
                <a:uFillTx/>
                <a:latin typeface="+mn-lt"/>
                <a:ea typeface="+mn-ea"/>
                <a:cs typeface="+mn-cs"/>
              </a:rPr>
              <a:t>Akui</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temuan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bila</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memang</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itu</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benar</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adanya</a:t>
            </a:r>
            <a:r>
              <a:rPr kumimoji="0" lang="en-US" sz="2400" b="1" i="0" u="none" strike="noStrike" kern="1200" cap="none" spc="0" normalizeH="0" baseline="0" noProof="0" dirty="0">
                <a:ln>
                  <a:noFill/>
                </a:ln>
                <a:solidFill>
                  <a:schemeClr val="tx1"/>
                </a:solidFill>
                <a:effectLst/>
                <a:uLnTx/>
                <a:uFillTx/>
                <a:latin typeface="+mn-lt"/>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none" strike="noStrike" kern="1200" cap="none" spc="0" normalizeH="0" baseline="0" noProof="0" dirty="0" err="1">
                <a:ln>
                  <a:noFill/>
                </a:ln>
                <a:solidFill>
                  <a:schemeClr val="tx1"/>
                </a:solidFill>
                <a:effectLst/>
                <a:uLnTx/>
                <a:uFillTx/>
                <a:latin typeface="+mn-lt"/>
                <a:ea typeface="+mn-ea"/>
                <a:cs typeface="+mn-cs"/>
              </a:rPr>
              <a:t>Melakukan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tindakan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perbaikan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dan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pencegahan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bila</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ditemukan</a:t>
            </a:r>
            <a:r>
              <a:rPr kumimoji="0" lang="en-US" sz="2400" b="1" i="0" u="none" strike="noStrike" kern="1200" cap="none" spc="0" normalizeH="0" baseline="0" noProof="0" dirty="0">
                <a:ln>
                  <a:noFill/>
                </a:ln>
                <a:solidFill>
                  <a:schemeClr val="tx1"/>
                </a:solidFill>
                <a:effectLst/>
                <a:uLnTx/>
                <a:uFillTx/>
                <a:latin typeface="+mn-lt"/>
                <a:ea typeface="+mn-ea"/>
                <a:cs typeface="+mn-cs"/>
              </a:rPr>
              <a:t> nonconformity.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none" strike="noStrike" kern="1200" cap="none" spc="0" normalizeH="0" baseline="0" noProof="0" dirty="0" err="1">
                <a:ln>
                  <a:noFill/>
                </a:ln>
                <a:solidFill>
                  <a:schemeClr val="tx1"/>
                </a:solidFill>
                <a:effectLst/>
                <a:uLnTx/>
                <a:uFillTx/>
                <a:latin typeface="+mn-lt"/>
                <a:ea typeface="+mn-ea"/>
                <a:cs typeface="+mn-cs"/>
              </a:rPr>
              <a:t>Menghargai</a:t>
            </a:r>
            <a:r>
              <a:rPr kumimoji="0" lang="en-US" sz="2400" b="1" i="0" u="none" strike="noStrike" kern="1200" cap="none" spc="0" normalizeH="0" baseline="0" noProof="0" dirty="0">
                <a:ln>
                  <a:noFill/>
                </a:ln>
                <a:solidFill>
                  <a:schemeClr val="tx1"/>
                </a:solidFill>
                <a:effectLst/>
                <a:uLnTx/>
                <a:uFillTx/>
                <a:latin typeface="+mn-lt"/>
                <a:ea typeface="+mn-ea"/>
                <a:cs typeface="+mn-cs"/>
              </a:rPr>
              <a:t> auditor </a:t>
            </a:r>
            <a:r>
              <a:rPr kumimoji="0" lang="en-US" sz="2400" b="1" i="0" u="none" strike="noStrike" kern="1200" cap="none" spc="0" normalizeH="0" baseline="0" noProof="0" dirty="0" err="1">
                <a:ln>
                  <a:noFill/>
                </a:ln>
                <a:solidFill>
                  <a:schemeClr val="tx1"/>
                </a:solidFill>
                <a:effectLst/>
                <a:uLnTx/>
                <a:uFillTx/>
                <a:latin typeface="+mn-lt"/>
                <a:ea typeface="+mn-ea"/>
                <a:cs typeface="+mn-cs"/>
              </a:rPr>
              <a:t>sebagai</a:t>
            </a:r>
            <a:r>
              <a:rPr kumimoji="0" lang="en-US" sz="2400" b="1" i="0" u="none" strike="noStrike" kern="1200" cap="none" spc="0" normalizeH="0" baseline="0" noProof="0" dirty="0">
                <a:ln>
                  <a:noFill/>
                </a:ln>
                <a:solidFill>
                  <a:schemeClr val="tx1"/>
                </a:solidFill>
                <a:effectLst/>
                <a:uLnTx/>
                <a:uFillTx/>
                <a:latin typeface="+mn-lt"/>
                <a:ea typeface="+mn-ea"/>
                <a:cs typeface="+mn-cs"/>
              </a:rPr>
              <a:t> partner </a:t>
            </a:r>
            <a:r>
              <a:rPr kumimoji="0" lang="en-US" sz="2400" b="1" i="0" u="none" strike="noStrike" kern="1200" cap="none" spc="0" normalizeH="0" baseline="0" noProof="0" dirty="0" err="1">
                <a:ln>
                  <a:noFill/>
                </a:ln>
                <a:solidFill>
                  <a:schemeClr val="tx1"/>
                </a:solidFill>
                <a:effectLst/>
                <a:uLnTx/>
                <a:uFillTx/>
                <a:latin typeface="+mn-lt"/>
                <a:ea typeface="+mn-ea"/>
                <a:cs typeface="+mn-cs"/>
              </a:rPr>
              <a:t>dalam</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membangun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suatu</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sistem</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kerja</a:t>
            </a:r>
            <a:r>
              <a:rPr kumimoji="0" lang="en-US" sz="2400" b="1" i="0" u="none" strike="noStrike" kern="1200" cap="none" spc="0" normalizeH="0" baseline="0" noProof="0" dirty="0">
                <a:ln>
                  <a:noFill/>
                </a:ln>
                <a:solidFill>
                  <a:schemeClr val="tx1"/>
                </a:solidFill>
                <a:effectLst/>
                <a:uLnTx/>
                <a:uFillTx/>
                <a:latin typeface="+mn-lt"/>
                <a:ea typeface="+mn-ea"/>
                <a:cs typeface="+mn-cs"/>
              </a:rPr>
              <a:t> yang </a:t>
            </a:r>
            <a:r>
              <a:rPr kumimoji="0" lang="en-US" sz="2400" b="1" i="0" u="none" strike="noStrike" kern="1200" cap="none" spc="0" normalizeH="0" baseline="0" noProof="0" dirty="0" err="1">
                <a:ln>
                  <a:noFill/>
                </a:ln>
                <a:solidFill>
                  <a:schemeClr val="tx1"/>
                </a:solidFill>
                <a:effectLst/>
                <a:uLnTx/>
                <a:uFillTx/>
                <a:latin typeface="+mn-lt"/>
                <a:ea typeface="+mn-ea"/>
                <a:cs typeface="+mn-cs"/>
              </a:rPr>
              <a:t>efektif</a:t>
            </a:r>
            <a:r>
              <a:rPr kumimoji="0" lang="en-US" sz="2400" b="1" i="0" u="none" strike="noStrike" kern="1200" cap="none" spc="0" normalizeH="0" baseline="0" noProof="0" dirty="0">
                <a:ln>
                  <a:noFill/>
                </a:ln>
                <a:solidFill>
                  <a:schemeClr val="tx1"/>
                </a:solidFill>
                <a:effectLst/>
                <a:uLnTx/>
                <a:uFillTx/>
                <a:latin typeface="+mn-lt"/>
                <a:ea typeface="+mn-ea"/>
                <a:cs typeface="+mn-cs"/>
              </a:rPr>
              <a:t>.</a:t>
            </a:r>
          </a:p>
        </p:txBody>
      </p:sp>
      <p:cxnSp>
        <p:nvCxnSpPr>
          <p:cNvPr id="5" name="Straight Connector 4"/>
          <p:cNvCxnSpPr/>
          <p:nvPr/>
        </p:nvCxnSpPr>
        <p:spPr>
          <a:xfrm>
            <a:off x="671622" y="2703187"/>
            <a:ext cx="1742063" cy="0"/>
          </a:xfrm>
          <a:prstGeom prst="line">
            <a:avLst/>
          </a:prstGeom>
        </p:spPr>
        <p:style>
          <a:lnRef idx="1">
            <a:schemeClr val="accent1"/>
          </a:lnRef>
          <a:fillRef idx="0">
            <a:schemeClr val="accent1"/>
          </a:fillRef>
          <a:effectRef idx="0">
            <a:schemeClr val="accent1"/>
          </a:effectRef>
          <a:fontRef idx="minor">
            <a:schemeClr val="tx1"/>
          </a:fontRef>
        </p:style>
      </p:cxnSp>
      <p:pic>
        <p:nvPicPr>
          <p:cNvPr id="3076" name="Picture 4" descr="http://www.tripointhealthcaresolutions.com/wp-content/uploads/2015/06/bigstock-d-white-man-with-combination-45589507-HIPA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041" y="3459300"/>
            <a:ext cx="2601648" cy="240152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EB4C646A-D26E-4A0E-A47A-C445F9FEA574}"/>
              </a:ext>
            </a:extLst>
          </p:cNvPr>
          <p:cNvSpPr>
            <a:spLocks noGrp="1"/>
          </p:cNvSpPr>
          <p:nvPr>
            <p:ph type="sldNum" sz="quarter" idx="12"/>
          </p:nvPr>
        </p:nvSpPr>
        <p:spPr/>
        <p:txBody>
          <a:bodyPr/>
          <a:lstStyle/>
          <a:p>
            <a:pPr>
              <a:defRPr/>
            </a:pPr>
            <a:fld id="{6479658B-7F9C-4333-9499-869B8642C574}" type="slidenum">
              <a:rPr lang="en-US" smtClean="0"/>
              <a:pPr>
                <a:defRPr/>
              </a:pPr>
              <a:t>114</a:t>
            </a:fld>
            <a:endParaRPr lang="en-US"/>
          </a:p>
        </p:txBody>
      </p:sp>
      <p:sp>
        <p:nvSpPr>
          <p:cNvPr id="2" name="Footer Placeholder 1">
            <a:extLst>
              <a:ext uri="{FF2B5EF4-FFF2-40B4-BE49-F238E27FC236}">
                <a16:creationId xmlns:a16="http://schemas.microsoft.com/office/drawing/2014/main" id="{FE1AD104-4342-4A33-B7CF-7FDB5D93BAC8}"/>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1210704344"/>
      </p:ext>
    </p:extLst>
  </p:cSld>
  <p:clrMapOvr>
    <a:masterClrMapping/>
  </p:clrMapOvr>
  <p:transition spd="slow">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579" name="Picture 3" descr="D:\tpt.png"/>
          <p:cNvPicPr>
            <a:picLocks noChangeAspect="1" noChangeArrowheads="1"/>
          </p:cNvPicPr>
          <p:nvPr/>
        </p:nvPicPr>
        <p:blipFill>
          <a:blip r:embed="rId3" cstate="print"/>
          <a:srcRect/>
          <a:stretch>
            <a:fillRect/>
          </a:stretch>
        </p:blipFill>
        <p:spPr bwMode="auto">
          <a:xfrm flipH="1">
            <a:off x="0" y="0"/>
            <a:ext cx="6096009" cy="6321978"/>
          </a:xfrm>
          <a:prstGeom prst="rect">
            <a:avLst/>
          </a:prstGeom>
          <a:noFill/>
        </p:spPr>
      </p:pic>
      <p:sp>
        <p:nvSpPr>
          <p:cNvPr id="53251" name="Rectangle 7"/>
          <p:cNvSpPr>
            <a:spLocks noGrp="1" noChangeArrowheads="1"/>
          </p:cNvSpPr>
          <p:nvPr>
            <p:ph idx="1"/>
          </p:nvPr>
        </p:nvSpPr>
        <p:spPr>
          <a:xfrm>
            <a:off x="4476712" y="1703769"/>
            <a:ext cx="5467356" cy="4418166"/>
          </a:xfrm>
          <a:gradFill>
            <a:gsLst>
              <a:gs pos="0">
                <a:srgbClr val="626E7C"/>
              </a:gs>
              <a:gs pos="27000">
                <a:schemeClr val="tx1"/>
              </a:gs>
              <a:gs pos="83000">
                <a:schemeClr val="tx1"/>
              </a:gs>
              <a:gs pos="100000">
                <a:schemeClr val="tx1"/>
              </a:gs>
            </a:gsLst>
            <a:lin ang="0" scaled="0"/>
          </a:gradFill>
        </p:spPr>
        <p:txBody>
          <a:bodyPr/>
          <a:lstStyle/>
          <a:p>
            <a:pPr eaLnBrk="1" hangingPunct="1">
              <a:lnSpc>
                <a:spcPct val="65000"/>
              </a:lnSpc>
              <a:spcBef>
                <a:spcPct val="45000"/>
              </a:spcBef>
              <a:buFontTx/>
              <a:buNone/>
            </a:pPr>
            <a:endParaRPr lang="en-US" sz="1477" b="1" dirty="0">
              <a:solidFill>
                <a:schemeClr val="bg1"/>
              </a:solidFill>
            </a:endParaRPr>
          </a:p>
          <a:p>
            <a:pPr eaLnBrk="1" hangingPunct="1">
              <a:lnSpc>
                <a:spcPct val="65000"/>
              </a:lnSpc>
              <a:spcBef>
                <a:spcPct val="45000"/>
              </a:spcBef>
              <a:buFontTx/>
              <a:buNone/>
            </a:pPr>
            <a:r>
              <a:rPr lang="en-US" sz="1477" b="1" dirty="0">
                <a:solidFill>
                  <a:schemeClr val="bg1"/>
                </a:solidFill>
              </a:rPr>
              <a:t>JANGAN LUPA :</a:t>
            </a:r>
          </a:p>
          <a:p>
            <a:pPr eaLnBrk="1" hangingPunct="1">
              <a:lnSpc>
                <a:spcPct val="65000"/>
              </a:lnSpc>
              <a:spcBef>
                <a:spcPct val="45000"/>
              </a:spcBef>
              <a:buFontTx/>
              <a:buNone/>
            </a:pPr>
            <a:endParaRPr lang="en-US" sz="1477" b="1" dirty="0">
              <a:solidFill>
                <a:schemeClr val="bg1"/>
              </a:solidFill>
            </a:endParaRPr>
          </a:p>
          <a:p>
            <a:pPr eaLnBrk="1" hangingPunct="1">
              <a:lnSpc>
                <a:spcPct val="65000"/>
              </a:lnSpc>
              <a:spcBef>
                <a:spcPct val="85000"/>
              </a:spcBef>
            </a:pPr>
            <a:r>
              <a:rPr lang="en-US" sz="1477" b="1" dirty="0">
                <a:solidFill>
                  <a:schemeClr val="bg1"/>
                </a:solidFill>
              </a:rPr>
              <a:t>ISI SURVEY KEPUASAN PELANGGAN</a:t>
            </a:r>
          </a:p>
          <a:p>
            <a:pPr eaLnBrk="1" hangingPunct="1">
              <a:lnSpc>
                <a:spcPct val="65000"/>
              </a:lnSpc>
              <a:spcBef>
                <a:spcPct val="85000"/>
              </a:spcBef>
            </a:pPr>
            <a:r>
              <a:rPr lang="en-US" sz="1477" b="1" dirty="0">
                <a:solidFill>
                  <a:schemeClr val="bg1"/>
                </a:solidFill>
              </a:rPr>
              <a:t>COPY DAFTAR HADIR PESERTA UNTUK SERTIFIKAT</a:t>
            </a:r>
          </a:p>
          <a:p>
            <a:pPr eaLnBrk="1" hangingPunct="1">
              <a:lnSpc>
                <a:spcPct val="65000"/>
              </a:lnSpc>
              <a:spcBef>
                <a:spcPct val="85000"/>
              </a:spcBef>
            </a:pPr>
            <a:r>
              <a:rPr lang="en-US" sz="1477" b="1" dirty="0">
                <a:solidFill>
                  <a:schemeClr val="bg1"/>
                </a:solidFill>
              </a:rPr>
              <a:t>DAFTAR KE MAILING LIST Sentral Sistem </a:t>
            </a:r>
            <a:r>
              <a:rPr lang="en-US" sz="1477" b="1" dirty="0" err="1">
                <a:solidFill>
                  <a:schemeClr val="bg1"/>
                </a:solidFill>
              </a:rPr>
              <a:t>untuk</a:t>
            </a:r>
            <a:r>
              <a:rPr lang="en-US" sz="1477" b="1" dirty="0">
                <a:solidFill>
                  <a:schemeClr val="bg1"/>
                </a:solidFill>
              </a:rPr>
              <a:t> </a:t>
            </a:r>
            <a:r>
              <a:rPr lang="en-US" sz="1477" b="1" dirty="0" err="1">
                <a:solidFill>
                  <a:schemeClr val="bg1"/>
                </a:solidFill>
              </a:rPr>
              <a:t>berdiskusi</a:t>
            </a:r>
            <a:r>
              <a:rPr lang="en-US" sz="1477" b="1" dirty="0">
                <a:solidFill>
                  <a:schemeClr val="bg1"/>
                </a:solidFill>
              </a:rPr>
              <a:t> </a:t>
            </a:r>
            <a:r>
              <a:rPr lang="en-US" sz="1477" b="1" dirty="0" err="1">
                <a:solidFill>
                  <a:schemeClr val="bg1"/>
                </a:solidFill>
              </a:rPr>
              <a:t>dengan</a:t>
            </a:r>
            <a:r>
              <a:rPr lang="en-US" sz="1477" b="1" dirty="0">
                <a:solidFill>
                  <a:schemeClr val="bg1"/>
                </a:solidFill>
              </a:rPr>
              <a:t> </a:t>
            </a:r>
            <a:r>
              <a:rPr lang="en-US" sz="1477" b="1" dirty="0" err="1">
                <a:solidFill>
                  <a:schemeClr val="bg1"/>
                </a:solidFill>
              </a:rPr>
              <a:t>para</a:t>
            </a:r>
            <a:endParaRPr lang="en-US" sz="1477" b="1" dirty="0">
              <a:solidFill>
                <a:schemeClr val="bg1"/>
              </a:solidFill>
            </a:endParaRPr>
          </a:p>
          <a:p>
            <a:pPr eaLnBrk="1" hangingPunct="1">
              <a:lnSpc>
                <a:spcPct val="65000"/>
              </a:lnSpc>
              <a:spcBef>
                <a:spcPct val="85000"/>
              </a:spcBef>
              <a:buFontTx/>
              <a:buNone/>
            </a:pPr>
            <a:r>
              <a:rPr lang="en-US" sz="1477" b="1" dirty="0">
                <a:solidFill>
                  <a:schemeClr val="bg1"/>
                </a:solidFill>
              </a:rPr>
              <a:t>	</a:t>
            </a:r>
            <a:r>
              <a:rPr lang="en-US" sz="1477" b="1" dirty="0" err="1">
                <a:solidFill>
                  <a:schemeClr val="bg1"/>
                </a:solidFill>
              </a:rPr>
              <a:t>profesional</a:t>
            </a:r>
            <a:r>
              <a:rPr lang="en-US" sz="1477" b="1" dirty="0">
                <a:solidFill>
                  <a:schemeClr val="bg1"/>
                </a:solidFill>
              </a:rPr>
              <a:t>, </a:t>
            </a:r>
            <a:r>
              <a:rPr lang="en-US" sz="1477" b="1" dirty="0" err="1">
                <a:solidFill>
                  <a:schemeClr val="bg1"/>
                </a:solidFill>
              </a:rPr>
              <a:t>konsultan</a:t>
            </a:r>
            <a:r>
              <a:rPr lang="en-US" sz="1477" b="1" dirty="0">
                <a:solidFill>
                  <a:schemeClr val="bg1"/>
                </a:solidFill>
              </a:rPr>
              <a:t> </a:t>
            </a:r>
            <a:r>
              <a:rPr lang="en-US" sz="1477" b="1" dirty="0" err="1">
                <a:solidFill>
                  <a:schemeClr val="bg1"/>
                </a:solidFill>
              </a:rPr>
              <a:t>dan</a:t>
            </a:r>
            <a:r>
              <a:rPr lang="en-US" sz="1477" b="1" dirty="0">
                <a:solidFill>
                  <a:schemeClr val="bg1"/>
                </a:solidFill>
              </a:rPr>
              <a:t> </a:t>
            </a:r>
            <a:r>
              <a:rPr lang="en-US" sz="1477" b="1" dirty="0" err="1">
                <a:solidFill>
                  <a:schemeClr val="bg1"/>
                </a:solidFill>
              </a:rPr>
              <a:t>berbagai</a:t>
            </a:r>
            <a:r>
              <a:rPr lang="en-US" sz="1477" b="1" dirty="0">
                <a:solidFill>
                  <a:schemeClr val="bg1"/>
                </a:solidFill>
              </a:rPr>
              <a:t> </a:t>
            </a:r>
            <a:r>
              <a:rPr lang="en-US" sz="1477" b="1" dirty="0" err="1">
                <a:solidFill>
                  <a:schemeClr val="bg1"/>
                </a:solidFill>
              </a:rPr>
              <a:t>pihak</a:t>
            </a:r>
            <a:r>
              <a:rPr lang="en-US" sz="1477" b="1" dirty="0">
                <a:solidFill>
                  <a:schemeClr val="bg1"/>
                </a:solidFill>
              </a:rPr>
              <a:t> </a:t>
            </a:r>
            <a:r>
              <a:rPr lang="en-US" sz="1477" b="1" dirty="0" err="1">
                <a:solidFill>
                  <a:schemeClr val="bg1"/>
                </a:solidFill>
              </a:rPr>
              <a:t>terkait</a:t>
            </a:r>
            <a:r>
              <a:rPr lang="en-US" sz="1477" b="1" dirty="0">
                <a:solidFill>
                  <a:schemeClr val="bg1"/>
                </a:solidFill>
              </a:rPr>
              <a:t> </a:t>
            </a:r>
          </a:p>
          <a:p>
            <a:pPr lvl="1" eaLnBrk="1" hangingPunct="1">
              <a:lnSpc>
                <a:spcPct val="65000"/>
              </a:lnSpc>
              <a:spcBef>
                <a:spcPct val="85000"/>
              </a:spcBef>
            </a:pPr>
            <a:r>
              <a:rPr lang="en-US" sz="1477" b="1" dirty="0">
                <a:solidFill>
                  <a:srgbClr val="FFFF00"/>
                </a:solidFill>
              </a:rPr>
              <a:t>hse-community@sentralsistem.com </a:t>
            </a:r>
          </a:p>
          <a:p>
            <a:pPr lvl="1" eaLnBrk="1" hangingPunct="1">
              <a:lnSpc>
                <a:spcPct val="65000"/>
              </a:lnSpc>
              <a:spcBef>
                <a:spcPct val="85000"/>
              </a:spcBef>
            </a:pPr>
            <a:r>
              <a:rPr lang="en-US" sz="1477" b="1" dirty="0">
                <a:solidFill>
                  <a:srgbClr val="FFFF00"/>
                </a:solidFill>
              </a:rPr>
              <a:t>quality-technique@sentralsistem.com </a:t>
            </a:r>
          </a:p>
          <a:p>
            <a:pPr lvl="1" eaLnBrk="1" hangingPunct="1">
              <a:lnSpc>
                <a:spcPct val="65000"/>
              </a:lnSpc>
              <a:spcBef>
                <a:spcPct val="85000"/>
              </a:spcBef>
            </a:pPr>
            <a:r>
              <a:rPr lang="en-US" sz="1477" b="1" dirty="0">
                <a:solidFill>
                  <a:srgbClr val="FFFF00"/>
                </a:solidFill>
              </a:rPr>
              <a:t>business-improvement@sentralsistem.com  </a:t>
            </a:r>
            <a:endParaRPr lang="en-US" sz="738" b="1" dirty="0">
              <a:solidFill>
                <a:srgbClr val="FFFF00"/>
              </a:solidFill>
            </a:endParaRPr>
          </a:p>
          <a:p>
            <a:pPr eaLnBrk="1" hangingPunct="1">
              <a:lnSpc>
                <a:spcPct val="65000"/>
              </a:lnSpc>
              <a:spcBef>
                <a:spcPct val="85000"/>
              </a:spcBef>
            </a:pPr>
            <a:r>
              <a:rPr lang="en-US" sz="1477" b="1" dirty="0">
                <a:solidFill>
                  <a:schemeClr val="bg1"/>
                </a:solidFill>
              </a:rPr>
              <a:t>SEGERA IMPLEMENTASIKAN PELATIHAN INI DI PERUSAHAAN ANDA</a:t>
            </a:r>
          </a:p>
          <a:p>
            <a:pPr eaLnBrk="1" hangingPunct="1">
              <a:lnSpc>
                <a:spcPct val="65000"/>
              </a:lnSpc>
              <a:spcBef>
                <a:spcPct val="85000"/>
              </a:spcBef>
            </a:pPr>
            <a:r>
              <a:rPr lang="en-US" sz="1477" b="1" dirty="0">
                <a:solidFill>
                  <a:schemeClr val="bg1"/>
                </a:solidFill>
              </a:rPr>
              <a:t>KUNJUNGI WEBSITE  </a:t>
            </a:r>
            <a:r>
              <a:rPr lang="en-US" sz="1477" b="1" dirty="0">
                <a:solidFill>
                  <a:srgbClr val="FFFF00"/>
                </a:solidFill>
              </a:rPr>
              <a:t>http://www.sentralsistem.com </a:t>
            </a:r>
            <a:endParaRPr lang="en-US" sz="1477" b="1" dirty="0">
              <a:solidFill>
                <a:schemeClr val="bg1"/>
              </a:solidFill>
            </a:endParaRPr>
          </a:p>
        </p:txBody>
      </p:sp>
      <p:sp>
        <p:nvSpPr>
          <p:cNvPr id="3" name="Slide Number Placeholder 2">
            <a:extLst>
              <a:ext uri="{FF2B5EF4-FFF2-40B4-BE49-F238E27FC236}">
                <a16:creationId xmlns:a16="http://schemas.microsoft.com/office/drawing/2014/main" id="{F77265EF-0607-4804-8057-84A947A5A9EF}"/>
              </a:ext>
            </a:extLst>
          </p:cNvPr>
          <p:cNvSpPr>
            <a:spLocks noGrp="1"/>
          </p:cNvSpPr>
          <p:nvPr>
            <p:ph type="sldNum" sz="quarter" idx="12"/>
          </p:nvPr>
        </p:nvSpPr>
        <p:spPr/>
        <p:txBody>
          <a:bodyPr/>
          <a:lstStyle/>
          <a:p>
            <a:pPr>
              <a:defRPr/>
            </a:pPr>
            <a:fld id="{6479658B-7F9C-4333-9499-869B8642C574}" type="slidenum">
              <a:rPr lang="en-US" smtClean="0"/>
              <a:pPr>
                <a:defRPr/>
              </a:pPr>
              <a:t>115</a:t>
            </a:fld>
            <a:endParaRPr lang="en-US"/>
          </a:p>
        </p:txBody>
      </p:sp>
      <p:sp>
        <p:nvSpPr>
          <p:cNvPr id="7" name="TextBox 6"/>
          <p:cNvSpPr txBox="1"/>
          <p:nvPr/>
        </p:nvSpPr>
        <p:spPr>
          <a:xfrm>
            <a:off x="4476712" y="644260"/>
            <a:ext cx="5429288" cy="859466"/>
          </a:xfrm>
          <a:prstGeom prst="rect">
            <a:avLst/>
          </a:prstGeom>
          <a:gradFill>
            <a:gsLst>
              <a:gs pos="0">
                <a:srgbClr val="5C6773"/>
              </a:gs>
              <a:gs pos="27000">
                <a:schemeClr val="tx1"/>
              </a:gs>
              <a:gs pos="83000">
                <a:schemeClr val="tx1"/>
              </a:gs>
              <a:gs pos="100000">
                <a:schemeClr val="tx1"/>
              </a:gs>
            </a:gsLst>
            <a:lin ang="0" scaled="0"/>
          </a:gradFill>
        </p:spPr>
        <p:txBody>
          <a:bodyPr wrap="square" rtlCol="0">
            <a:spAutoFit/>
          </a:bodyPr>
          <a:lstStyle/>
          <a:p>
            <a:pPr algn="ctr"/>
            <a:r>
              <a:rPr lang="en-US" sz="4985" b="1" dirty="0">
                <a:solidFill>
                  <a:srgbClr val="FFFF00"/>
                </a:solidFill>
              </a:rPr>
              <a:t>TERIMAKASIH</a:t>
            </a:r>
          </a:p>
        </p:txBody>
      </p:sp>
      <p:sp>
        <p:nvSpPr>
          <p:cNvPr id="2" name="Footer Placeholder 1">
            <a:extLst>
              <a:ext uri="{FF2B5EF4-FFF2-40B4-BE49-F238E27FC236}">
                <a16:creationId xmlns:a16="http://schemas.microsoft.com/office/drawing/2014/main" id="{DEFFEC55-CCB5-46E9-9E1C-6DF18F150E80}"/>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3388115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4394518" y="1944755"/>
            <a:ext cx="5435283" cy="3345100"/>
          </a:xfrm>
          <a:prstGeom prst="rect">
            <a:avLst/>
          </a:prstGeom>
          <a:noFill/>
          <a:ln w="9525">
            <a:noFill/>
            <a:miter lim="800000"/>
            <a:headEnd/>
            <a:tailEnd/>
          </a:ln>
          <a:effec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l="37367" t="41649" r="33264" b="10127"/>
          <a:stretch>
            <a:fillRect/>
          </a:stretch>
        </p:blipFill>
        <p:spPr bwMode="auto">
          <a:xfrm>
            <a:off x="228600" y="1792354"/>
            <a:ext cx="4094182" cy="371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1143001" y="1332521"/>
            <a:ext cx="225574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ISO 14001, ISO 45001 </a:t>
            </a:r>
          </a:p>
        </p:txBody>
      </p:sp>
      <p:sp>
        <p:nvSpPr>
          <p:cNvPr id="14" name="TextBox 13"/>
          <p:cNvSpPr txBox="1"/>
          <p:nvPr/>
        </p:nvSpPr>
        <p:spPr>
          <a:xfrm>
            <a:off x="6381761" y="1416100"/>
            <a:ext cx="126630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 I</a:t>
            </a:r>
            <a:r>
              <a:rPr kumimoji="0" lang="id-ID" sz="1800" b="0" i="0" u="sng" strike="noStrike" kern="1200" cap="none" spc="0" normalizeH="0" baseline="0" noProof="0" dirty="0">
                <a:ln>
                  <a:noFill/>
                </a:ln>
                <a:solidFill>
                  <a:prstClr val="black"/>
                </a:solidFill>
                <a:effectLst/>
                <a:uLnTx/>
                <a:uFillTx/>
                <a:latin typeface="Calibri" panose="020F0502020204030204"/>
                <a:ea typeface="+mn-ea"/>
                <a:cs typeface="+mn-cs"/>
              </a:rPr>
              <a:t>ATF 16949</a:t>
            </a: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p:cNvSpPr txBox="1"/>
          <p:nvPr/>
        </p:nvSpPr>
        <p:spPr>
          <a:xfrm>
            <a:off x="800956" y="5734877"/>
            <a:ext cx="8727710" cy="830997"/>
          </a:xfrm>
          <a:prstGeom prst="rect">
            <a:avLst/>
          </a:prstGeom>
          <a:solidFill>
            <a:schemeClr val="bg1">
              <a:lumMod val="85000"/>
            </a:schemeClr>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Organisasi</a:t>
            </a:r>
            <a:r>
              <a:rPr kumimoji="0" lang="en-US" sz="24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ISO </a:t>
            </a:r>
            <a:r>
              <a:rPr kumimoji="0" lang="en-US" sz="2400" b="1"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kemudian</a:t>
            </a:r>
            <a:r>
              <a:rPr kumimoji="0" lang="en-US" sz="24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2400" b="1"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membuat</a:t>
            </a:r>
            <a:r>
              <a:rPr kumimoji="0" lang="en-US" sz="24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High Level Structure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Guidance </a:t>
            </a:r>
            <a:r>
              <a:rPr kumimoji="0" lang="en-US" sz="2400" b="1"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untuk</a:t>
            </a:r>
            <a:r>
              <a:rPr kumimoji="0" lang="en-US" sz="24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2400" b="1"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penyusunan</a:t>
            </a:r>
            <a:r>
              <a:rPr kumimoji="0" lang="en-US" sz="24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Sistem </a:t>
            </a:r>
            <a:r>
              <a:rPr kumimoji="0" lang="en-US" sz="2400" b="1"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Manajemen</a:t>
            </a:r>
            <a:r>
              <a:rPr kumimoji="0" lang="en-US" sz="24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2400" b="1"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Apapun</a:t>
            </a:r>
            <a:r>
              <a:rPr kumimoji="0" lang="en-US" sz="24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p>
        </p:txBody>
      </p:sp>
      <p:sp>
        <p:nvSpPr>
          <p:cNvPr id="11" name="TextBox 10"/>
          <p:cNvSpPr txBox="1"/>
          <p:nvPr/>
        </p:nvSpPr>
        <p:spPr>
          <a:xfrm>
            <a:off x="160402" y="717872"/>
            <a:ext cx="8109912"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Pasal-pasal</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pada I</a:t>
            </a:r>
            <a:r>
              <a:rPr kumimoji="0" lang="id-ID"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ATF 16949</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ISO 14001; ISO 45001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mengacu</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pada</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konsep</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Sistem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Manajemen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yang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memang</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memiliki</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kesamaan</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39A5555-501C-4E79-8A2F-2112FC01964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Rectangle 2">
            <a:extLst>
              <a:ext uri="{FF2B5EF4-FFF2-40B4-BE49-F238E27FC236}">
                <a16:creationId xmlns:a16="http://schemas.microsoft.com/office/drawing/2014/main" id="{28D759D7-5D70-4948-94C0-D6581EBB3CC4}"/>
              </a:ext>
            </a:extLst>
          </p:cNvPr>
          <p:cNvSpPr>
            <a:spLocks noGrp="1" noChangeArrowheads="1"/>
          </p:cNvSpPr>
          <p:nvPr>
            <p:ph type="title"/>
          </p:nvPr>
        </p:nvSpPr>
        <p:spPr>
          <a:xfrm>
            <a:off x="306285" y="-169164"/>
            <a:ext cx="5393804" cy="1143000"/>
          </a:xfrm>
        </p:spPr>
        <p:txBody>
          <a:bodyPr>
            <a:normAutofit/>
          </a:bodyPr>
          <a:lstStyle/>
          <a:p>
            <a:pPr algn="l" eaLnBrk="1" hangingPunct="1"/>
            <a:r>
              <a:rPr lang="id-ID" sz="3600" b="1" dirty="0"/>
              <a:t>HIGH LEVEL STRUCTURE</a:t>
            </a:r>
            <a:endParaRPr lang="en-US" sz="3600" b="1" dirty="0"/>
          </a:p>
        </p:txBody>
      </p:sp>
      <p:sp>
        <p:nvSpPr>
          <p:cNvPr id="17" name="Rectangle 16">
            <a:extLst>
              <a:ext uri="{FF2B5EF4-FFF2-40B4-BE49-F238E27FC236}">
                <a16:creationId xmlns:a16="http://schemas.microsoft.com/office/drawing/2014/main" id="{951516F6-B75B-49BD-B3BC-6D92894CB6BB}"/>
              </a:ext>
            </a:extLst>
          </p:cNvPr>
          <p:cNvSpPr/>
          <p:nvPr/>
        </p:nvSpPr>
        <p:spPr>
          <a:xfrm>
            <a:off x="430068" y="662226"/>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EE4682A0-E9D1-48FA-B63C-3EF4BCB94C98}"/>
              </a:ext>
            </a:extLst>
          </p:cNvPr>
          <p:cNvSpPr>
            <a:spLocks noGrp="1"/>
          </p:cNvSpPr>
          <p:nvPr>
            <p:ph type="ftr" sz="quarter" idx="11"/>
          </p:nvPr>
        </p:nvSpPr>
        <p:spPr/>
        <p:txBody>
          <a:bodyPr/>
          <a:lstStyle/>
          <a:p>
            <a:r>
              <a:rPr lang="pt-BR"/>
              <a:t>Audit integrasi IATF, ISO 14001&amp; ISO 45001  1/rev 00© Copyright Sentral Sistem, Jun 2019</a:t>
            </a:r>
            <a:endParaRPr lang="en-US" dirty="0"/>
          </a:p>
        </p:txBody>
      </p:sp>
    </p:spTree>
    <p:extLst>
      <p:ext uri="{BB962C8B-B14F-4D97-AF65-F5344CB8AC3E}">
        <p14:creationId xmlns:p14="http://schemas.microsoft.com/office/powerpoint/2010/main" val="1880292774"/>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8BA94-36DF-46D8-8E1C-E487B53697DF}"/>
              </a:ext>
            </a:extLst>
          </p:cNvPr>
          <p:cNvSpPr/>
          <p:nvPr/>
        </p:nvSpPr>
        <p:spPr>
          <a:xfrm>
            <a:off x="0" y="1"/>
            <a:ext cx="2962628" cy="6525344"/>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517" b="0" i="0" u="none" strike="noStrike" kern="1200" cap="none" spc="0" normalizeH="0" baseline="0" noProof="0" dirty="0">
              <a:ln>
                <a:noFill/>
              </a:ln>
              <a:solidFill>
                <a:srgbClr val="0066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DA90DF-4E20-D942-878E-3E924FC6E059}"/>
              </a:ext>
            </a:extLst>
          </p:cNvPr>
          <p:cNvSpPr>
            <a:spLocks noGrp="1"/>
          </p:cNvSpPr>
          <p:nvPr>
            <p:ph type="title"/>
          </p:nvPr>
        </p:nvSpPr>
        <p:spPr>
          <a:xfrm>
            <a:off x="3183828" y="381000"/>
            <a:ext cx="6515100" cy="1143000"/>
          </a:xfrm>
        </p:spPr>
        <p:txBody>
          <a:bodyPr>
            <a:normAutofit/>
          </a:bodyPr>
          <a:lstStyle/>
          <a:p>
            <a:r>
              <a:rPr lang="en-US" dirty="0"/>
              <a:t>Management System </a:t>
            </a:r>
          </a:p>
        </p:txBody>
      </p:sp>
      <p:sp>
        <p:nvSpPr>
          <p:cNvPr id="3" name="Content Placeholder 2">
            <a:extLst>
              <a:ext uri="{FF2B5EF4-FFF2-40B4-BE49-F238E27FC236}">
                <a16:creationId xmlns:a16="http://schemas.microsoft.com/office/drawing/2014/main" id="{54DCDCE7-D524-D14D-BED2-D1929902286B}"/>
              </a:ext>
            </a:extLst>
          </p:cNvPr>
          <p:cNvSpPr>
            <a:spLocks noGrp="1"/>
          </p:cNvSpPr>
          <p:nvPr>
            <p:ph idx="1"/>
          </p:nvPr>
        </p:nvSpPr>
        <p:spPr>
          <a:xfrm>
            <a:off x="3238500" y="1304883"/>
            <a:ext cx="6565900" cy="5347492"/>
          </a:xfrm>
        </p:spPr>
        <p:txBody>
          <a:bodyPr>
            <a:normAutofit fontScale="92500" lnSpcReduction="10000"/>
          </a:bodyPr>
          <a:lstStyle/>
          <a:p>
            <a:pPr marL="0" indent="0">
              <a:buNone/>
            </a:pPr>
            <a:r>
              <a:rPr lang="en-US" sz="2400" dirty="0" err="1"/>
              <a:t>Seperangkat</a:t>
            </a:r>
            <a:r>
              <a:rPr lang="en-US" sz="2400" dirty="0"/>
              <a:t> </a:t>
            </a:r>
            <a:r>
              <a:rPr lang="en-US" sz="2400" dirty="0" err="1"/>
              <a:t>elemen</a:t>
            </a:r>
            <a:r>
              <a:rPr lang="en-US" sz="2400" dirty="0"/>
              <a:t> </a:t>
            </a:r>
            <a:r>
              <a:rPr lang="en-US" sz="2400" dirty="0" err="1"/>
              <a:t>dari</a:t>
            </a:r>
            <a:r>
              <a:rPr lang="en-US" sz="2400" dirty="0"/>
              <a:t> </a:t>
            </a:r>
            <a:r>
              <a:rPr lang="en-US" sz="2400" dirty="0" err="1"/>
              <a:t>suatu</a:t>
            </a:r>
            <a:r>
              <a:rPr lang="en-US" sz="2400" dirty="0"/>
              <a:t> </a:t>
            </a:r>
            <a:r>
              <a:rPr lang="en-US" sz="2400" dirty="0" err="1"/>
              <a:t>organisasi</a:t>
            </a:r>
            <a:r>
              <a:rPr lang="en-US" sz="2400" dirty="0"/>
              <a:t> yang </a:t>
            </a:r>
            <a:r>
              <a:rPr lang="en-US" sz="2400" dirty="0" err="1"/>
              <a:t>saling</a:t>
            </a:r>
            <a:r>
              <a:rPr lang="en-US" sz="2400" dirty="0"/>
              <a:t> </a:t>
            </a:r>
            <a:r>
              <a:rPr lang="en-US" sz="2400" dirty="0" err="1"/>
              <a:t>terkait</a:t>
            </a:r>
            <a:r>
              <a:rPr lang="en-US" sz="2400" dirty="0"/>
              <a:t> </a:t>
            </a:r>
            <a:r>
              <a:rPr lang="en-US" sz="2400" dirty="0" err="1"/>
              <a:t>atau</a:t>
            </a:r>
            <a:r>
              <a:rPr lang="en-US" sz="2400" dirty="0"/>
              <a:t> </a:t>
            </a:r>
            <a:r>
              <a:rPr lang="en-US" sz="2400" dirty="0" err="1"/>
              <a:t>berinteraksi</a:t>
            </a:r>
            <a:r>
              <a:rPr lang="en-US" sz="2400" dirty="0"/>
              <a:t> </a:t>
            </a:r>
            <a:r>
              <a:rPr lang="en-US" sz="2400" b="1" dirty="0" err="1"/>
              <a:t>untuk</a:t>
            </a:r>
            <a:r>
              <a:rPr lang="en-US" sz="2400" b="1" dirty="0"/>
              <a:t> </a:t>
            </a:r>
            <a:r>
              <a:rPr lang="en-US" sz="2400" b="1" dirty="0" err="1"/>
              <a:t>menetapkan</a:t>
            </a:r>
            <a:r>
              <a:rPr lang="en-US" sz="2400" b="1" dirty="0"/>
              <a:t> </a:t>
            </a:r>
            <a:r>
              <a:rPr lang="en-US" sz="2400" b="1" dirty="0" err="1"/>
              <a:t>kebijakan</a:t>
            </a:r>
            <a:r>
              <a:rPr lang="en-US" sz="2400" b="1" dirty="0"/>
              <a:t> </a:t>
            </a:r>
            <a:r>
              <a:rPr lang="en-US" sz="2400" b="1" dirty="0" err="1"/>
              <a:t>dan</a:t>
            </a:r>
            <a:r>
              <a:rPr lang="en-US" sz="2400" b="1" dirty="0"/>
              <a:t> </a:t>
            </a:r>
            <a:r>
              <a:rPr lang="en-US" sz="2400" b="1" dirty="0" err="1"/>
              <a:t>tujuan</a:t>
            </a:r>
            <a:r>
              <a:rPr lang="en-US" sz="2400" b="1" dirty="0"/>
              <a:t>, </a:t>
            </a:r>
            <a:r>
              <a:rPr lang="en-US" sz="2400" b="1" dirty="0" err="1"/>
              <a:t>dan</a:t>
            </a:r>
            <a:r>
              <a:rPr lang="en-US" sz="2400" b="1" dirty="0"/>
              <a:t> proses </a:t>
            </a:r>
            <a:r>
              <a:rPr lang="en-US" sz="2400" b="1" dirty="0" err="1"/>
              <a:t>untuk</a:t>
            </a:r>
            <a:r>
              <a:rPr lang="en-US" sz="2400" b="1" dirty="0"/>
              <a:t> </a:t>
            </a:r>
            <a:r>
              <a:rPr lang="en-US" sz="2400" b="1" dirty="0" err="1"/>
              <a:t>mencapai</a:t>
            </a:r>
            <a:r>
              <a:rPr lang="en-US" sz="2400" b="1" dirty="0"/>
              <a:t> </a:t>
            </a:r>
            <a:r>
              <a:rPr lang="en-US" sz="2400" b="1" dirty="0" err="1"/>
              <a:t>tujuan</a:t>
            </a:r>
            <a:r>
              <a:rPr lang="en-US" sz="2400" b="1" dirty="0"/>
              <a:t> </a:t>
            </a:r>
            <a:r>
              <a:rPr lang="en-US" sz="2400" b="1" dirty="0" err="1"/>
              <a:t>tersebut</a:t>
            </a:r>
            <a:endParaRPr lang="en-US" sz="2400" b="1" dirty="0"/>
          </a:p>
          <a:p>
            <a:pPr marL="0" indent="0">
              <a:buNone/>
            </a:pPr>
            <a:r>
              <a:rPr lang="en-US" sz="1800" dirty="0"/>
              <a:t>(Set of interrelated or interacting elements of an organization </a:t>
            </a:r>
            <a:r>
              <a:rPr lang="en-US" sz="1800" b="1" dirty="0"/>
              <a:t>to establish policies and objectives, and process to achieve those objectives)</a:t>
            </a:r>
          </a:p>
          <a:p>
            <a:pPr marL="0" indent="0">
              <a:buNone/>
            </a:pPr>
            <a:endParaRPr lang="en-US" sz="1800" dirty="0"/>
          </a:p>
          <a:p>
            <a:r>
              <a:rPr lang="en-US" sz="1800" dirty="0"/>
              <a:t>A management system can address a single discipline or several disciplines, e.g. quality management, financial, or environmental management</a:t>
            </a:r>
          </a:p>
          <a:p>
            <a:r>
              <a:rPr lang="en-US" sz="1800" dirty="0"/>
              <a:t>The management system elements establish the organization’s structure, roles and responsibilities, planning, operation, policies practices, rules, belief, objectives and processes to achieve those objectives</a:t>
            </a:r>
          </a:p>
          <a:p>
            <a:r>
              <a:rPr lang="en-US" sz="1800" dirty="0"/>
              <a:t>The scope of a management system can include the whole organization, specific and identified functions of the organization, specific and identified sections of the organization, or one or more functions across a group of organizations</a:t>
            </a:r>
          </a:p>
          <a:p>
            <a:pPr marL="0" indent="0">
              <a:buNone/>
            </a:pPr>
            <a:r>
              <a:rPr lang="en-US" sz="1800" dirty="0"/>
              <a:t> </a:t>
            </a:r>
          </a:p>
        </p:txBody>
      </p:sp>
      <p:sp>
        <p:nvSpPr>
          <p:cNvPr id="4" name="Slide Number Placeholder 3">
            <a:extLst>
              <a:ext uri="{FF2B5EF4-FFF2-40B4-BE49-F238E27FC236}">
                <a16:creationId xmlns:a16="http://schemas.microsoft.com/office/drawing/2014/main" id="{36871D44-238B-8D46-BBFA-847C0A297F4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B484F18-B6A9-40FB-B645-02B95C8064B7}"/>
              </a:ext>
            </a:extLst>
          </p:cNvPr>
          <p:cNvPicPr>
            <a:picLocks noChangeAspect="1"/>
          </p:cNvPicPr>
          <p:nvPr/>
        </p:nvPicPr>
        <p:blipFill rotWithShape="1">
          <a:blip r:embed="rId2"/>
          <a:srcRect l="48821" t="22352" b="12561"/>
          <a:stretch/>
        </p:blipFill>
        <p:spPr>
          <a:xfrm>
            <a:off x="0" y="-28222"/>
            <a:ext cx="2962628" cy="2839156"/>
          </a:xfrm>
          <a:prstGeom prst="rect">
            <a:avLst/>
          </a:prstGeom>
        </p:spPr>
      </p:pic>
      <p:pic>
        <p:nvPicPr>
          <p:cNvPr id="9" name="Picture 8">
            <a:extLst>
              <a:ext uri="{FF2B5EF4-FFF2-40B4-BE49-F238E27FC236}">
                <a16:creationId xmlns:a16="http://schemas.microsoft.com/office/drawing/2014/main" id="{C902E296-2668-4419-B87F-FFE1DBD9E198}"/>
              </a:ext>
            </a:extLst>
          </p:cNvPr>
          <p:cNvPicPr>
            <a:picLocks noChangeAspect="1"/>
          </p:cNvPicPr>
          <p:nvPr/>
        </p:nvPicPr>
        <p:blipFill>
          <a:blip r:embed="rId3"/>
          <a:stretch>
            <a:fillRect/>
          </a:stretch>
        </p:blipFill>
        <p:spPr>
          <a:xfrm>
            <a:off x="152399" y="2839156"/>
            <a:ext cx="2667001" cy="2457272"/>
          </a:xfrm>
          <a:prstGeom prst="rect">
            <a:avLst/>
          </a:prstGeom>
        </p:spPr>
      </p:pic>
      <p:sp>
        <p:nvSpPr>
          <p:cNvPr id="5" name="Footer Placeholder 4">
            <a:extLst>
              <a:ext uri="{FF2B5EF4-FFF2-40B4-BE49-F238E27FC236}">
                <a16:creationId xmlns:a16="http://schemas.microsoft.com/office/drawing/2014/main" id="{236BC948-692E-47E3-9154-346036EA9E58}"/>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361332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2" descr="Image result for think in the box"/>
          <p:cNvSpPr>
            <a:spLocks noChangeAspect="1" noChangeArrowheads="1"/>
          </p:cNvSpPr>
          <p:nvPr/>
        </p:nvSpPr>
        <p:spPr bwMode="auto">
          <a:xfrm>
            <a:off x="168275" y="-144462"/>
            <a:ext cx="330200" cy="304801"/>
          </a:xfrm>
          <a:prstGeom prst="rect">
            <a:avLst/>
          </a:prstGeom>
          <a:noFill/>
          <a:ln w="9525">
            <a:noFill/>
            <a:miter lim="800000"/>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95" name="AutoShape 4" descr="Image result for think in the box"/>
          <p:cNvSpPr>
            <a:spLocks noChangeAspect="1" noChangeArrowheads="1"/>
          </p:cNvSpPr>
          <p:nvPr/>
        </p:nvSpPr>
        <p:spPr bwMode="auto">
          <a:xfrm>
            <a:off x="168275" y="-144462"/>
            <a:ext cx="330200" cy="304801"/>
          </a:xfrm>
          <a:prstGeom prst="rect">
            <a:avLst/>
          </a:prstGeom>
          <a:noFill/>
          <a:ln w="9525">
            <a:noFill/>
            <a:miter lim="800000"/>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96" name="Title 1"/>
          <p:cNvSpPr>
            <a:spLocks noGrp="1"/>
          </p:cNvSpPr>
          <p:nvPr>
            <p:ph type="title"/>
          </p:nvPr>
        </p:nvSpPr>
        <p:spPr>
          <a:xfrm>
            <a:off x="0" y="0"/>
            <a:ext cx="9906000" cy="1082676"/>
          </a:xfrm>
          <a:solidFill>
            <a:srgbClr val="C00000"/>
          </a:solidFill>
        </p:spPr>
        <p:txBody>
          <a:bodyPr>
            <a:normAutofit/>
          </a:bodyPr>
          <a:lstStyle/>
          <a:p>
            <a:pPr algn="ctr"/>
            <a:r>
              <a:rPr lang="en-US" sz="4000" b="1" dirty="0">
                <a:solidFill>
                  <a:schemeClr val="bg1"/>
                </a:solidFill>
              </a:rPr>
              <a:t>PERUBAHAN KONSEP SISTEM MANAJEMEN</a:t>
            </a:r>
          </a:p>
        </p:txBody>
      </p:sp>
      <p:graphicFrame>
        <p:nvGraphicFramePr>
          <p:cNvPr id="11" name="Content Placeholder 10"/>
          <p:cNvGraphicFramePr>
            <a:graphicFrameLocks noGrp="1"/>
          </p:cNvGraphicFramePr>
          <p:nvPr>
            <p:ph idx="1"/>
          </p:nvPr>
        </p:nvGraphicFramePr>
        <p:xfrm>
          <a:off x="495300" y="1533525"/>
          <a:ext cx="8915400" cy="1024890"/>
        </p:xfrm>
        <a:graphic>
          <a:graphicData uri="http://schemas.openxmlformats.org/drawingml/2006/table">
            <a:tbl>
              <a:tblPr firstRow="1" bandRow="1">
                <a:tableStyleId>{5940675A-B579-460E-94D1-54222C63F5DA}</a:tableStyleId>
              </a:tblPr>
              <a:tblGrid>
                <a:gridCol w="4457700">
                  <a:extLst>
                    <a:ext uri="{9D8B030D-6E8A-4147-A177-3AD203B41FA5}">
                      <a16:colId xmlns:a16="http://schemas.microsoft.com/office/drawing/2014/main" val="20000"/>
                    </a:ext>
                  </a:extLst>
                </a:gridCol>
                <a:gridCol w="4457700">
                  <a:extLst>
                    <a:ext uri="{9D8B030D-6E8A-4147-A177-3AD203B41FA5}">
                      <a16:colId xmlns:a16="http://schemas.microsoft.com/office/drawing/2014/main" val="20001"/>
                    </a:ext>
                  </a:extLst>
                </a:gridCol>
              </a:tblGrid>
              <a:tr h="372110">
                <a:tc>
                  <a:txBody>
                    <a:bodyPr/>
                    <a:lstStyle/>
                    <a:p>
                      <a:r>
                        <a:rPr lang="en-US" sz="1800" dirty="0"/>
                        <a:t>SISTEM MANAJEMEN LAMA</a:t>
                      </a:r>
                    </a:p>
                  </a:txBody>
                  <a:tcPr marL="99060" marR="99060"/>
                </a:tc>
                <a:tc>
                  <a:txBody>
                    <a:bodyPr/>
                    <a:lstStyle/>
                    <a:p>
                      <a:r>
                        <a:rPr lang="en-US" sz="1800" dirty="0"/>
                        <a:t>SISTEM MANAJEMEN BARU</a:t>
                      </a:r>
                    </a:p>
                  </a:txBody>
                  <a:tcPr marL="99060" marR="99060"/>
                </a:tc>
                <a:extLst>
                  <a:ext uri="{0D108BD9-81ED-4DB2-BD59-A6C34878D82A}">
                    <a16:rowId xmlns:a16="http://schemas.microsoft.com/office/drawing/2014/main" val="10000"/>
                  </a:ext>
                </a:extLst>
              </a:tr>
              <a:tr h="652780">
                <a:tc>
                  <a:txBody>
                    <a:bodyPr/>
                    <a:lstStyle/>
                    <a:p>
                      <a:r>
                        <a:rPr lang="en-US" sz="1800" dirty="0"/>
                        <a:t>SEDIKIT PERHATIAN DI PLAN,</a:t>
                      </a:r>
                      <a:r>
                        <a:rPr lang="en-US" sz="1800" baseline="0" dirty="0"/>
                        <a:t> FOKUS DI DO + PERBAIKAN SETELAH ADA MASALAH</a:t>
                      </a:r>
                      <a:endParaRPr lang="en-US" sz="1800" dirty="0"/>
                    </a:p>
                  </a:txBody>
                  <a:tcPr marL="99060" marR="99060"/>
                </a:tc>
                <a:tc>
                  <a:txBody>
                    <a:bodyPr/>
                    <a:lstStyle/>
                    <a:p>
                      <a:r>
                        <a:rPr lang="en-US" sz="1800" dirty="0"/>
                        <a:t>FOKUS</a:t>
                      </a:r>
                      <a:r>
                        <a:rPr lang="en-US" sz="1800" baseline="0" dirty="0"/>
                        <a:t> DI PLAN, MENCIPTAKAN THE BEST PLAN UNTUK MENGURANGI KESALAHAN </a:t>
                      </a:r>
                    </a:p>
                  </a:txBody>
                  <a:tcPr marL="99060" marR="99060"/>
                </a:tc>
                <a:extLst>
                  <a:ext uri="{0D108BD9-81ED-4DB2-BD59-A6C34878D82A}">
                    <a16:rowId xmlns:a16="http://schemas.microsoft.com/office/drawing/2014/main" val="10001"/>
                  </a:ext>
                </a:extLst>
              </a:tr>
            </a:tbl>
          </a:graphicData>
        </a:graphic>
      </p:graphicFrame>
      <p:sp>
        <p:nvSpPr>
          <p:cNvPr id="8209" name="TextBox 17"/>
          <p:cNvSpPr txBox="1">
            <a:spLocks noChangeArrowheads="1"/>
          </p:cNvSpPr>
          <p:nvPr/>
        </p:nvSpPr>
        <p:spPr bwMode="auto">
          <a:xfrm>
            <a:off x="5791200" y="2860674"/>
            <a:ext cx="3962400" cy="3539430"/>
          </a:xfrm>
          <a:prstGeom prst="rect">
            <a:avLst/>
          </a:prstGeom>
          <a:noFill/>
          <a:ln w="9525">
            <a:solidFill>
              <a:schemeClr val="accent1"/>
            </a:solidFill>
            <a:miter lim="800000"/>
            <a:headEnd/>
            <a:tailEnd/>
          </a:ln>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PDCA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sng"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3200" b="0" i="0" u="sng" strike="noStrike" kern="1200" cap="none" spc="0" normalizeH="0" baseline="0" noProof="0">
                <a:ln>
                  <a:noFill/>
                </a:ln>
                <a:solidFill>
                  <a:prstClr val="black"/>
                </a:solidFill>
                <a:effectLst/>
                <a:uLnTx/>
                <a:uFillTx/>
                <a:latin typeface="Calibri" panose="020F0502020204030204"/>
                <a:ea typeface="+mn-ea"/>
                <a:cs typeface="+mn-cs"/>
              </a:rPr>
              <a:t>CA</a:t>
            </a: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DCA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(Plan-</a:t>
            </a:r>
            <a:r>
              <a:rPr kumimoji="0" lang="en-US" sz="3200" b="0" i="0" u="sng" strike="noStrike" kern="1200" cap="none" spc="0" normalizeH="0" baseline="0" noProof="0">
                <a:ln>
                  <a:noFill/>
                </a:ln>
                <a:solidFill>
                  <a:prstClr val="black"/>
                </a:solidFill>
                <a:effectLst/>
                <a:uLnTx/>
                <a:uFillTx/>
                <a:latin typeface="Calibri" panose="020F0502020204030204"/>
                <a:ea typeface="+mn-ea"/>
                <a:cs typeface="+mn-cs"/>
              </a:rPr>
              <a:t>Check Action</a:t>
            </a: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-Do-Check-Action)</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Down Arrow 28"/>
          <p:cNvSpPr/>
          <p:nvPr/>
        </p:nvSpPr>
        <p:spPr>
          <a:xfrm>
            <a:off x="7540625" y="3651251"/>
            <a:ext cx="4953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11" name="TextBox 8"/>
          <p:cNvSpPr txBox="1">
            <a:spLocks noChangeArrowheads="1"/>
          </p:cNvSpPr>
          <p:nvPr/>
        </p:nvSpPr>
        <p:spPr bwMode="auto">
          <a:xfrm>
            <a:off x="5867401" y="6019800"/>
            <a:ext cx="3028073" cy="338554"/>
          </a:xfrm>
          <a:prstGeom prst="rect">
            <a:avLst/>
          </a:prstGeom>
          <a:noFill/>
          <a:ln w="9525">
            <a:noFill/>
            <a:miter lim="800000"/>
            <a:headEnd/>
            <a:tailEnd/>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a:ln>
                  <a:noFill/>
                </a:ln>
                <a:solidFill>
                  <a:prstClr val="black"/>
                </a:solidFill>
                <a:effectLst/>
                <a:uLnTx/>
                <a:uFillTx/>
                <a:latin typeface="Calibri" panose="020F0502020204030204"/>
                <a:ea typeface="+mn-ea"/>
                <a:cs typeface="+mn-cs"/>
              </a:rPr>
              <a:t>Sentral Sistem Consulting Concept</a:t>
            </a:r>
          </a:p>
        </p:txBody>
      </p:sp>
      <p:grpSp>
        <p:nvGrpSpPr>
          <p:cNvPr id="2" name="Group 4">
            <a:extLst>
              <a:ext uri="{FF2B5EF4-FFF2-40B4-BE49-F238E27FC236}">
                <a16:creationId xmlns:a16="http://schemas.microsoft.com/office/drawing/2014/main" id="{B80292DC-A271-4E50-AC01-6CC544CE3EE3}"/>
              </a:ext>
            </a:extLst>
          </p:cNvPr>
          <p:cNvGrpSpPr>
            <a:grpSpLocks noChangeAspect="1"/>
          </p:cNvGrpSpPr>
          <p:nvPr/>
        </p:nvGrpSpPr>
        <p:grpSpPr bwMode="auto">
          <a:xfrm>
            <a:off x="117475" y="3059113"/>
            <a:ext cx="5614988" cy="3270250"/>
            <a:chOff x="74" y="1927"/>
            <a:chExt cx="3537" cy="2060"/>
          </a:xfrm>
        </p:grpSpPr>
        <p:sp>
          <p:nvSpPr>
            <p:cNvPr id="3" name="AutoShape 3">
              <a:extLst>
                <a:ext uri="{FF2B5EF4-FFF2-40B4-BE49-F238E27FC236}">
                  <a16:creationId xmlns:a16="http://schemas.microsoft.com/office/drawing/2014/main" id="{FCC3A44E-50FC-46D4-A5AD-ACD242DCF199}"/>
                </a:ext>
              </a:extLst>
            </p:cNvPr>
            <p:cNvSpPr>
              <a:spLocks noChangeAspect="1" noChangeArrowheads="1" noTextEdit="1"/>
            </p:cNvSpPr>
            <p:nvPr/>
          </p:nvSpPr>
          <p:spPr bwMode="auto">
            <a:xfrm>
              <a:off x="74" y="1927"/>
              <a:ext cx="3526" cy="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5">
              <a:extLst>
                <a:ext uri="{FF2B5EF4-FFF2-40B4-BE49-F238E27FC236}">
                  <a16:creationId xmlns:a16="http://schemas.microsoft.com/office/drawing/2014/main" id="{6F0F0B46-1863-422F-93A8-AB612923C7D3}"/>
                </a:ext>
              </a:extLst>
            </p:cNvPr>
            <p:cNvSpPr>
              <a:spLocks noChangeArrowheads="1"/>
            </p:cNvSpPr>
            <p:nvPr/>
          </p:nvSpPr>
          <p:spPr bwMode="auto">
            <a:xfrm>
              <a:off x="2213" y="3767"/>
              <a:ext cx="139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95"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mn-cs"/>
                </a:rPr>
                <a:t>Meningkatkan Sistem Pencegahan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 name="Rectangle 6">
              <a:extLst>
                <a:ext uri="{FF2B5EF4-FFF2-40B4-BE49-F238E27FC236}">
                  <a16:creationId xmlns:a16="http://schemas.microsoft.com/office/drawing/2014/main" id="{80252A47-54BE-455D-80A1-894C889BB080}"/>
                </a:ext>
              </a:extLst>
            </p:cNvPr>
            <p:cNvSpPr>
              <a:spLocks noChangeArrowheads="1"/>
            </p:cNvSpPr>
            <p:nvPr/>
          </p:nvSpPr>
          <p:spPr bwMode="auto">
            <a:xfrm>
              <a:off x="2212" y="3854"/>
              <a:ext cx="1306"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7">
              <a:extLst>
                <a:ext uri="{FF2B5EF4-FFF2-40B4-BE49-F238E27FC236}">
                  <a16:creationId xmlns:a16="http://schemas.microsoft.com/office/drawing/2014/main" id="{18253993-2925-4E10-A418-A62CC8CF2B55}"/>
                </a:ext>
              </a:extLst>
            </p:cNvPr>
            <p:cNvSpPr>
              <a:spLocks noChangeArrowheads="1"/>
            </p:cNvSpPr>
            <p:nvPr/>
          </p:nvSpPr>
          <p:spPr bwMode="auto">
            <a:xfrm>
              <a:off x="2379" y="3873"/>
              <a:ext cx="104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95"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Untuk mengurangi kesalahan</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8">
              <a:extLst>
                <a:ext uri="{FF2B5EF4-FFF2-40B4-BE49-F238E27FC236}">
                  <a16:creationId xmlns:a16="http://schemas.microsoft.com/office/drawing/2014/main" id="{B89B5DA4-A013-4E1C-B9DA-0413B94EB98C}"/>
                </a:ext>
              </a:extLst>
            </p:cNvPr>
            <p:cNvSpPr>
              <a:spLocks noChangeArrowheads="1"/>
            </p:cNvSpPr>
            <p:nvPr/>
          </p:nvSpPr>
          <p:spPr bwMode="auto">
            <a:xfrm>
              <a:off x="554" y="3767"/>
              <a:ext cx="29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95"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mn-cs"/>
                </a:rPr>
                <a:t>Sistem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9">
              <a:extLst>
                <a:ext uri="{FF2B5EF4-FFF2-40B4-BE49-F238E27FC236}">
                  <a16:creationId xmlns:a16="http://schemas.microsoft.com/office/drawing/2014/main" id="{9D63F119-B071-4B7B-8E29-0A7E0EFF8ADE}"/>
                </a:ext>
              </a:extLst>
            </p:cNvPr>
            <p:cNvSpPr>
              <a:spLocks noChangeArrowheads="1"/>
            </p:cNvSpPr>
            <p:nvPr/>
          </p:nvSpPr>
          <p:spPr bwMode="auto">
            <a:xfrm>
              <a:off x="828" y="3767"/>
              <a:ext cx="5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95"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mn-cs"/>
                </a:rPr>
                <a:t>Pencegahan</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10">
              <a:extLst>
                <a:ext uri="{FF2B5EF4-FFF2-40B4-BE49-F238E27FC236}">
                  <a16:creationId xmlns:a16="http://schemas.microsoft.com/office/drawing/2014/main" id="{87C70070-22DE-4D06-B09B-611CF2205625}"/>
                </a:ext>
              </a:extLst>
            </p:cNvPr>
            <p:cNvSpPr>
              <a:spLocks noChangeArrowheads="1"/>
            </p:cNvSpPr>
            <p:nvPr/>
          </p:nvSpPr>
          <p:spPr bwMode="auto">
            <a:xfrm>
              <a:off x="1318" y="3767"/>
              <a:ext cx="27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95"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mn-cs"/>
                </a:rPr>
                <a:t>Lemah</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1">
              <a:extLst>
                <a:ext uri="{FF2B5EF4-FFF2-40B4-BE49-F238E27FC236}">
                  <a16:creationId xmlns:a16="http://schemas.microsoft.com/office/drawing/2014/main" id="{F2C2CE4A-33B0-4E7A-B13C-6F3514F93A6E}"/>
                </a:ext>
              </a:extLst>
            </p:cNvPr>
            <p:cNvSpPr>
              <a:spLocks noChangeArrowheads="1"/>
            </p:cNvSpPr>
            <p:nvPr/>
          </p:nvSpPr>
          <p:spPr bwMode="auto">
            <a:xfrm>
              <a:off x="553" y="3854"/>
              <a:ext cx="1016"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12">
              <a:extLst>
                <a:ext uri="{FF2B5EF4-FFF2-40B4-BE49-F238E27FC236}">
                  <a16:creationId xmlns:a16="http://schemas.microsoft.com/office/drawing/2014/main" id="{C8E97077-D6D5-4590-B9FB-16CBD9B6A1BA}"/>
                </a:ext>
              </a:extLst>
            </p:cNvPr>
            <p:cNvSpPr>
              <a:spLocks noChangeArrowheads="1"/>
            </p:cNvSpPr>
            <p:nvPr/>
          </p:nvSpPr>
          <p:spPr bwMode="auto">
            <a:xfrm>
              <a:off x="687" y="3873"/>
              <a:ext cx="20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95"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Biaya</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3">
              <a:extLst>
                <a:ext uri="{FF2B5EF4-FFF2-40B4-BE49-F238E27FC236}">
                  <a16:creationId xmlns:a16="http://schemas.microsoft.com/office/drawing/2014/main" id="{1AEFC42F-6FE3-4925-84B9-61D4A3FDAE31}"/>
                </a:ext>
              </a:extLst>
            </p:cNvPr>
            <p:cNvSpPr>
              <a:spLocks noChangeArrowheads="1"/>
            </p:cNvSpPr>
            <p:nvPr/>
          </p:nvSpPr>
          <p:spPr bwMode="auto">
            <a:xfrm>
              <a:off x="892" y="3873"/>
              <a:ext cx="36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95"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kesalahan</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4">
              <a:extLst>
                <a:ext uri="{FF2B5EF4-FFF2-40B4-BE49-F238E27FC236}">
                  <a16:creationId xmlns:a16="http://schemas.microsoft.com/office/drawing/2014/main" id="{9053E7B5-2120-47B9-994C-FF1B53CE5475}"/>
                </a:ext>
              </a:extLst>
            </p:cNvPr>
            <p:cNvSpPr>
              <a:spLocks noChangeArrowheads="1"/>
            </p:cNvSpPr>
            <p:nvPr/>
          </p:nvSpPr>
          <p:spPr bwMode="auto">
            <a:xfrm>
              <a:off x="1255" y="3873"/>
              <a:ext cx="19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95"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tinggi</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2063" name="Picture 15">
              <a:extLst>
                <a:ext uri="{FF2B5EF4-FFF2-40B4-BE49-F238E27FC236}">
                  <a16:creationId xmlns:a16="http://schemas.microsoft.com/office/drawing/2014/main" id="{1C818AC4-C748-43DF-8E9B-64C7169FC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 y="1930"/>
              <a:ext cx="3487" cy="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6">
              <a:extLst>
                <a:ext uri="{FF2B5EF4-FFF2-40B4-BE49-F238E27FC236}">
                  <a16:creationId xmlns:a16="http://schemas.microsoft.com/office/drawing/2014/main" id="{0250D746-3923-43C5-AF41-3D837ADF0728}"/>
                </a:ext>
              </a:extLst>
            </p:cNvPr>
            <p:cNvSpPr>
              <a:spLocks noChangeArrowheads="1"/>
            </p:cNvSpPr>
            <p:nvPr/>
          </p:nvSpPr>
          <p:spPr bwMode="auto">
            <a:xfrm>
              <a:off x="106" y="2008"/>
              <a:ext cx="540" cy="3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7">
              <a:extLst>
                <a:ext uri="{FF2B5EF4-FFF2-40B4-BE49-F238E27FC236}">
                  <a16:creationId xmlns:a16="http://schemas.microsoft.com/office/drawing/2014/main" id="{509928BB-E632-4A3A-B37F-B5DCAFEE9291}"/>
                </a:ext>
              </a:extLst>
            </p:cNvPr>
            <p:cNvSpPr>
              <a:spLocks noChangeArrowheads="1"/>
            </p:cNvSpPr>
            <p:nvPr/>
          </p:nvSpPr>
          <p:spPr bwMode="auto">
            <a:xfrm>
              <a:off x="148" y="2028"/>
              <a:ext cx="3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95"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TOTAL</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 name="Rectangle 18">
              <a:extLst>
                <a:ext uri="{FF2B5EF4-FFF2-40B4-BE49-F238E27FC236}">
                  <a16:creationId xmlns:a16="http://schemas.microsoft.com/office/drawing/2014/main" id="{1AC6893B-19B2-4810-9BB8-19E867FAC21C}"/>
                </a:ext>
              </a:extLst>
            </p:cNvPr>
            <p:cNvSpPr>
              <a:spLocks noChangeArrowheads="1"/>
            </p:cNvSpPr>
            <p:nvPr/>
          </p:nvSpPr>
          <p:spPr bwMode="auto">
            <a:xfrm>
              <a:off x="173" y="2184"/>
              <a:ext cx="36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95"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BIAYA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26" name="Slide Number Placeholder 2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75737EA-AD3C-44EF-8490-E29BBD63894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Footer Placeholder 17">
            <a:extLst>
              <a:ext uri="{FF2B5EF4-FFF2-40B4-BE49-F238E27FC236}">
                <a16:creationId xmlns:a16="http://schemas.microsoft.com/office/drawing/2014/main" id="{20B9FD46-3B73-4ED4-B8B3-860181081FCD}"/>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1567846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descr="Image result for think in the box"/>
          <p:cNvSpPr>
            <a:spLocks noChangeAspect="1" noChangeArrowheads="1"/>
          </p:cNvSpPr>
          <p:nvPr/>
        </p:nvSpPr>
        <p:spPr bwMode="auto">
          <a:xfrm>
            <a:off x="168275" y="-144462"/>
            <a:ext cx="330200" cy="304801"/>
          </a:xfrm>
          <a:prstGeom prst="rect">
            <a:avLst/>
          </a:prstGeom>
          <a:noFill/>
          <a:ln w="9525">
            <a:noFill/>
            <a:miter lim="800000"/>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47" name="AutoShape 4" descr="Image result for think in the box"/>
          <p:cNvSpPr>
            <a:spLocks noChangeAspect="1" noChangeArrowheads="1"/>
          </p:cNvSpPr>
          <p:nvPr/>
        </p:nvSpPr>
        <p:spPr bwMode="auto">
          <a:xfrm>
            <a:off x="168275" y="-144462"/>
            <a:ext cx="330200" cy="304801"/>
          </a:xfrm>
          <a:prstGeom prst="rect">
            <a:avLst/>
          </a:prstGeom>
          <a:noFill/>
          <a:ln w="9525">
            <a:noFill/>
            <a:miter lim="800000"/>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48" name="Title 1"/>
          <p:cNvSpPr>
            <a:spLocks noGrp="1"/>
          </p:cNvSpPr>
          <p:nvPr>
            <p:ph type="title"/>
          </p:nvPr>
        </p:nvSpPr>
        <p:spPr>
          <a:xfrm>
            <a:off x="0" y="-285749"/>
            <a:ext cx="9906000" cy="1391330"/>
          </a:xfrm>
          <a:solidFill>
            <a:srgbClr val="C00000"/>
          </a:solidFill>
        </p:spPr>
        <p:txBody>
          <a:bodyPr>
            <a:normAutofit/>
          </a:bodyPr>
          <a:lstStyle/>
          <a:p>
            <a:pPr algn="ctr"/>
            <a:r>
              <a:rPr lang="en-US" sz="4000" b="1" dirty="0">
                <a:solidFill>
                  <a:schemeClr val="bg1"/>
                </a:solidFill>
              </a:rPr>
              <a:t> PERUBAHAN KONSEP SISTEM MANAJEMEN</a:t>
            </a:r>
          </a:p>
        </p:txBody>
      </p:sp>
      <p:graphicFrame>
        <p:nvGraphicFramePr>
          <p:cNvPr id="11" name="Content Placeholder 10"/>
          <p:cNvGraphicFramePr>
            <a:graphicFrameLocks noGrp="1"/>
          </p:cNvGraphicFramePr>
          <p:nvPr>
            <p:ph idx="1"/>
          </p:nvPr>
        </p:nvGraphicFramePr>
        <p:xfrm>
          <a:off x="495300" y="1600201"/>
          <a:ext cx="8915400" cy="1024890"/>
        </p:xfrm>
        <a:graphic>
          <a:graphicData uri="http://schemas.openxmlformats.org/drawingml/2006/table">
            <a:tbl>
              <a:tblPr firstRow="1" bandRow="1">
                <a:tableStyleId>{5940675A-B579-460E-94D1-54222C63F5DA}</a:tableStyleId>
              </a:tblPr>
              <a:tblGrid>
                <a:gridCol w="4457700">
                  <a:extLst>
                    <a:ext uri="{9D8B030D-6E8A-4147-A177-3AD203B41FA5}">
                      <a16:colId xmlns:a16="http://schemas.microsoft.com/office/drawing/2014/main" val="20000"/>
                    </a:ext>
                  </a:extLst>
                </a:gridCol>
                <a:gridCol w="4457700">
                  <a:extLst>
                    <a:ext uri="{9D8B030D-6E8A-4147-A177-3AD203B41FA5}">
                      <a16:colId xmlns:a16="http://schemas.microsoft.com/office/drawing/2014/main" val="20001"/>
                    </a:ext>
                  </a:extLst>
                </a:gridCol>
              </a:tblGrid>
              <a:tr h="372110">
                <a:tc>
                  <a:txBody>
                    <a:bodyPr/>
                    <a:lstStyle/>
                    <a:p>
                      <a:r>
                        <a:rPr lang="en-US" sz="1800" dirty="0"/>
                        <a:t>SISTEM MANAJEMEN LAMA</a:t>
                      </a:r>
                    </a:p>
                  </a:txBody>
                  <a:tcPr marL="99060" marR="99060"/>
                </a:tc>
                <a:tc>
                  <a:txBody>
                    <a:bodyPr/>
                    <a:lstStyle/>
                    <a:p>
                      <a:r>
                        <a:rPr lang="en-US" sz="1800" dirty="0"/>
                        <a:t>SISTEM MANAJEMEN BARU</a:t>
                      </a:r>
                    </a:p>
                  </a:txBody>
                  <a:tcPr marL="99060" marR="99060"/>
                </a:tc>
                <a:extLst>
                  <a:ext uri="{0D108BD9-81ED-4DB2-BD59-A6C34878D82A}">
                    <a16:rowId xmlns:a16="http://schemas.microsoft.com/office/drawing/2014/main" val="10000"/>
                  </a:ext>
                </a:extLst>
              </a:tr>
              <a:tr h="652780">
                <a:tc>
                  <a:txBody>
                    <a:bodyPr/>
                    <a:lstStyle/>
                    <a:p>
                      <a:r>
                        <a:rPr lang="en-US" sz="1800" dirty="0"/>
                        <a:t>KONTROL</a:t>
                      </a:r>
                      <a:r>
                        <a:rPr lang="en-US" sz="1800" baseline="0" dirty="0"/>
                        <a:t> PADA OUTPUT </a:t>
                      </a:r>
                      <a:r>
                        <a:rPr lang="en-US" sz="1800" baseline="0" dirty="0">
                          <a:sym typeface="Wingdings" pitchFamily="2" charset="2"/>
                        </a:rPr>
                        <a:t> TERLAMBAT</a:t>
                      </a:r>
                    </a:p>
                    <a:p>
                      <a:r>
                        <a:rPr lang="en-US" sz="1800" baseline="0" dirty="0">
                          <a:sym typeface="Wingdings" pitchFamily="2" charset="2"/>
                        </a:rPr>
                        <a:t>MASALAH SUDAH TERJADI</a:t>
                      </a:r>
                      <a:endParaRPr lang="en-US" sz="1800" dirty="0"/>
                    </a:p>
                  </a:txBody>
                  <a:tcPr marL="99060" marR="99060"/>
                </a:tc>
                <a:tc>
                  <a:txBody>
                    <a:bodyPr/>
                    <a:lstStyle/>
                    <a:p>
                      <a:r>
                        <a:rPr lang="en-US" sz="1800" dirty="0"/>
                        <a:t>KONTROL PADA INPUT DAN PROSES </a:t>
                      </a:r>
                      <a:r>
                        <a:rPr lang="en-US" sz="1800" dirty="0">
                          <a:sym typeface="Wingdings" pitchFamily="2" charset="2"/>
                        </a:rPr>
                        <a:t> </a:t>
                      </a:r>
                      <a:r>
                        <a:rPr lang="en-US" sz="1800" dirty="0"/>
                        <a:t>PENCEGAHAN </a:t>
                      </a:r>
                    </a:p>
                  </a:txBody>
                  <a:tcPr marL="99060" marR="99060"/>
                </a:tc>
                <a:extLst>
                  <a:ext uri="{0D108BD9-81ED-4DB2-BD59-A6C34878D82A}">
                    <a16:rowId xmlns:a16="http://schemas.microsoft.com/office/drawing/2014/main" val="10001"/>
                  </a:ext>
                </a:extLst>
              </a:tr>
            </a:tbl>
          </a:graphicData>
        </a:graphic>
      </p:graphicFrame>
      <p:pic>
        <p:nvPicPr>
          <p:cNvPr id="6160" name="Picture 2" descr="Image result for busway jakarta"/>
          <p:cNvPicPr>
            <a:picLocks noChangeAspect="1" noChangeArrowheads="1"/>
          </p:cNvPicPr>
          <p:nvPr/>
        </p:nvPicPr>
        <p:blipFill>
          <a:blip r:embed="rId3"/>
          <a:srcRect/>
          <a:stretch>
            <a:fillRect/>
          </a:stretch>
        </p:blipFill>
        <p:spPr bwMode="auto">
          <a:xfrm>
            <a:off x="685800" y="2955926"/>
            <a:ext cx="3886201" cy="1793875"/>
          </a:xfrm>
          <a:prstGeom prst="rect">
            <a:avLst/>
          </a:prstGeom>
          <a:noFill/>
          <a:ln w="9525">
            <a:noFill/>
            <a:miter lim="800000"/>
            <a:headEnd/>
            <a:tailEnd/>
          </a:ln>
        </p:spPr>
      </p:pic>
      <p:sp>
        <p:nvSpPr>
          <p:cNvPr id="6161" name="TextBox 13"/>
          <p:cNvSpPr txBox="1">
            <a:spLocks noChangeArrowheads="1"/>
          </p:cNvSpPr>
          <p:nvPr/>
        </p:nvSpPr>
        <p:spPr bwMode="auto">
          <a:xfrm>
            <a:off x="584201" y="4800601"/>
            <a:ext cx="4140200" cy="1323439"/>
          </a:xfrm>
          <a:prstGeom prst="rect">
            <a:avLst/>
          </a:prstGeom>
          <a:noFill/>
          <a:ln w="9525">
            <a:noFill/>
            <a:miter lim="800000"/>
            <a:headEnd/>
            <a:tailEnd/>
          </a:ln>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Deteksi Pelanggaran </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sym typeface="Wingdings" pitchFamily="2" charset="2"/>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sym typeface="Wingdings" pitchFamily="2" charset="2"/>
              </a:rPr>
              <a:t>Masalah Sudah terjadi.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sym typeface="Wingdings" pitchFamily="2" charset="2"/>
              </a:rPr>
              <a:t>Bagaimana  solusi pencegahan untuk masalah ini ? </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 name="Group 15"/>
          <p:cNvGrpSpPr>
            <a:grpSpLocks/>
          </p:cNvGrpSpPr>
          <p:nvPr/>
        </p:nvGrpSpPr>
        <p:grpSpPr bwMode="auto">
          <a:xfrm>
            <a:off x="5086351" y="2743201"/>
            <a:ext cx="4286250" cy="3733800"/>
            <a:chOff x="5085828" y="2743200"/>
            <a:chExt cx="4286772" cy="3733800"/>
          </a:xfrm>
        </p:grpSpPr>
        <p:pic>
          <p:nvPicPr>
            <p:cNvPr id="6164" name="Picture 4" descr="Image result for busway jakarta"/>
            <p:cNvPicPr>
              <a:picLocks noChangeAspect="1" noChangeArrowheads="1"/>
            </p:cNvPicPr>
            <p:nvPr/>
          </p:nvPicPr>
          <p:blipFill>
            <a:blip r:embed="rId4"/>
            <a:srcRect/>
            <a:stretch>
              <a:fillRect/>
            </a:stretch>
          </p:blipFill>
          <p:spPr bwMode="auto">
            <a:xfrm>
              <a:off x="5365750" y="4114800"/>
              <a:ext cx="3702050" cy="1867580"/>
            </a:xfrm>
            <a:prstGeom prst="rect">
              <a:avLst/>
            </a:prstGeom>
            <a:noFill/>
            <a:ln w="9525">
              <a:noFill/>
              <a:miter lim="800000"/>
              <a:headEnd/>
              <a:tailEnd/>
            </a:ln>
          </p:spPr>
        </p:pic>
        <p:sp>
          <p:nvSpPr>
            <p:cNvPr id="6165" name="TextBox 14"/>
            <p:cNvSpPr txBox="1">
              <a:spLocks noChangeArrowheads="1"/>
            </p:cNvSpPr>
            <p:nvPr/>
          </p:nvSpPr>
          <p:spPr bwMode="auto">
            <a:xfrm>
              <a:off x="5660763" y="5982380"/>
              <a:ext cx="3136900" cy="400110"/>
            </a:xfrm>
            <a:prstGeom prst="rect">
              <a:avLst/>
            </a:prstGeom>
            <a:solidFill>
              <a:schemeClr val="bg1"/>
            </a:solidFill>
            <a:ln w="9525">
              <a:noFill/>
              <a:miter lim="800000"/>
              <a:headEnd/>
              <a:tailEnd/>
            </a:ln>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Penjagaan di Input  </a:t>
              </a:r>
            </a:p>
          </p:txBody>
        </p:sp>
        <p:sp>
          <p:nvSpPr>
            <p:cNvPr id="6166" name="TextBox 17"/>
            <p:cNvSpPr txBox="1">
              <a:spLocks noChangeArrowheads="1"/>
            </p:cNvSpPr>
            <p:nvPr/>
          </p:nvSpPr>
          <p:spPr bwMode="auto">
            <a:xfrm>
              <a:off x="5562600" y="2819399"/>
              <a:ext cx="3054350" cy="1015663"/>
            </a:xfrm>
            <a:prstGeom prst="rect">
              <a:avLst/>
            </a:prstGeom>
            <a:noFill/>
            <a:ln w="9525">
              <a:noFill/>
              <a:miter lim="800000"/>
              <a:headEnd/>
              <a:tailEnd/>
            </a:ln>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Separator yang tinggi untuk mencegah orang masuk di tengah jalur </a:t>
              </a:r>
            </a:p>
          </p:txBody>
        </p:sp>
        <p:sp>
          <p:nvSpPr>
            <p:cNvPr id="21" name="Down Arrow 20"/>
            <p:cNvSpPr/>
            <p:nvPr/>
          </p:nvSpPr>
          <p:spPr>
            <a:xfrm>
              <a:off x="6603663" y="3962400"/>
              <a:ext cx="247680" cy="1143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p:cNvSpPr/>
            <p:nvPr/>
          </p:nvSpPr>
          <p:spPr>
            <a:xfrm>
              <a:off x="5085828" y="2743200"/>
              <a:ext cx="4286772" cy="3733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3" name="Rectangle 22"/>
          <p:cNvSpPr/>
          <p:nvPr/>
        </p:nvSpPr>
        <p:spPr>
          <a:xfrm>
            <a:off x="498476" y="2743201"/>
            <a:ext cx="4289425" cy="3733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Slide Number Placeholder 1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75737EA-AD3C-44EF-8490-E29BBD63894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9F23A6C7-E1E6-4B97-9888-8DDFEAF715D2}"/>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2897757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76800" y="4724401"/>
            <a:ext cx="4572000"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rPr>
              <a:t>RISIKO &amp; </a:t>
            </a:r>
            <a:r>
              <a:rPr kumimoji="0" lang="en-US" sz="2000" b="0" i="0" u="sng" strike="noStrike" kern="1200" cap="none" spc="0" normalizeH="0" baseline="0" noProof="0" dirty="0" err="1">
                <a:ln>
                  <a:noFill/>
                </a:ln>
                <a:solidFill>
                  <a:prstClr val="black"/>
                </a:solidFill>
                <a:effectLst/>
                <a:uLnTx/>
                <a:uFillTx/>
                <a:latin typeface="Calibri" panose="020F0502020204030204"/>
                <a:ea typeface="+mn-ea"/>
                <a:cs typeface="+mn-cs"/>
              </a:rPr>
              <a:t>Peluang</a:t>
            </a:r>
            <a:r>
              <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rPr>
              <a:t> ORGANISASI</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Yang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dapat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menghambat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perusahaan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mencapai</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tujuan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028" name="AutoShape 4" descr="Image result for karikatur pabrik"/>
          <p:cNvSpPr>
            <a:spLocks noChangeAspect="1" noChangeArrowheads="1"/>
          </p:cNvSpPr>
          <p:nvPr/>
        </p:nvSpPr>
        <p:spPr bwMode="auto">
          <a:xfrm>
            <a:off x="155575" y="-144462"/>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0" name="AutoShape 6" descr="Image result for karikatur pabrik"/>
          <p:cNvSpPr>
            <a:spLocks noChangeAspect="1" noChangeArrowheads="1"/>
          </p:cNvSpPr>
          <p:nvPr/>
        </p:nvSpPr>
        <p:spPr bwMode="auto">
          <a:xfrm>
            <a:off x="155575" y="-144462"/>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2" name="AutoShape 8" descr="Image result for karikatur pabrik"/>
          <p:cNvSpPr>
            <a:spLocks noChangeAspect="1" noChangeArrowheads="1"/>
          </p:cNvSpPr>
          <p:nvPr/>
        </p:nvSpPr>
        <p:spPr bwMode="auto">
          <a:xfrm>
            <a:off x="155575" y="-144462"/>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4" name="AutoShape 10" descr="Image result for karikatur pabrik"/>
          <p:cNvSpPr>
            <a:spLocks noChangeAspect="1" noChangeArrowheads="1"/>
          </p:cNvSpPr>
          <p:nvPr/>
        </p:nvSpPr>
        <p:spPr bwMode="auto">
          <a:xfrm>
            <a:off x="155575" y="-144462"/>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6" name="AutoShape 12" descr="Image result for karikatur pabrik"/>
          <p:cNvSpPr>
            <a:spLocks noChangeAspect="1" noChangeArrowheads="1"/>
          </p:cNvSpPr>
          <p:nvPr/>
        </p:nvSpPr>
        <p:spPr bwMode="auto">
          <a:xfrm>
            <a:off x="155575" y="-144462"/>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38" name="Picture 14" descr="Air Pollution, Factory, Industry, Smoke, Chimneys"/>
          <p:cNvPicPr>
            <a:picLocks noChangeAspect="1" noChangeArrowheads="1"/>
          </p:cNvPicPr>
          <p:nvPr/>
        </p:nvPicPr>
        <p:blipFill>
          <a:blip r:embed="rId2"/>
          <a:srcRect/>
          <a:stretch>
            <a:fillRect/>
          </a:stretch>
        </p:blipFill>
        <p:spPr bwMode="auto">
          <a:xfrm>
            <a:off x="228602" y="1175949"/>
            <a:ext cx="1971260" cy="2176852"/>
          </a:xfrm>
          <a:prstGeom prst="rect">
            <a:avLst/>
          </a:prstGeom>
          <a:noFill/>
        </p:spPr>
      </p:pic>
      <p:sp>
        <p:nvSpPr>
          <p:cNvPr id="18" name="Content Placeholder 2"/>
          <p:cNvSpPr txBox="1">
            <a:spLocks/>
          </p:cNvSpPr>
          <p:nvPr/>
        </p:nvSpPr>
        <p:spPr>
          <a:xfrm>
            <a:off x="4953001" y="881268"/>
            <a:ext cx="4800600" cy="3581400"/>
          </a:xfrm>
          <a:prstGeom prst="rect">
            <a:avLst/>
          </a:prstGeom>
          <a:ln>
            <a:solidFill>
              <a:schemeClr val="tx1"/>
            </a:solidFill>
          </a:ln>
        </p:spPr>
        <p:txBody>
          <a:bodyPr/>
          <a:lstStyle/>
          <a:p>
            <a:pPr marL="185737" marR="0" lvl="0" indent="-185737" algn="ctr" defTabSz="742946" rtl="0" eaLnBrk="1" fontAlgn="auto" latinLnBrk="0" hangingPunct="1">
              <a:lnSpc>
                <a:spcPct val="90000"/>
              </a:lnSpc>
              <a:spcBef>
                <a:spcPts val="812"/>
              </a:spcBef>
              <a:spcAft>
                <a:spcPts val="0"/>
              </a:spcAft>
              <a:buClrTx/>
              <a:buSzTx/>
              <a:buFontTx/>
              <a:buNone/>
              <a:tabLst/>
              <a:defRPr/>
            </a:pPr>
            <a:r>
              <a:rPr kumimoji="0" lang="en-US" sz="2400" b="0" i="0" u="sng" strike="noStrike" kern="1200" cap="none" spc="0" normalizeH="0" baseline="0" noProof="0" dirty="0" err="1">
                <a:ln>
                  <a:noFill/>
                </a:ln>
                <a:solidFill>
                  <a:prstClr val="black"/>
                </a:solidFill>
                <a:effectLst/>
                <a:uLnTx/>
                <a:uFillTx/>
                <a:latin typeface="Arial" pitchFamily="34" charset="0"/>
                <a:ea typeface="+mn-ea"/>
                <a:cs typeface="Arial" pitchFamily="34" charset="0"/>
              </a:rPr>
              <a:t>Tujuan</a:t>
            </a:r>
            <a:r>
              <a:rPr kumimoji="0" lang="en-US" sz="2400" b="0" i="0" u="sng"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2400" b="0" i="0" u="sng" strike="noStrike" kern="1200" cap="none" spc="0" normalizeH="0" baseline="0" noProof="0" dirty="0" err="1">
                <a:ln>
                  <a:noFill/>
                </a:ln>
                <a:solidFill>
                  <a:prstClr val="black"/>
                </a:solidFill>
                <a:effectLst/>
                <a:uLnTx/>
                <a:uFillTx/>
                <a:latin typeface="Arial" pitchFamily="34" charset="0"/>
                <a:ea typeface="+mn-ea"/>
                <a:cs typeface="Arial" pitchFamily="34" charset="0"/>
              </a:rPr>
              <a:t>Organisasi</a:t>
            </a:r>
            <a:r>
              <a:rPr kumimoji="0" lang="en-US" sz="2400" b="0" i="0" u="sng" strike="noStrike" kern="1200" cap="none" spc="0" normalizeH="0" baseline="0" noProof="0" dirty="0">
                <a:ln>
                  <a:noFill/>
                </a:ln>
                <a:solidFill>
                  <a:prstClr val="black"/>
                </a:solidFill>
                <a:effectLst/>
                <a:uLnTx/>
                <a:uFillTx/>
                <a:latin typeface="Arial" pitchFamily="34" charset="0"/>
                <a:ea typeface="+mn-ea"/>
                <a:cs typeface="Arial" pitchFamily="34" charset="0"/>
              </a:rPr>
              <a:t> </a:t>
            </a:r>
          </a:p>
          <a:p>
            <a:pPr marL="185737" marR="0" lvl="0" indent="-185737" algn="l" defTabSz="742946" rtl="0" eaLnBrk="1" fontAlgn="auto" latinLnBrk="0" hangingPunct="1">
              <a:lnSpc>
                <a:spcPct val="90000"/>
              </a:lnSpc>
              <a:spcBef>
                <a:spcPts val="812"/>
              </a:spcBef>
              <a:spcAft>
                <a:spcPts val="0"/>
              </a:spcAft>
              <a:buClrTx/>
              <a:buSzTx/>
              <a:buFont typeface="Arial"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Visi</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Misi</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185737" marR="0" lvl="0" indent="-185737" algn="l" defTabSz="742946" rtl="0" eaLnBrk="1" fontAlgn="auto" latinLnBrk="0" hangingPunct="1">
              <a:lnSpc>
                <a:spcPct val="90000"/>
              </a:lnSpc>
              <a:spcBef>
                <a:spcPts val="812"/>
              </a:spcBef>
              <a:spcAft>
                <a:spcPts val="0"/>
              </a:spcAft>
              <a:buClrTx/>
              <a:buSzTx/>
              <a:buFont typeface="Arial"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Sasaran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jangka</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panjang</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sasaran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Jangka</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pendek</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185737" marR="0" lvl="0" indent="-185737" algn="l" defTabSz="742946" rtl="0" eaLnBrk="1" fontAlgn="auto" latinLnBrk="0" hangingPunct="1">
              <a:lnSpc>
                <a:spcPct val="90000"/>
              </a:lnSpc>
              <a:spcBef>
                <a:spcPts val="812"/>
              </a:spcBef>
              <a:spcAft>
                <a:spcPts val="0"/>
              </a:spcAft>
              <a:buClrTx/>
              <a:buSzTx/>
              <a:buFont typeface="Arial"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Tujuan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Sistem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Manajemen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Mutu</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p>
          <a:p>
            <a:pPr marL="642934" marR="0" lvl="1" indent="-185737" algn="l" defTabSz="742946" rtl="0" eaLnBrk="1" fontAlgn="auto" latinLnBrk="0" hangingPunct="1">
              <a:lnSpc>
                <a:spcPct val="90000"/>
              </a:lnSpc>
              <a:spcBef>
                <a:spcPts val="812"/>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Organisasi</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secara</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konsisten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mampu</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menyediakan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produk</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dan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jasa</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sesuai</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persyaratan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p>
          <a:p>
            <a:pPr marL="1014408" marR="0" lvl="2" indent="-185737" algn="l" defTabSz="742946" rtl="0" eaLnBrk="1" fontAlgn="auto" latinLnBrk="0" hangingPunct="1">
              <a:lnSpc>
                <a:spcPct val="90000"/>
              </a:lnSpc>
              <a:spcBef>
                <a:spcPts val="406"/>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Pelanggan</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1014408" marR="0" lvl="2" indent="-185737" algn="l" defTabSz="742946" rtl="0" eaLnBrk="1" fontAlgn="auto" latinLnBrk="0" hangingPunct="1">
              <a:lnSpc>
                <a:spcPct val="90000"/>
              </a:lnSpc>
              <a:spcBef>
                <a:spcPts val="406"/>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Peraturan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dan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regulasi</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yang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terkait</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p>
          <a:p>
            <a:pPr marL="642934" marR="0" lvl="1" indent="-185737" algn="l" defTabSz="742946" rtl="0" eaLnBrk="1" fontAlgn="auto" latinLnBrk="0" hangingPunct="1">
              <a:lnSpc>
                <a:spcPct val="90000"/>
              </a:lnSpc>
              <a:spcBef>
                <a:spcPts val="812"/>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Meningkatkan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kepuasan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Pelanggan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p>
        </p:txBody>
      </p:sp>
      <p:sp>
        <p:nvSpPr>
          <p:cNvPr id="23" name="Right Arrow 22"/>
          <p:cNvSpPr/>
          <p:nvPr/>
        </p:nvSpPr>
        <p:spPr>
          <a:xfrm>
            <a:off x="2468217" y="1288772"/>
            <a:ext cx="2276059" cy="1737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p:cNvSpPr txBox="1"/>
          <p:nvPr/>
        </p:nvSpPr>
        <p:spPr>
          <a:xfrm>
            <a:off x="228599" y="4724401"/>
            <a:ext cx="3886201" cy="1000274"/>
          </a:xfrm>
          <a:prstGeom prst="rect">
            <a:avLst/>
          </a:prstGeom>
          <a:noFill/>
        </p:spPr>
        <p:txBody>
          <a:bodyPr wrap="square" rtlCol="0">
            <a:spAutoFit/>
          </a:bodyPr>
          <a:lstStyle/>
          <a:p>
            <a:pPr marL="347661" marR="0" lvl="1" indent="-347661" algn="l" defTabSz="457200" rtl="0" eaLnBrk="1" fontAlgn="auto" latinLnBrk="0" hangingPunct="1">
              <a:lnSpc>
                <a:spcPct val="100000"/>
              </a:lnSpc>
              <a:spcBef>
                <a:spcPts val="600"/>
              </a:spcBef>
              <a:spcAft>
                <a:spcPts val="0"/>
              </a:spcAft>
              <a:buClrTx/>
              <a:buSzTx/>
              <a:buFont typeface="Wingdings" pitchFamily="2" charset="2"/>
              <a:buChar char="ü"/>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Isu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Internal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eksternal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(4.1)</a:t>
            </a:r>
          </a:p>
          <a:p>
            <a:pPr marL="347661" marR="0" lvl="1" indent="-347661" algn="l" defTabSz="457200" rtl="0" eaLnBrk="1" fontAlgn="auto" latinLnBrk="0" hangingPunct="1">
              <a:lnSpc>
                <a:spcPct val="100000"/>
              </a:lnSpc>
              <a:spcBef>
                <a:spcPts val="600"/>
              </a:spcBef>
              <a:spcAft>
                <a:spcPts val="0"/>
              </a:spcAft>
              <a:buClrTx/>
              <a:buSzTx/>
              <a:buFont typeface="Wingdings" pitchFamily="2" charset="2"/>
              <a:buChar char="ü"/>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Kebutuhan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Harapan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(4.2.)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dari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pihak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terkait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(interested parties)   </a:t>
            </a:r>
          </a:p>
        </p:txBody>
      </p:sp>
      <p:sp>
        <p:nvSpPr>
          <p:cNvPr id="17" name="Down Arrow 16"/>
          <p:cNvSpPr/>
          <p:nvPr/>
        </p:nvSpPr>
        <p:spPr>
          <a:xfrm>
            <a:off x="1219200" y="3505200"/>
            <a:ext cx="457200" cy="99060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ight Arrow 18"/>
          <p:cNvSpPr/>
          <p:nvPr/>
        </p:nvSpPr>
        <p:spPr>
          <a:xfrm>
            <a:off x="3962401" y="4876801"/>
            <a:ext cx="762000" cy="45720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228600" y="4572000"/>
            <a:ext cx="93726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Slide Number Placeholder 2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1933BE-C567-46F0-8398-FCB3AD8C9B4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 name="Rectangle 2">
            <a:extLst>
              <a:ext uri="{FF2B5EF4-FFF2-40B4-BE49-F238E27FC236}">
                <a16:creationId xmlns:a16="http://schemas.microsoft.com/office/drawing/2014/main" id="{639C7043-C952-4499-8D34-4B6D4F3FB522}"/>
              </a:ext>
            </a:extLst>
          </p:cNvPr>
          <p:cNvSpPr txBox="1">
            <a:spLocks noChangeArrowheads="1"/>
          </p:cNvSpPr>
          <p:nvPr/>
        </p:nvSpPr>
        <p:spPr>
          <a:xfrm>
            <a:off x="306285" y="122380"/>
            <a:ext cx="5393804" cy="582852"/>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d-ID" sz="3600" b="1" i="0" u="none" strike="noStrike" kern="1200" cap="none" spc="0" normalizeH="0" baseline="0" noProof="0" dirty="0">
                <a:ln>
                  <a:noFill/>
                </a:ln>
                <a:solidFill>
                  <a:prstClr val="black"/>
                </a:solidFill>
                <a:effectLst/>
                <a:uLnTx/>
                <a:uFillTx/>
                <a:latin typeface="Calibri Light" panose="020F0302020204030204"/>
                <a:ea typeface="+mj-ea"/>
                <a:cs typeface="+mj-cs"/>
              </a:rPr>
              <a:t>KONTEKS ORGANISASI</a:t>
            </a:r>
            <a:endParaRPr kumimoji="0" lang="en-US" sz="36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26" name="Rectangle 25">
            <a:extLst>
              <a:ext uri="{FF2B5EF4-FFF2-40B4-BE49-F238E27FC236}">
                <a16:creationId xmlns:a16="http://schemas.microsoft.com/office/drawing/2014/main" id="{5AFEFA8F-10D5-4C26-9A03-6F7315FF239E}"/>
              </a:ext>
            </a:extLst>
          </p:cNvPr>
          <p:cNvSpPr/>
          <p:nvPr/>
        </p:nvSpPr>
        <p:spPr>
          <a:xfrm>
            <a:off x="430068" y="688730"/>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D118C154-7F7F-485F-AFF4-88E4AC962A63}"/>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14314726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QHSE Management System.jpg"/>
          <p:cNvPicPr>
            <a:picLocks noGrp="1" noChangeAspect="1"/>
          </p:cNvPicPr>
          <p:nvPr>
            <p:ph idx="1"/>
          </p:nvPr>
        </p:nvPicPr>
        <p:blipFill>
          <a:blip r:embed="rId2" cstate="print"/>
          <a:stretch>
            <a:fillRect/>
          </a:stretch>
        </p:blipFill>
        <p:spPr>
          <a:xfrm>
            <a:off x="272480" y="4077072"/>
            <a:ext cx="7920881" cy="2298386"/>
          </a:xfrm>
        </p:spPr>
      </p:pic>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DCC2629-E819-4529-92C3-5D924A42FEB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TextBox 5"/>
          <p:cNvSpPr txBox="1"/>
          <p:nvPr/>
        </p:nvSpPr>
        <p:spPr>
          <a:xfrm>
            <a:off x="128464" y="379691"/>
            <a:ext cx="3456384" cy="243143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err="1">
                <a:ln>
                  <a:noFill/>
                </a:ln>
                <a:solidFill>
                  <a:prstClr val="black"/>
                </a:solidFill>
                <a:effectLst/>
                <a:uLnTx/>
                <a:uFillTx/>
                <a:latin typeface="Calibri" panose="020F0502020204030204"/>
                <a:ea typeface="+mn-ea"/>
                <a:cs typeface="+mn-cs"/>
              </a:rPr>
              <a:t>Isu</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rPr>
              <a:t> Internal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positif</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negatif</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Nilai : Standard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Perilaku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Budaya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Saling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tuding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Pengetahuan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pengetahuan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tentang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teknologi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produk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yang proses yang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masih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lemah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Major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isu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terkait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kinerja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perusahaan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7" name="TextBox 6"/>
          <p:cNvSpPr txBox="1"/>
          <p:nvPr/>
        </p:nvSpPr>
        <p:spPr>
          <a:xfrm>
            <a:off x="3512840" y="31265"/>
            <a:ext cx="3888432" cy="29238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err="1">
                <a:ln>
                  <a:noFill/>
                </a:ln>
                <a:solidFill>
                  <a:prstClr val="black"/>
                </a:solidFill>
                <a:effectLst/>
                <a:uLnTx/>
                <a:uFillTx/>
                <a:latin typeface="Calibri" panose="020F0502020204030204"/>
                <a:ea typeface="+mn-ea"/>
                <a:cs typeface="+mn-cs"/>
              </a:rPr>
              <a:t>Isu</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sng" strike="noStrike" kern="1200" cap="none" spc="0" normalizeH="0" baseline="0" noProof="0" dirty="0" err="1">
                <a:ln>
                  <a:noFill/>
                </a:ln>
                <a:solidFill>
                  <a:prstClr val="black"/>
                </a:solidFill>
                <a:effectLst/>
                <a:uLnTx/>
                <a:uFillTx/>
                <a:latin typeface="Calibri" panose="020F0502020204030204"/>
                <a:ea typeface="+mn-ea"/>
                <a:cs typeface="+mn-cs"/>
              </a:rPr>
              <a:t>Eksternal</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International, national, regional, local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positif</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negaitif</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Legal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Peraturan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baru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Teknologi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Teknologi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produk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Kompetisi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Kompetitor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baru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Pasar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Kondisi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pasar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Budaya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masyarakat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Sosial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media, marketing online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Kondisi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politik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Kondisi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lingkungan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bisnis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Down Arrow 7"/>
          <p:cNvSpPr/>
          <p:nvPr/>
        </p:nvSpPr>
        <p:spPr>
          <a:xfrm>
            <a:off x="1155700" y="2895600"/>
            <a:ext cx="64807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Down Arrow 8"/>
          <p:cNvSpPr/>
          <p:nvPr/>
        </p:nvSpPr>
        <p:spPr>
          <a:xfrm>
            <a:off x="4448945" y="2895600"/>
            <a:ext cx="72008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488504" y="3356994"/>
            <a:ext cx="6407652" cy="83099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Monitor and review,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black"/>
                </a:solidFill>
                <a:effectLst/>
                <a:uLnTx/>
                <a:uFillTx/>
                <a:latin typeface="Calibri" panose="020F0502020204030204"/>
                <a:ea typeface="+mn-ea"/>
                <a:cs typeface="+mn-cs"/>
              </a:rPr>
              <a:t>Develop necessary action to  address the impact </a:t>
            </a:r>
          </a:p>
        </p:txBody>
      </p:sp>
      <p:sp>
        <p:nvSpPr>
          <p:cNvPr id="11" name="Rectangle 10"/>
          <p:cNvSpPr/>
          <p:nvPr/>
        </p:nvSpPr>
        <p:spPr>
          <a:xfrm>
            <a:off x="272480" y="3356992"/>
            <a:ext cx="9001000" cy="30243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7329264" y="1270337"/>
            <a:ext cx="1944216"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err="1">
                <a:ln>
                  <a:noFill/>
                </a:ln>
                <a:solidFill>
                  <a:prstClr val="black"/>
                </a:solidFill>
                <a:effectLst/>
                <a:uLnTx/>
                <a:uFillTx/>
                <a:latin typeface="Calibri" panose="020F0502020204030204"/>
                <a:ea typeface="+mn-ea"/>
                <a:cs typeface="+mn-cs"/>
              </a:rPr>
              <a:t>Tuntutan</a:t>
            </a:r>
            <a:r>
              <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sng"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sng" strike="noStrike" kern="1200" cap="none" spc="0" normalizeH="0" baseline="0" noProof="0" dirty="0" err="1">
                <a:ln>
                  <a:noFill/>
                </a:ln>
                <a:solidFill>
                  <a:prstClr val="black"/>
                </a:solidFill>
                <a:effectLst/>
                <a:uLnTx/>
                <a:uFillTx/>
                <a:latin typeface="Calibri" panose="020F0502020204030204"/>
                <a:ea typeface="+mn-ea"/>
                <a:cs typeface="+mn-cs"/>
              </a:rPr>
              <a:t>Harapan</a:t>
            </a:r>
            <a:r>
              <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sng" strike="noStrike" kern="1200" cap="none" spc="0" normalizeH="0" baseline="0" noProof="0" dirty="0" err="1">
                <a:ln>
                  <a:noFill/>
                </a:ln>
                <a:solidFill>
                  <a:prstClr val="black"/>
                </a:solidFill>
                <a:effectLst/>
                <a:uLnTx/>
                <a:uFillTx/>
                <a:latin typeface="Calibri" panose="020F0502020204030204"/>
                <a:ea typeface="+mn-ea"/>
                <a:cs typeface="+mn-cs"/>
              </a:rPr>
              <a:t>dari</a:t>
            </a:r>
            <a:r>
              <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sng" strike="noStrike" kern="1200" cap="none" spc="0" normalizeH="0" baseline="0" noProof="0" dirty="0" err="1">
                <a:ln>
                  <a:noFill/>
                </a:ln>
                <a:solidFill>
                  <a:prstClr val="black"/>
                </a:solidFill>
                <a:effectLst/>
                <a:uLnTx/>
                <a:uFillTx/>
                <a:latin typeface="Calibri" panose="020F0502020204030204"/>
                <a:ea typeface="+mn-ea"/>
                <a:cs typeface="+mn-cs"/>
              </a:rPr>
              <a:t>pihak</a:t>
            </a:r>
            <a:r>
              <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sng" strike="noStrike" kern="1200" cap="none" spc="0" normalizeH="0" baseline="0" noProof="0" dirty="0" err="1">
                <a:ln>
                  <a:noFill/>
                </a:ln>
                <a:solidFill>
                  <a:prstClr val="black"/>
                </a:solidFill>
                <a:effectLst/>
                <a:uLnTx/>
                <a:uFillTx/>
                <a:latin typeface="Calibri" panose="020F0502020204030204"/>
                <a:ea typeface="+mn-ea"/>
                <a:cs typeface="+mn-cs"/>
              </a:rPr>
              <a:t>terkait</a:t>
            </a:r>
            <a:r>
              <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3" name="Down Arrow 12"/>
          <p:cNvSpPr/>
          <p:nvPr/>
        </p:nvSpPr>
        <p:spPr>
          <a:xfrm>
            <a:off x="7473280" y="2564904"/>
            <a:ext cx="864096" cy="936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AA499CF3-BF72-4917-8776-25B427593E4E}"/>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244364732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DCC2629-E819-4529-92C3-5D924A42FEB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3" name="Group 9"/>
          <p:cNvGrpSpPr/>
          <p:nvPr/>
        </p:nvGrpSpPr>
        <p:grpSpPr>
          <a:xfrm>
            <a:off x="488504" y="980729"/>
            <a:ext cx="9004747" cy="5553327"/>
            <a:chOff x="488504" y="980728"/>
            <a:chExt cx="9004748" cy="5553327"/>
          </a:xfrm>
        </p:grpSpPr>
        <p:pic>
          <p:nvPicPr>
            <p:cNvPr id="77826" name="Picture 2" descr="Image result for stakeholders"/>
            <p:cNvPicPr>
              <a:picLocks noChangeAspect="1" noChangeArrowheads="1"/>
            </p:cNvPicPr>
            <p:nvPr/>
          </p:nvPicPr>
          <p:blipFill>
            <a:blip r:embed="rId2" cstate="print"/>
            <a:srcRect/>
            <a:stretch>
              <a:fillRect/>
            </a:stretch>
          </p:blipFill>
          <p:spPr bwMode="auto">
            <a:xfrm>
              <a:off x="1208584" y="1268760"/>
              <a:ext cx="7272808" cy="4724320"/>
            </a:xfrm>
            <a:prstGeom prst="rect">
              <a:avLst/>
            </a:prstGeom>
            <a:noFill/>
          </p:spPr>
        </p:pic>
        <p:sp>
          <p:nvSpPr>
            <p:cNvPr id="4" name="TextBox 3"/>
            <p:cNvSpPr txBox="1"/>
            <p:nvPr/>
          </p:nvSpPr>
          <p:spPr>
            <a:xfrm>
              <a:off x="6177137" y="5373216"/>
              <a:ext cx="3168353" cy="830997"/>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Contoh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rasis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diskriminasi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mendapat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kesempatan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sama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Rectangle 4"/>
            <p:cNvSpPr/>
            <p:nvPr/>
          </p:nvSpPr>
          <p:spPr>
            <a:xfrm>
              <a:off x="488504" y="5445224"/>
              <a:ext cx="3008784" cy="1077218"/>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Keterlibatan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Perusahaan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dalam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meningkatkan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taraf</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hidup</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penduduk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sekitar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menyebabkan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polusi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 name="Rectangle 5"/>
            <p:cNvSpPr/>
            <p:nvPr/>
          </p:nvSpPr>
          <p:spPr>
            <a:xfrm>
              <a:off x="704528" y="980728"/>
              <a:ext cx="4331022" cy="830997"/>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Contoh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tuntutan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mempekerjakan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penduduk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lokal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tuntutan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mencemari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lingkungan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p:cNvSpPr/>
            <p:nvPr/>
          </p:nvSpPr>
          <p:spPr>
            <a:xfrm>
              <a:off x="6921009" y="1556792"/>
              <a:ext cx="2572243" cy="58477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Harapan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mendapatakan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informasi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forecast 3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bulan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p:cNvSpPr/>
            <p:nvPr/>
          </p:nvSpPr>
          <p:spPr>
            <a:xfrm>
              <a:off x="7113241" y="4005064"/>
              <a:ext cx="1994329"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Exp : Minimum profit </a:t>
              </a:r>
            </a:p>
          </p:txBody>
        </p:sp>
        <p:sp>
          <p:nvSpPr>
            <p:cNvPr id="9" name="Rectangle 8"/>
            <p:cNvSpPr/>
            <p:nvPr/>
          </p:nvSpPr>
          <p:spPr>
            <a:xfrm>
              <a:off x="3296816" y="5949280"/>
              <a:ext cx="3008784" cy="58477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Contoh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Perusahaan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investasi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alat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ukur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lebih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canggih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sp>
        <p:nvSpPr>
          <p:cNvPr id="11" name="TextBox 10"/>
          <p:cNvSpPr txBox="1"/>
          <p:nvPr/>
        </p:nvSpPr>
        <p:spPr>
          <a:xfrm>
            <a:off x="488505" y="260648"/>
            <a:ext cx="883964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sng" strike="noStrike" kern="1200" cap="none" spc="0" normalizeH="0" baseline="0" noProof="0" dirty="0" err="1">
                <a:ln>
                  <a:noFill/>
                </a:ln>
                <a:solidFill>
                  <a:prstClr val="black"/>
                </a:solidFill>
                <a:effectLst/>
                <a:uLnTx/>
                <a:uFillTx/>
                <a:latin typeface="Calibri" panose="020F0502020204030204"/>
                <a:ea typeface="+mn-ea"/>
                <a:cs typeface="+mn-cs"/>
              </a:rPr>
              <a:t>Identifikasi</a:t>
            </a:r>
            <a:r>
              <a:rPr kumimoji="0" lang="en-US" sz="28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sng" strike="noStrike" kern="1200" cap="none" spc="0" normalizeH="0" baseline="0" noProof="0" dirty="0" err="1">
                <a:ln>
                  <a:noFill/>
                </a:ln>
                <a:solidFill>
                  <a:prstClr val="black"/>
                </a:solidFill>
                <a:effectLst/>
                <a:uLnTx/>
                <a:uFillTx/>
                <a:latin typeface="Calibri" panose="020F0502020204030204"/>
                <a:ea typeface="+mn-ea"/>
                <a:cs typeface="+mn-cs"/>
              </a:rPr>
              <a:t>Kebutuhan</a:t>
            </a:r>
            <a:r>
              <a:rPr kumimoji="0" lang="en-US" sz="28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d-ID" sz="2800" b="0" i="0" u="sng" strike="noStrike" kern="1200" cap="none" spc="0" normalizeH="0" baseline="0" noProof="0" dirty="0">
                <a:ln>
                  <a:noFill/>
                </a:ln>
                <a:solidFill>
                  <a:prstClr val="black"/>
                </a:solidFill>
                <a:effectLst/>
                <a:uLnTx/>
                <a:uFillTx/>
                <a:latin typeface="Calibri" panose="020F0502020204030204"/>
                <a:ea typeface="+mn-ea"/>
                <a:cs typeface="+mn-cs"/>
              </a:rPr>
              <a:t>dan Harapan </a:t>
            </a:r>
            <a:r>
              <a:rPr kumimoji="0" lang="en-US" sz="2800" b="0" i="0" u="sng" strike="noStrike" kern="1200" cap="none" spc="0" normalizeH="0" baseline="0" noProof="0" dirty="0" err="1">
                <a:ln>
                  <a:noFill/>
                </a:ln>
                <a:solidFill>
                  <a:prstClr val="black"/>
                </a:solidFill>
                <a:effectLst/>
                <a:uLnTx/>
                <a:uFillTx/>
                <a:latin typeface="Calibri" panose="020F0502020204030204"/>
                <a:ea typeface="+mn-ea"/>
                <a:cs typeface="+mn-cs"/>
              </a:rPr>
              <a:t>dari</a:t>
            </a:r>
            <a:r>
              <a:rPr kumimoji="0" lang="en-US" sz="28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sng" strike="noStrike" kern="1200" cap="none" spc="0" normalizeH="0" baseline="0" noProof="0" dirty="0" err="1">
                <a:ln>
                  <a:noFill/>
                </a:ln>
                <a:solidFill>
                  <a:prstClr val="black"/>
                </a:solidFill>
                <a:effectLst/>
                <a:uLnTx/>
                <a:uFillTx/>
                <a:latin typeface="Calibri" panose="020F0502020204030204"/>
                <a:ea typeface="+mn-ea"/>
                <a:cs typeface="+mn-cs"/>
              </a:rPr>
              <a:t>Pihak</a:t>
            </a:r>
            <a:r>
              <a:rPr kumimoji="0" lang="en-US" sz="28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sng" strike="noStrike" kern="1200" cap="none" spc="0" normalizeH="0" baseline="0" noProof="0" dirty="0" err="1">
                <a:ln>
                  <a:noFill/>
                </a:ln>
                <a:solidFill>
                  <a:prstClr val="black"/>
                </a:solidFill>
                <a:effectLst/>
                <a:uLnTx/>
                <a:uFillTx/>
                <a:latin typeface="Calibri" panose="020F0502020204030204"/>
                <a:ea typeface="+mn-ea"/>
                <a:cs typeface="+mn-cs"/>
              </a:rPr>
              <a:t>terkait</a:t>
            </a:r>
            <a:r>
              <a:rPr kumimoji="0" lang="en-US" sz="2800" b="0" i="0" u="sng"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3" name="Rectangle 12"/>
          <p:cNvSpPr/>
          <p:nvPr/>
        </p:nvSpPr>
        <p:spPr>
          <a:xfrm>
            <a:off x="4376937" y="2492896"/>
            <a:ext cx="108012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4044951" y="2743201"/>
            <a:ext cx="1850571" cy="584775"/>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Company </a:t>
            </a:r>
          </a:p>
        </p:txBody>
      </p:sp>
      <p:sp>
        <p:nvSpPr>
          <p:cNvPr id="10" name="Footer Placeholder 9">
            <a:extLst>
              <a:ext uri="{FF2B5EF4-FFF2-40B4-BE49-F238E27FC236}">
                <a16:creationId xmlns:a16="http://schemas.microsoft.com/office/drawing/2014/main" id="{B2CEE03A-92E1-4F02-9273-71C8EF5A4121}"/>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72778899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91B881C-D904-43E2-A4BC-D54077A98E19}"/>
              </a:ext>
            </a:extLst>
          </p:cNvPr>
          <p:cNvSpPr/>
          <p:nvPr/>
        </p:nvSpPr>
        <p:spPr>
          <a:xfrm>
            <a:off x="2185524" y="5926112"/>
            <a:ext cx="7315197" cy="459264"/>
          </a:xfrm>
          <a:prstGeom prst="rect">
            <a:avLst/>
          </a:prstGeom>
          <a:ln w="127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5E4EA39C-6A78-4715-9AFF-E136CA754BE6}"/>
              </a:ext>
            </a:extLst>
          </p:cNvPr>
          <p:cNvSpPr/>
          <p:nvPr/>
        </p:nvSpPr>
        <p:spPr>
          <a:xfrm>
            <a:off x="2185524" y="5341912"/>
            <a:ext cx="7315197" cy="459264"/>
          </a:xfrm>
          <a:prstGeom prst="rect">
            <a:avLst/>
          </a:prstGeom>
          <a:ln w="127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97EAF0E9-75C3-4649-BDB1-6FDAE4AC7B2B}"/>
              </a:ext>
            </a:extLst>
          </p:cNvPr>
          <p:cNvSpPr/>
          <p:nvPr/>
        </p:nvSpPr>
        <p:spPr>
          <a:xfrm>
            <a:off x="2185524" y="2930732"/>
            <a:ext cx="7315197" cy="2303009"/>
          </a:xfrm>
          <a:prstGeom prst="rect">
            <a:avLst/>
          </a:prstGeom>
          <a:ln w="127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292AE445-802F-4512-AFF5-447CD66D0D4F}"/>
              </a:ext>
            </a:extLst>
          </p:cNvPr>
          <p:cNvSpPr/>
          <p:nvPr/>
        </p:nvSpPr>
        <p:spPr>
          <a:xfrm>
            <a:off x="2185524" y="1544611"/>
            <a:ext cx="7315197" cy="1278833"/>
          </a:xfrm>
          <a:prstGeom prst="rect">
            <a:avLst/>
          </a:prstGeom>
          <a:ln w="127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itle 1"/>
          <p:cNvSpPr>
            <a:spLocks noGrp="1"/>
          </p:cNvSpPr>
          <p:nvPr>
            <p:ph type="title"/>
          </p:nvPr>
        </p:nvSpPr>
        <p:spPr>
          <a:xfrm>
            <a:off x="256181" y="165146"/>
            <a:ext cx="6414041" cy="447352"/>
          </a:xfrm>
        </p:spPr>
        <p:txBody>
          <a:bodyPr>
            <a:noAutofit/>
          </a:bodyPr>
          <a:lstStyle/>
          <a:p>
            <a:r>
              <a:rPr lang="en-US" sz="3200" b="1" dirty="0"/>
              <a:t>LEADERSHIP AND COMMITMENT </a:t>
            </a:r>
          </a:p>
        </p:txBody>
      </p:sp>
      <p:grpSp>
        <p:nvGrpSpPr>
          <p:cNvPr id="2" name="Group 7"/>
          <p:cNvGrpSpPr/>
          <p:nvPr/>
        </p:nvGrpSpPr>
        <p:grpSpPr>
          <a:xfrm>
            <a:off x="318495" y="1839568"/>
            <a:ext cx="1682178" cy="708392"/>
            <a:chOff x="5313040" y="2579486"/>
            <a:chExt cx="606242" cy="420360"/>
          </a:xfrm>
        </p:grpSpPr>
        <p:sp>
          <p:nvSpPr>
            <p:cNvPr id="9" name="Pentagon 8"/>
            <p:cNvSpPr/>
            <p:nvPr/>
          </p:nvSpPr>
          <p:spPr>
            <a:xfrm>
              <a:off x="5324735" y="2579486"/>
              <a:ext cx="594547" cy="420360"/>
            </a:xfrm>
            <a:prstGeom prst="homePlate">
              <a:avLst/>
            </a:prstGeom>
            <a:solidFill>
              <a:srgbClr val="C00000"/>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Tanggung</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jawab</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penuh</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cxnSp>
          <p:nvCxnSpPr>
            <p:cNvPr id="10" name="Straight Connector 9"/>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11" name="Freeform 10"/>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 name="TextBox 16"/>
          <p:cNvSpPr txBox="1"/>
          <p:nvPr/>
        </p:nvSpPr>
        <p:spPr>
          <a:xfrm>
            <a:off x="2318320" y="1610353"/>
            <a:ext cx="6711379" cy="1169551"/>
          </a:xfrm>
          <a:prstGeom prst="rect">
            <a:avLst/>
          </a:prstGeom>
          <a:noFill/>
          <a:ln>
            <a:noFill/>
          </a:ln>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d-ID" sz="1400" b="0" i="0" u="none" strike="noStrike" kern="1200" cap="none" spc="0" normalizeH="0" baseline="0" noProof="0" dirty="0">
                <a:ln>
                  <a:noFill/>
                </a:ln>
                <a:solidFill>
                  <a:srgbClr val="002060"/>
                </a:solidFill>
                <a:effectLst/>
                <a:uLnTx/>
                <a:uFillTx/>
                <a:latin typeface="Calibri" panose="020F0502020204030204"/>
                <a:ea typeface="+mn-ea"/>
                <a:cs typeface="+mn-cs"/>
              </a:rPr>
              <a:t>Menunjukan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tanggung</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jawab</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penuh</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terhadap</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efektifitas</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sistem</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manajemen</a:t>
            </a:r>
            <a:endParaRPr kumimoji="0" lang="id-ID" sz="14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d-ID" sz="1400" b="0" i="0" u="none" strike="noStrike" kern="1200" cap="none" spc="0" normalizeH="0" baseline="0" noProof="0" dirty="0">
                <a:ln>
                  <a:noFill/>
                </a:ln>
                <a:solidFill>
                  <a:srgbClr val="002060"/>
                </a:solidFill>
                <a:effectLst/>
                <a:uLnTx/>
                <a:uFillTx/>
                <a:latin typeface="Calibri" panose="020F0502020204030204"/>
                <a:ea typeface="+mn-ea"/>
                <a:cs typeface="+mn-cs"/>
              </a:rPr>
              <a:t>Tugas-tugas Top Manajemen yang harus dikerjakan dan yang bisa di delegasikan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d-ID" sz="1400" b="0" i="0" u="none" strike="noStrike" kern="1200" cap="none" spc="0" normalizeH="0" baseline="0" noProof="0" dirty="0">
                <a:ln>
                  <a:noFill/>
                </a:ln>
                <a:solidFill>
                  <a:srgbClr val="002060"/>
                </a:solidFill>
                <a:effectLst/>
                <a:uLnTx/>
                <a:uFillTx/>
                <a:latin typeface="Calibri" panose="020F0502020204030204"/>
                <a:ea typeface="+mn-ea"/>
                <a:cs typeface="+mn-cs"/>
              </a:rPr>
              <a:t>Terlibat dalam pengambilan keputusan terkait sistem manajemen dan mengevaluasi keefektifannya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Menyediakan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Sumber</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Daya</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Manusia</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Infrastruktur</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lingkungan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kerja</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grpSp>
        <p:nvGrpSpPr>
          <p:cNvPr id="3" name="Group 20"/>
          <p:cNvGrpSpPr/>
          <p:nvPr/>
        </p:nvGrpSpPr>
        <p:grpSpPr>
          <a:xfrm>
            <a:off x="350946" y="3699964"/>
            <a:ext cx="1682178" cy="708392"/>
            <a:chOff x="5313040" y="2579486"/>
            <a:chExt cx="606242" cy="420360"/>
          </a:xfrm>
        </p:grpSpPr>
        <p:sp>
          <p:nvSpPr>
            <p:cNvPr id="22" name="Pentagon 21"/>
            <p:cNvSpPr/>
            <p:nvPr/>
          </p:nvSpPr>
          <p:spPr>
            <a:xfrm>
              <a:off x="5324735" y="2579486"/>
              <a:ext cx="594547" cy="420360"/>
            </a:xfrm>
            <a:prstGeom prst="homePlate">
              <a:avLst/>
            </a:prstGeom>
            <a:solidFill>
              <a:srgbClr val="008000"/>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Memberikan</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Arahan</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cxnSp>
          <p:nvCxnSpPr>
            <p:cNvPr id="23" name="Straight Connector 22"/>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24" name="Freeform 23"/>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 name="TextBox 24"/>
          <p:cNvSpPr txBox="1"/>
          <p:nvPr/>
        </p:nvSpPr>
        <p:spPr>
          <a:xfrm>
            <a:off x="2343720" y="2930732"/>
            <a:ext cx="7315200" cy="2246769"/>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002060"/>
                </a:solidFill>
                <a:effectLst/>
                <a:uLnTx/>
                <a:uFillTx/>
                <a:latin typeface="Calibri" panose="020F0502020204030204"/>
                <a:ea typeface="+mn-ea"/>
                <a:cs typeface="+mn-cs"/>
              </a:rPr>
              <a:t>Strategi</a:t>
            </a:r>
            <a:endParaRPr kumimoji="0" lang="en-US" sz="1400" b="1" i="0" u="sng" strike="noStrike" kern="1200" cap="none" spc="0" normalizeH="0" baseline="0" noProof="0" dirty="0">
              <a:ln>
                <a:noFill/>
              </a:ln>
              <a:solidFill>
                <a:srgbClr val="002060"/>
              </a:solidFill>
              <a:effectLst/>
              <a:uLnTx/>
              <a:uFillTx/>
              <a:latin typeface="Calibri" panose="020F0502020204030204"/>
              <a:ea typeface="+mn-ea"/>
              <a:cs typeface="+mn-cs"/>
            </a:endParaRPr>
          </a:p>
          <a:p>
            <a:pPr marL="233363" marR="0" lvl="0" indent="-180975"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Memastikan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kebijakan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dan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sasaran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mutu</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sejalan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dengan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strategi</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bisnis</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perusahaan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p>
          <a:p>
            <a:pPr marL="233363" marR="0" lvl="0" indent="-180975" algn="l" defTabSz="457200" rtl="0" eaLnBrk="1" fontAlgn="auto" latinLnBrk="0" hangingPunct="1">
              <a:lnSpc>
                <a:spcPct val="100000"/>
              </a:lnSpc>
              <a:spcBef>
                <a:spcPts val="0"/>
              </a:spcBef>
              <a:spcAft>
                <a:spcPts val="0"/>
              </a:spcAft>
              <a:buClrTx/>
              <a:buSzTx/>
              <a:buFont typeface="Arial" pitchFamily="34" charset="0"/>
              <a:buChar char="•"/>
              <a:tabLst/>
              <a:defRPr/>
            </a:pPr>
            <a:endParaRPr kumimoji="0" lang="en-US" sz="1400" b="0" i="0" u="sng" strike="noStrike" kern="1200" cap="none" spc="0" normalizeH="0" baseline="0" noProof="0" dirty="0">
              <a:ln>
                <a:noFill/>
              </a:ln>
              <a:solidFill>
                <a:srgbClr val="00206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002060"/>
                </a:solidFill>
                <a:effectLst/>
                <a:uLnTx/>
                <a:uFillTx/>
                <a:latin typeface="Calibri" panose="020F0502020204030204"/>
                <a:ea typeface="+mn-ea"/>
                <a:cs typeface="+mn-cs"/>
              </a:rPr>
              <a:t>Pola</a:t>
            </a:r>
            <a:r>
              <a:rPr kumimoji="0" lang="en-US" sz="1400" b="1" i="0" u="sng"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1" i="0" u="sng" strike="noStrike" kern="1200" cap="none" spc="0" normalizeH="0" baseline="0" noProof="0" dirty="0" err="1">
                <a:ln>
                  <a:noFill/>
                </a:ln>
                <a:solidFill>
                  <a:srgbClr val="002060"/>
                </a:solidFill>
                <a:effectLst/>
                <a:uLnTx/>
                <a:uFillTx/>
                <a:latin typeface="Calibri" panose="020F0502020204030204"/>
                <a:ea typeface="+mn-ea"/>
                <a:cs typeface="+mn-cs"/>
              </a:rPr>
              <a:t>Pikir</a:t>
            </a:r>
            <a:endParaRPr kumimoji="0" lang="en-US" sz="1400" b="1" i="0" u="sng" strike="noStrike" kern="1200" cap="none" spc="0" normalizeH="0" baseline="0" noProof="0" dirty="0">
              <a:ln>
                <a:noFill/>
              </a:ln>
              <a:solidFill>
                <a:srgbClr val="002060"/>
              </a:solidFill>
              <a:effectLst/>
              <a:uLnTx/>
              <a:uFillTx/>
              <a:latin typeface="Calibri" panose="020F0502020204030204"/>
              <a:ea typeface="+mn-ea"/>
              <a:cs typeface="+mn-cs"/>
            </a:endParaRPr>
          </a:p>
          <a:p>
            <a:pPr marL="233363" marR="0" lvl="0" indent="-2333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Mempromosikan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pendekatan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proses</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dan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pemikiran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berdasarkan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resiko</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1" u="none" strike="noStrike" kern="1200" cap="none" spc="0" normalizeH="0" baseline="0" noProof="0" dirty="0">
                <a:ln>
                  <a:noFill/>
                </a:ln>
                <a:solidFill>
                  <a:srgbClr val="002060"/>
                </a:solidFill>
                <a:effectLst/>
                <a:uLnTx/>
                <a:uFillTx/>
                <a:latin typeface="Calibri" panose="020F0502020204030204"/>
                <a:ea typeface="+mn-ea"/>
                <a:cs typeface="+mn-cs"/>
              </a:rPr>
              <a:t>risk based thinking)</a:t>
            </a:r>
            <a:endPar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233363" marR="0" lvl="0" indent="-2333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Mengkomunikasikan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pentingnya</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sistem</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p>
          <a:p>
            <a:pPr marL="233363" marR="0" lvl="0" indent="-2333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Mempromosikan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Peningkatan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1" u="none" strike="noStrike" kern="1200" cap="none" spc="0" normalizeH="0" baseline="0" noProof="0" dirty="0">
                <a:ln>
                  <a:noFill/>
                </a:ln>
                <a:solidFill>
                  <a:srgbClr val="002060"/>
                </a:solidFill>
                <a:effectLst/>
                <a:uLnTx/>
                <a:uFillTx/>
                <a:latin typeface="Calibri" panose="020F0502020204030204"/>
                <a:ea typeface="+mn-ea"/>
                <a:cs typeface="+mn-cs"/>
              </a:rPr>
              <a:t>Improvement</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sng" strike="noStrike" kern="1200" cap="none" spc="0" normalizeH="0" baseline="0" noProof="0" dirty="0">
              <a:ln>
                <a:noFill/>
              </a:ln>
              <a:solidFill>
                <a:srgbClr val="00206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2060"/>
                </a:solidFill>
                <a:effectLst/>
                <a:uLnTx/>
                <a:uFillTx/>
                <a:latin typeface="Calibri" panose="020F0502020204030204"/>
                <a:ea typeface="+mn-ea"/>
                <a:cs typeface="+mn-cs"/>
              </a:rPr>
              <a:t>Sistem</a:t>
            </a:r>
          </a:p>
          <a:p>
            <a:pPr marL="233363" marR="0" lvl="0" indent="-2333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Mengintegrasikan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Sistem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Manajemen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mutu</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kedalam</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bisnis</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proses</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perusahaan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5" name="TextBox 34"/>
          <p:cNvSpPr txBox="1"/>
          <p:nvPr/>
        </p:nvSpPr>
        <p:spPr>
          <a:xfrm>
            <a:off x="2318320" y="5411541"/>
            <a:ext cx="7315200" cy="307777"/>
          </a:xfrm>
          <a:prstGeom prst="rect">
            <a:avLst/>
          </a:prstGeom>
          <a:noFill/>
          <a:ln>
            <a:solidFill>
              <a:schemeClr val="bg1"/>
            </a:solidFill>
          </a:ln>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Pemberdayaan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karyawan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untuk</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berkontribusi</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dalam</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pengembangan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dan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peningkatan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Sistem </a:t>
            </a:r>
          </a:p>
        </p:txBody>
      </p:sp>
      <p:grpSp>
        <p:nvGrpSpPr>
          <p:cNvPr id="20" name="Group 36"/>
          <p:cNvGrpSpPr/>
          <p:nvPr/>
        </p:nvGrpSpPr>
        <p:grpSpPr>
          <a:xfrm>
            <a:off x="315263" y="5138395"/>
            <a:ext cx="1682178" cy="708392"/>
            <a:chOff x="5313040" y="2579486"/>
            <a:chExt cx="606242" cy="420360"/>
          </a:xfrm>
        </p:grpSpPr>
        <p:sp>
          <p:nvSpPr>
            <p:cNvPr id="38" name="Pentagon 37"/>
            <p:cNvSpPr/>
            <p:nvPr/>
          </p:nvSpPr>
          <p:spPr>
            <a:xfrm>
              <a:off x="5324735" y="2579486"/>
              <a:ext cx="594547" cy="420360"/>
            </a:xfrm>
            <a:prstGeom prst="homePlate">
              <a:avLst/>
            </a:prstGeom>
            <a:solidFill>
              <a:schemeClr val="accent6">
                <a:lumMod val="75000"/>
              </a:schemeClr>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Pemberdayaan</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Karyawan</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9" name="Straight Connector 38"/>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40" name="Freeform 39"/>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 name="Group 40"/>
          <p:cNvGrpSpPr/>
          <p:nvPr/>
        </p:nvGrpSpPr>
        <p:grpSpPr>
          <a:xfrm>
            <a:off x="331488" y="5957504"/>
            <a:ext cx="1682178" cy="497261"/>
            <a:chOff x="5313040" y="2579486"/>
            <a:chExt cx="606242" cy="420360"/>
          </a:xfrm>
        </p:grpSpPr>
        <p:sp>
          <p:nvSpPr>
            <p:cNvPr id="42" name="Pentagon 41"/>
            <p:cNvSpPr/>
            <p:nvPr/>
          </p:nvSpPr>
          <p:spPr>
            <a:xfrm>
              <a:off x="5324735" y="2579486"/>
              <a:ext cx="594547" cy="420360"/>
            </a:xfrm>
            <a:prstGeom prst="homePlate">
              <a:avLst/>
            </a:prstGeom>
            <a:solidFill>
              <a:schemeClr val="accent1">
                <a:lumMod val="75000"/>
              </a:schemeClr>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Evaluasi</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hasil</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cxnSp>
          <p:nvCxnSpPr>
            <p:cNvPr id="43" name="Straight Connector 42"/>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44" name="Freeform 43"/>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8" name="TextBox 47"/>
          <p:cNvSpPr txBox="1"/>
          <p:nvPr/>
        </p:nvSpPr>
        <p:spPr>
          <a:xfrm>
            <a:off x="2360712" y="5928400"/>
            <a:ext cx="7315200" cy="323165"/>
          </a:xfrm>
          <a:prstGeom prst="rect">
            <a:avLst/>
          </a:prstGeom>
          <a:noFill/>
          <a:ln>
            <a:noFill/>
          </a:ln>
        </p:spPr>
        <p:txBody>
          <a:bodyPr wrap="square" rtlCol="0">
            <a:spAutoFit/>
          </a:bodyPr>
          <a:lstStyle/>
          <a:p>
            <a:pPr marL="233363" marR="0" lvl="0" indent="-233363"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srgbClr val="002060"/>
                </a:solidFill>
                <a:effectLst/>
                <a:uLnTx/>
                <a:uFillTx/>
                <a:latin typeface="Calibri" panose="020F0502020204030204"/>
                <a:ea typeface="+mn-ea"/>
                <a:cs typeface="+mn-cs"/>
              </a:rPr>
              <a:t>Evaluasi</a:t>
            </a:r>
            <a:r>
              <a:rPr kumimoji="0" lang="en-US" sz="15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srgbClr val="002060"/>
                </a:solidFill>
                <a:effectLst/>
                <a:uLnTx/>
                <a:uFillTx/>
                <a:latin typeface="Calibri" panose="020F0502020204030204"/>
                <a:ea typeface="+mn-ea"/>
                <a:cs typeface="+mn-cs"/>
              </a:rPr>
              <a:t>efektifitas</a:t>
            </a:r>
            <a:r>
              <a:rPr kumimoji="0" lang="en-US" sz="15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srgbClr val="002060"/>
                </a:solidFill>
                <a:effectLst/>
                <a:uLnTx/>
                <a:uFillTx/>
                <a:latin typeface="Calibri" panose="020F0502020204030204"/>
                <a:ea typeface="+mn-ea"/>
                <a:cs typeface="+mn-cs"/>
              </a:rPr>
              <a:t>sistem</a:t>
            </a:r>
            <a:r>
              <a:rPr kumimoji="0" lang="en-US" sz="15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srgbClr val="002060"/>
                </a:solidFill>
                <a:effectLst/>
                <a:uLnTx/>
                <a:uFillTx/>
                <a:latin typeface="Calibri" panose="020F0502020204030204"/>
                <a:ea typeface="+mn-ea"/>
                <a:cs typeface="+mn-cs"/>
              </a:rPr>
              <a:t>terhadap</a:t>
            </a:r>
            <a:r>
              <a:rPr kumimoji="0" lang="en-US" sz="15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srgbClr val="002060"/>
                </a:solidFill>
                <a:effectLst/>
                <a:uLnTx/>
                <a:uFillTx/>
                <a:latin typeface="Calibri" panose="020F0502020204030204"/>
                <a:ea typeface="+mn-ea"/>
                <a:cs typeface="+mn-cs"/>
              </a:rPr>
              <a:t>pencapaian</a:t>
            </a:r>
            <a:r>
              <a:rPr kumimoji="0" lang="en-US" sz="15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srgbClr val="002060"/>
                </a:solidFill>
                <a:effectLst/>
                <a:uLnTx/>
                <a:uFillTx/>
                <a:latin typeface="Calibri" panose="020F0502020204030204"/>
                <a:ea typeface="+mn-ea"/>
                <a:cs typeface="+mn-cs"/>
              </a:rPr>
              <a:t>Kinerja</a:t>
            </a:r>
            <a:r>
              <a:rPr kumimoji="0" lang="en-US" sz="1500" b="0" i="0" u="none" strike="noStrike" kern="1200" cap="none" spc="0" normalizeH="0" baseline="0" noProof="0" dirty="0">
                <a:ln>
                  <a:noFill/>
                </a:ln>
                <a:solidFill>
                  <a:srgbClr val="002060"/>
                </a:solidFill>
                <a:effectLst/>
                <a:uLnTx/>
                <a:uFillTx/>
                <a:latin typeface="Calibri" panose="020F0502020204030204"/>
                <a:ea typeface="+mn-ea"/>
                <a:cs typeface="+mn-cs"/>
              </a:rPr>
              <a:t> Perusahaan</a:t>
            </a:r>
          </a:p>
        </p:txBody>
      </p:sp>
      <p:cxnSp>
        <p:nvCxnSpPr>
          <p:cNvPr id="27" name="Straight Connector 26"/>
          <p:cNvCxnSpPr/>
          <p:nvPr/>
        </p:nvCxnSpPr>
        <p:spPr>
          <a:xfrm>
            <a:off x="204929" y="769690"/>
            <a:ext cx="6336704" cy="0"/>
          </a:xfrm>
          <a:prstGeom prst="line">
            <a:avLst/>
          </a:prstGeom>
          <a:ln w="38100"/>
        </p:spPr>
        <p:style>
          <a:lnRef idx="2">
            <a:schemeClr val="accent1"/>
          </a:lnRef>
          <a:fillRef idx="0">
            <a:schemeClr val="accent1"/>
          </a:fillRef>
          <a:effectRef idx="1">
            <a:schemeClr val="accent1"/>
          </a:effectRef>
          <a:fontRef idx="minor">
            <a:schemeClr val="tx1"/>
          </a:fontRef>
        </p:style>
      </p:cxnSp>
      <p:pic>
        <p:nvPicPr>
          <p:cNvPr id="28678" name="Picture 6" descr="http://northernmichigansports.weebly.com/uploads/2/3/8/2/23824740/5143891_ori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6249" y="64875"/>
            <a:ext cx="1809001" cy="1239859"/>
          </a:xfrm>
          <a:prstGeom prst="rect">
            <a:avLst/>
          </a:prstGeom>
          <a:noFill/>
          <a:extLst>
            <a:ext uri="{909E8E84-426E-40DD-AFC4-6F175D3DCCD1}">
              <a14:hiddenFill xmlns:a14="http://schemas.microsoft.com/office/drawing/2010/main">
                <a:solidFill>
                  <a:srgbClr val="FFFFFF"/>
                </a:solidFill>
              </a14:hiddenFill>
            </a:ext>
          </a:extLst>
        </p:spPr>
      </p:pic>
      <p:sp>
        <p:nvSpPr>
          <p:cNvPr id="41" name="Slide Number Placeholder 40">
            <a:extLst>
              <a:ext uri="{FF2B5EF4-FFF2-40B4-BE49-F238E27FC236}">
                <a16:creationId xmlns:a16="http://schemas.microsoft.com/office/drawing/2014/main" id="{C464C16F-BEF9-45B7-9336-6187091B0B41}"/>
              </a:ext>
            </a:extLst>
          </p:cNvPr>
          <p:cNvSpPr>
            <a:spLocks noGrp="1"/>
          </p:cNvSpPr>
          <p:nvPr>
            <p:ph type="sldNum" sz="quarter" idx="12"/>
          </p:nvPr>
        </p:nvSpPr>
        <p:spPr>
          <a:xfrm>
            <a:off x="7021513" y="6432552"/>
            <a:ext cx="22288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479658B-7F9C-4333-9499-869B8642C57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9" name="Title 1">
            <a:extLst>
              <a:ext uri="{FF2B5EF4-FFF2-40B4-BE49-F238E27FC236}">
                <a16:creationId xmlns:a16="http://schemas.microsoft.com/office/drawing/2014/main" id="{20EB094F-8907-4107-ACA7-FB699C35DC61}"/>
              </a:ext>
            </a:extLst>
          </p:cNvPr>
          <p:cNvSpPr txBox="1">
            <a:spLocks/>
          </p:cNvSpPr>
          <p:nvPr/>
        </p:nvSpPr>
        <p:spPr>
          <a:xfrm>
            <a:off x="262811" y="864678"/>
            <a:ext cx="7874021" cy="6462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d-ID" sz="2000" b="0" i="0" u="none" strike="noStrike" kern="1200" cap="none" spc="0" normalizeH="0" baseline="0" noProof="0" dirty="0">
                <a:ln>
                  <a:noFill/>
                </a:ln>
                <a:solidFill>
                  <a:prstClr val="black"/>
                </a:solidFill>
                <a:effectLst/>
                <a:uLnTx/>
                <a:uFillTx/>
                <a:latin typeface="Calibri Light" panose="020F0302020204030204"/>
                <a:ea typeface="+mj-ea"/>
                <a:cs typeface="+mj-cs"/>
              </a:rPr>
              <a:t>Auditor harus memastikan bahwa peran </a:t>
            </a:r>
            <a:r>
              <a:rPr kumimoji="0" lang="id-ID" sz="2000" b="1" i="0" u="sng" strike="noStrike" kern="1200" cap="none" spc="0" normalizeH="0" baseline="0" noProof="0" dirty="0">
                <a:ln>
                  <a:noFill/>
                </a:ln>
                <a:solidFill>
                  <a:prstClr val="black"/>
                </a:solidFill>
                <a:effectLst/>
                <a:uLnTx/>
                <a:uFillTx/>
                <a:latin typeface="Calibri Light" panose="020F0302020204030204"/>
                <a:ea typeface="+mj-ea"/>
                <a:cs typeface="+mj-cs"/>
              </a:rPr>
              <a:t>Komitmen</a:t>
            </a:r>
            <a:r>
              <a:rPr kumimoji="0" lang="id-ID" sz="2000" b="0" i="0" u="none" strike="noStrike" kern="1200" cap="none" spc="0" normalizeH="0" baseline="0" noProof="0" dirty="0">
                <a:ln>
                  <a:noFill/>
                </a:ln>
                <a:solidFill>
                  <a:prstClr val="black"/>
                </a:solidFill>
                <a:effectLst/>
                <a:uLnTx/>
                <a:uFillTx/>
                <a:latin typeface="Calibri Light" panose="020F0302020204030204"/>
                <a:ea typeface="+mj-ea"/>
                <a:cs typeface="+mj-cs"/>
              </a:rPr>
              <a:t> dan </a:t>
            </a:r>
            <a:r>
              <a:rPr kumimoji="0" lang="id-ID" sz="2000" b="1" i="0" u="sng" strike="noStrike" kern="1200" cap="none" spc="0" normalizeH="0" baseline="0" noProof="0" dirty="0">
                <a:ln>
                  <a:noFill/>
                </a:ln>
                <a:solidFill>
                  <a:prstClr val="black"/>
                </a:solidFill>
                <a:effectLst/>
                <a:uLnTx/>
                <a:uFillTx/>
                <a:latin typeface="Calibri Light" panose="020F0302020204030204"/>
                <a:ea typeface="+mj-ea"/>
                <a:cs typeface="+mj-cs"/>
              </a:rPr>
              <a:t>Kepemimpinan</a:t>
            </a:r>
            <a:r>
              <a:rPr kumimoji="0" lang="id-ID" sz="2000" b="0" i="0" u="none" strike="noStrike" kern="1200" cap="none" spc="0" normalizeH="0" baseline="0" noProof="0" dirty="0">
                <a:ln>
                  <a:noFill/>
                </a:ln>
                <a:solidFill>
                  <a:prstClr val="black"/>
                </a:solidFill>
                <a:effectLst/>
                <a:uLnTx/>
                <a:uFillTx/>
                <a:latin typeface="Calibri Light" panose="020F0302020204030204"/>
                <a:ea typeface="+mj-ea"/>
                <a:cs typeface="+mj-cs"/>
              </a:rPr>
              <a:t> dari Top Manajemen serta level Manajemen lainnya:</a:t>
            </a:r>
            <a:endParaRPr kumimoji="0" lang="en-US" sz="20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4" name="Footer Placeholder 3">
            <a:extLst>
              <a:ext uri="{FF2B5EF4-FFF2-40B4-BE49-F238E27FC236}">
                <a16:creationId xmlns:a16="http://schemas.microsoft.com/office/drawing/2014/main" id="{966D7641-5C3C-4093-9938-21331405974D}"/>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1154887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p:bldP spid="35" grpId="0" animBg="1"/>
      <p:bldP spid="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936776" y="188640"/>
            <a:ext cx="5961112" cy="1143000"/>
          </a:xfrm>
        </p:spPr>
        <p:txBody>
          <a:bodyPr/>
          <a:lstStyle/>
          <a:p>
            <a:pPr algn="l" eaLnBrk="1" hangingPunct="1"/>
            <a:r>
              <a:rPr lang="en-US" b="1" dirty="0" err="1"/>
              <a:t>Penjelasan</a:t>
            </a:r>
            <a:r>
              <a:rPr lang="en-US" b="1" dirty="0"/>
              <a:t> Training</a:t>
            </a:r>
          </a:p>
        </p:txBody>
      </p:sp>
      <p:sp>
        <p:nvSpPr>
          <p:cNvPr id="28675" name="Rectangle 3"/>
          <p:cNvSpPr>
            <a:spLocks noGrp="1" noChangeArrowheads="1"/>
          </p:cNvSpPr>
          <p:nvPr>
            <p:ph idx="1"/>
          </p:nvPr>
        </p:nvSpPr>
        <p:spPr>
          <a:xfrm>
            <a:off x="2260476" y="1285860"/>
            <a:ext cx="7373044" cy="4929222"/>
          </a:xfrm>
          <a:noFill/>
        </p:spPr>
        <p:txBody>
          <a:bodyPr>
            <a:normAutofit lnSpcReduction="10000"/>
          </a:bodyPr>
          <a:lstStyle/>
          <a:p>
            <a:pPr marL="1079500" indent="-360363" eaLnBrk="1" hangingPunct="1">
              <a:lnSpc>
                <a:spcPct val="90000"/>
              </a:lnSpc>
            </a:pPr>
            <a:endParaRPr lang="en-US" sz="2000" dirty="0"/>
          </a:p>
          <a:p>
            <a:pPr marL="1079500" indent="-360363" eaLnBrk="1" hangingPunct="1">
              <a:lnSpc>
                <a:spcPct val="90000"/>
              </a:lnSpc>
            </a:pPr>
            <a:r>
              <a:rPr lang="en-US" sz="2000" dirty="0">
                <a:solidFill>
                  <a:schemeClr val="accent3">
                    <a:lumMod val="50000"/>
                  </a:schemeClr>
                </a:solidFill>
              </a:rPr>
              <a:t>Training Internal Audit I</a:t>
            </a:r>
            <a:r>
              <a:rPr lang="id-ID" sz="2000" dirty="0">
                <a:solidFill>
                  <a:schemeClr val="accent3">
                    <a:lumMod val="50000"/>
                  </a:schemeClr>
                </a:solidFill>
              </a:rPr>
              <a:t>ATF 16949</a:t>
            </a:r>
            <a:r>
              <a:rPr lang="en-US" sz="2000" dirty="0">
                <a:solidFill>
                  <a:schemeClr val="accent3">
                    <a:lumMod val="50000"/>
                  </a:schemeClr>
                </a:solidFill>
              </a:rPr>
              <a:t>, ISO 14001 dan ISO 45001 </a:t>
            </a:r>
            <a:r>
              <a:rPr lang="en-US" sz="2000" dirty="0" err="1">
                <a:solidFill>
                  <a:schemeClr val="accent3">
                    <a:lumMod val="50000"/>
                  </a:schemeClr>
                </a:solidFill>
              </a:rPr>
              <a:t>dibuat</a:t>
            </a:r>
            <a:r>
              <a:rPr lang="en-US" sz="2000" dirty="0">
                <a:solidFill>
                  <a:schemeClr val="accent3">
                    <a:lumMod val="50000"/>
                  </a:schemeClr>
                </a:solidFill>
              </a:rPr>
              <a:t> </a:t>
            </a:r>
            <a:r>
              <a:rPr lang="en-US" sz="2000" dirty="0" err="1">
                <a:solidFill>
                  <a:schemeClr val="accent3">
                    <a:lumMod val="50000"/>
                  </a:schemeClr>
                </a:solidFill>
              </a:rPr>
              <a:t>berdasarkan</a:t>
            </a:r>
            <a:r>
              <a:rPr lang="en-US" sz="2000" dirty="0">
                <a:solidFill>
                  <a:schemeClr val="accent3">
                    <a:lumMod val="50000"/>
                  </a:schemeClr>
                </a:solidFill>
              </a:rPr>
              <a:t> </a:t>
            </a:r>
            <a:r>
              <a:rPr lang="en-US" sz="2000" dirty="0" err="1">
                <a:solidFill>
                  <a:schemeClr val="accent3">
                    <a:lumMod val="50000"/>
                  </a:schemeClr>
                </a:solidFill>
              </a:rPr>
              <a:t>referensi</a:t>
            </a:r>
            <a:r>
              <a:rPr lang="en-US" sz="2000" dirty="0">
                <a:solidFill>
                  <a:schemeClr val="accent3">
                    <a:lumMod val="50000"/>
                  </a:schemeClr>
                </a:solidFill>
              </a:rPr>
              <a:t> </a:t>
            </a:r>
          </a:p>
          <a:p>
            <a:pPr marL="1438275" lvl="1" indent="-360363"/>
            <a:r>
              <a:rPr lang="en-US" sz="2000" dirty="0">
                <a:solidFill>
                  <a:schemeClr val="accent3">
                    <a:lumMod val="50000"/>
                  </a:schemeClr>
                </a:solidFill>
              </a:rPr>
              <a:t>I</a:t>
            </a:r>
            <a:r>
              <a:rPr lang="id-ID" sz="2000" dirty="0">
                <a:solidFill>
                  <a:schemeClr val="accent3">
                    <a:lumMod val="50000"/>
                  </a:schemeClr>
                </a:solidFill>
              </a:rPr>
              <a:t>ATF 16949</a:t>
            </a:r>
            <a:r>
              <a:rPr lang="en-US" sz="2000" dirty="0">
                <a:solidFill>
                  <a:schemeClr val="accent3">
                    <a:lumMod val="50000"/>
                  </a:schemeClr>
                </a:solidFill>
              </a:rPr>
              <a:t>, ISO 14001 dan ISO 45001 </a:t>
            </a:r>
            <a:r>
              <a:rPr lang="en-US" sz="2000" dirty="0" err="1">
                <a:solidFill>
                  <a:schemeClr val="accent3">
                    <a:lumMod val="50000"/>
                  </a:schemeClr>
                </a:solidFill>
              </a:rPr>
              <a:t>pasal</a:t>
            </a:r>
            <a:r>
              <a:rPr lang="en-US" sz="2000" dirty="0">
                <a:solidFill>
                  <a:schemeClr val="accent3">
                    <a:lumMod val="50000"/>
                  </a:schemeClr>
                </a:solidFill>
              </a:rPr>
              <a:t> 9.2 internal audit</a:t>
            </a:r>
            <a:r>
              <a:rPr lang="id-ID" sz="2000" dirty="0">
                <a:solidFill>
                  <a:schemeClr val="accent3">
                    <a:lumMod val="50000"/>
                  </a:schemeClr>
                </a:solidFill>
              </a:rPr>
              <a:t> dan pasal 7.2.3 Internal Auditor Competency</a:t>
            </a:r>
            <a:r>
              <a:rPr lang="en-US" sz="2000" dirty="0">
                <a:solidFill>
                  <a:schemeClr val="accent3">
                    <a:lumMod val="50000"/>
                  </a:schemeClr>
                </a:solidFill>
              </a:rPr>
              <a:t> </a:t>
            </a:r>
          </a:p>
          <a:p>
            <a:pPr marL="1438275" lvl="1" indent="-360363" eaLnBrk="1" hangingPunct="1">
              <a:lnSpc>
                <a:spcPct val="90000"/>
              </a:lnSpc>
            </a:pPr>
            <a:r>
              <a:rPr lang="en-US" sz="2000" dirty="0">
                <a:solidFill>
                  <a:schemeClr val="accent3">
                    <a:lumMod val="50000"/>
                  </a:schemeClr>
                </a:solidFill>
              </a:rPr>
              <a:t>ISO 19011:201</a:t>
            </a:r>
            <a:r>
              <a:rPr lang="id-ID" sz="2000" dirty="0">
                <a:solidFill>
                  <a:schemeClr val="accent3">
                    <a:lumMod val="50000"/>
                  </a:schemeClr>
                </a:solidFill>
              </a:rPr>
              <a:t>8</a:t>
            </a:r>
            <a:r>
              <a:rPr lang="en-US" sz="2000" dirty="0">
                <a:solidFill>
                  <a:schemeClr val="accent3">
                    <a:lumMod val="50000"/>
                  </a:schemeClr>
                </a:solidFill>
              </a:rPr>
              <a:t> </a:t>
            </a:r>
            <a:r>
              <a:rPr lang="en-US" sz="2000" dirty="0" err="1">
                <a:solidFill>
                  <a:schemeClr val="accent3">
                    <a:lumMod val="50000"/>
                  </a:schemeClr>
                </a:solidFill>
              </a:rPr>
              <a:t>pedoman</a:t>
            </a:r>
            <a:r>
              <a:rPr lang="en-US" sz="2000" dirty="0">
                <a:solidFill>
                  <a:schemeClr val="accent3">
                    <a:lumMod val="50000"/>
                  </a:schemeClr>
                </a:solidFill>
              </a:rPr>
              <a:t> </a:t>
            </a:r>
            <a:r>
              <a:rPr lang="en-US" sz="2000" dirty="0" err="1">
                <a:solidFill>
                  <a:schemeClr val="accent3">
                    <a:lumMod val="50000"/>
                  </a:schemeClr>
                </a:solidFill>
              </a:rPr>
              <a:t>pelaksanaan</a:t>
            </a:r>
            <a:r>
              <a:rPr lang="en-US" sz="2000" dirty="0">
                <a:solidFill>
                  <a:schemeClr val="accent3">
                    <a:lumMod val="50000"/>
                  </a:schemeClr>
                </a:solidFill>
              </a:rPr>
              <a:t> Internal Audit</a:t>
            </a:r>
            <a:endParaRPr lang="id-ID" sz="2000" dirty="0">
              <a:solidFill>
                <a:schemeClr val="accent3">
                  <a:lumMod val="50000"/>
                </a:schemeClr>
              </a:solidFill>
            </a:endParaRPr>
          </a:p>
          <a:p>
            <a:pPr marL="1438275" lvl="1" indent="-360363" eaLnBrk="1" hangingPunct="1">
              <a:lnSpc>
                <a:spcPct val="90000"/>
              </a:lnSpc>
            </a:pPr>
            <a:r>
              <a:rPr lang="id-ID" sz="2000" dirty="0">
                <a:solidFill>
                  <a:schemeClr val="accent3">
                    <a:lumMod val="50000"/>
                  </a:schemeClr>
                </a:solidFill>
              </a:rPr>
              <a:t>Teknik Audit IATF</a:t>
            </a:r>
            <a:endParaRPr lang="en-US" sz="2000" dirty="0">
              <a:solidFill>
                <a:schemeClr val="accent3">
                  <a:lumMod val="50000"/>
                </a:schemeClr>
              </a:solidFill>
            </a:endParaRPr>
          </a:p>
          <a:p>
            <a:pPr marL="1079500" indent="-360363" eaLnBrk="1" hangingPunct="1">
              <a:lnSpc>
                <a:spcPct val="90000"/>
              </a:lnSpc>
            </a:pPr>
            <a:r>
              <a:rPr lang="en-US" sz="2000" dirty="0">
                <a:solidFill>
                  <a:schemeClr val="accent1">
                    <a:lumMod val="50000"/>
                  </a:schemeClr>
                </a:solidFill>
              </a:rPr>
              <a:t>Program training</a:t>
            </a:r>
          </a:p>
          <a:p>
            <a:pPr marL="1438275" lvl="1" indent="-358775" eaLnBrk="1" hangingPunct="1">
              <a:lnSpc>
                <a:spcPct val="90000"/>
              </a:lnSpc>
            </a:pPr>
            <a:r>
              <a:rPr lang="en-US" sz="2000" dirty="0" err="1">
                <a:solidFill>
                  <a:schemeClr val="accent1">
                    <a:lumMod val="50000"/>
                  </a:schemeClr>
                </a:solidFill>
              </a:rPr>
              <a:t>Teori</a:t>
            </a:r>
            <a:endParaRPr lang="en-US" sz="2000" dirty="0">
              <a:solidFill>
                <a:schemeClr val="accent1">
                  <a:lumMod val="50000"/>
                </a:schemeClr>
              </a:solidFill>
            </a:endParaRPr>
          </a:p>
          <a:p>
            <a:pPr marL="1438275" lvl="1" indent="-358775" eaLnBrk="1" hangingPunct="1">
              <a:lnSpc>
                <a:spcPct val="90000"/>
              </a:lnSpc>
            </a:pPr>
            <a:r>
              <a:rPr lang="en-US" sz="2000" dirty="0" err="1">
                <a:solidFill>
                  <a:schemeClr val="accent1">
                    <a:lumMod val="50000"/>
                  </a:schemeClr>
                </a:solidFill>
              </a:rPr>
              <a:t>Studi</a:t>
            </a:r>
            <a:r>
              <a:rPr lang="en-US" sz="2000" dirty="0">
                <a:solidFill>
                  <a:schemeClr val="accent1">
                    <a:lumMod val="50000"/>
                  </a:schemeClr>
                </a:solidFill>
              </a:rPr>
              <a:t> </a:t>
            </a:r>
            <a:r>
              <a:rPr lang="en-US" sz="2000" dirty="0" err="1">
                <a:solidFill>
                  <a:schemeClr val="accent1">
                    <a:lumMod val="50000"/>
                  </a:schemeClr>
                </a:solidFill>
              </a:rPr>
              <a:t>kasus</a:t>
            </a:r>
            <a:r>
              <a:rPr lang="en-US" sz="2000" dirty="0">
                <a:solidFill>
                  <a:schemeClr val="accent1">
                    <a:lumMod val="50000"/>
                  </a:schemeClr>
                </a:solidFill>
              </a:rPr>
              <a:t> </a:t>
            </a:r>
          </a:p>
          <a:p>
            <a:pPr marL="1438275" lvl="1" indent="-358775" eaLnBrk="1" hangingPunct="1">
              <a:lnSpc>
                <a:spcPct val="90000"/>
              </a:lnSpc>
            </a:pPr>
            <a:r>
              <a:rPr lang="en-US" sz="2000" dirty="0" err="1">
                <a:solidFill>
                  <a:schemeClr val="accent1">
                    <a:lumMod val="50000"/>
                  </a:schemeClr>
                </a:solidFill>
              </a:rPr>
              <a:t>Ujian</a:t>
            </a:r>
            <a:r>
              <a:rPr lang="en-US" sz="2000" dirty="0">
                <a:solidFill>
                  <a:schemeClr val="accent1">
                    <a:lumMod val="50000"/>
                  </a:schemeClr>
                </a:solidFill>
              </a:rPr>
              <a:t>, </a:t>
            </a:r>
            <a:r>
              <a:rPr lang="en-US" sz="2000" dirty="0" err="1">
                <a:solidFill>
                  <a:schemeClr val="accent1">
                    <a:lumMod val="50000"/>
                  </a:schemeClr>
                </a:solidFill>
              </a:rPr>
              <a:t>dengan</a:t>
            </a:r>
            <a:r>
              <a:rPr lang="en-US" sz="2000" dirty="0">
                <a:solidFill>
                  <a:schemeClr val="accent1">
                    <a:lumMod val="50000"/>
                  </a:schemeClr>
                </a:solidFill>
              </a:rPr>
              <a:t> </a:t>
            </a:r>
            <a:r>
              <a:rPr lang="en-US" sz="2000" dirty="0" err="1">
                <a:solidFill>
                  <a:schemeClr val="accent1">
                    <a:lumMod val="50000"/>
                  </a:schemeClr>
                </a:solidFill>
              </a:rPr>
              <a:t>nilai</a:t>
            </a:r>
            <a:r>
              <a:rPr lang="en-US" sz="2000" dirty="0">
                <a:solidFill>
                  <a:schemeClr val="accent1">
                    <a:lumMod val="50000"/>
                  </a:schemeClr>
                </a:solidFill>
              </a:rPr>
              <a:t> </a:t>
            </a:r>
            <a:r>
              <a:rPr lang="en-US" sz="2000" dirty="0" err="1">
                <a:solidFill>
                  <a:schemeClr val="accent1">
                    <a:lumMod val="50000"/>
                  </a:schemeClr>
                </a:solidFill>
              </a:rPr>
              <a:t>kelulusan</a:t>
            </a:r>
            <a:r>
              <a:rPr lang="en-US" sz="2000" dirty="0">
                <a:solidFill>
                  <a:schemeClr val="accent1">
                    <a:lumMod val="50000"/>
                  </a:schemeClr>
                </a:solidFill>
              </a:rPr>
              <a:t> ≥ 70</a:t>
            </a:r>
          </a:p>
          <a:p>
            <a:pPr marL="1079500" indent="-360363" eaLnBrk="1" hangingPunct="1">
              <a:lnSpc>
                <a:spcPct val="90000"/>
              </a:lnSpc>
            </a:pPr>
            <a:r>
              <a:rPr lang="en-US" sz="2000" dirty="0" err="1">
                <a:solidFill>
                  <a:schemeClr val="accent6">
                    <a:lumMod val="50000"/>
                  </a:schemeClr>
                </a:solidFill>
              </a:rPr>
              <a:t>Hasil</a:t>
            </a:r>
            <a:r>
              <a:rPr lang="en-US" sz="2000" dirty="0">
                <a:solidFill>
                  <a:schemeClr val="accent6">
                    <a:lumMod val="50000"/>
                  </a:schemeClr>
                </a:solidFill>
              </a:rPr>
              <a:t> training</a:t>
            </a:r>
          </a:p>
          <a:p>
            <a:pPr marL="1438275" lvl="1" indent="-358775" eaLnBrk="1" hangingPunct="1">
              <a:lnSpc>
                <a:spcPct val="90000"/>
              </a:lnSpc>
            </a:pPr>
            <a:r>
              <a:rPr lang="en-US" sz="2000" dirty="0" err="1">
                <a:solidFill>
                  <a:schemeClr val="accent6">
                    <a:lumMod val="50000"/>
                  </a:schemeClr>
                </a:solidFill>
              </a:rPr>
              <a:t>Jika</a:t>
            </a:r>
            <a:r>
              <a:rPr lang="en-US" sz="2000" dirty="0">
                <a:solidFill>
                  <a:schemeClr val="accent6">
                    <a:lumMod val="50000"/>
                  </a:schemeClr>
                </a:solidFill>
              </a:rPr>
              <a:t> </a:t>
            </a:r>
            <a:r>
              <a:rPr lang="en-US" sz="2000" dirty="0" err="1">
                <a:solidFill>
                  <a:schemeClr val="accent6">
                    <a:lumMod val="50000"/>
                  </a:schemeClr>
                </a:solidFill>
              </a:rPr>
              <a:t>peserta</a:t>
            </a:r>
            <a:r>
              <a:rPr lang="en-US" sz="2000" dirty="0">
                <a:solidFill>
                  <a:schemeClr val="accent6">
                    <a:lumMod val="50000"/>
                  </a:schemeClr>
                </a:solidFill>
              </a:rPr>
              <a:t> lulus </a:t>
            </a:r>
            <a:r>
              <a:rPr lang="en-US" sz="2000" dirty="0" err="1">
                <a:solidFill>
                  <a:schemeClr val="accent6">
                    <a:lumMod val="50000"/>
                  </a:schemeClr>
                </a:solidFill>
              </a:rPr>
              <a:t>ujian</a:t>
            </a:r>
            <a:r>
              <a:rPr lang="en-US" sz="2000" dirty="0">
                <a:solidFill>
                  <a:schemeClr val="accent6">
                    <a:lumMod val="50000"/>
                  </a:schemeClr>
                </a:solidFill>
              </a:rPr>
              <a:t> </a:t>
            </a:r>
            <a:r>
              <a:rPr lang="en-US" sz="2000" dirty="0" err="1">
                <a:solidFill>
                  <a:schemeClr val="accent6">
                    <a:lumMod val="50000"/>
                  </a:schemeClr>
                </a:solidFill>
              </a:rPr>
              <a:t>maka</a:t>
            </a:r>
            <a:r>
              <a:rPr lang="en-US" sz="2000" dirty="0">
                <a:solidFill>
                  <a:schemeClr val="accent6">
                    <a:lumMod val="50000"/>
                  </a:schemeClr>
                </a:solidFill>
              </a:rPr>
              <a:t> </a:t>
            </a:r>
            <a:r>
              <a:rPr lang="en-US" sz="2000" dirty="0" err="1">
                <a:solidFill>
                  <a:schemeClr val="accent6">
                    <a:lumMod val="50000"/>
                  </a:schemeClr>
                </a:solidFill>
              </a:rPr>
              <a:t>akan</a:t>
            </a:r>
            <a:r>
              <a:rPr lang="en-US" sz="2000" dirty="0">
                <a:solidFill>
                  <a:schemeClr val="accent6">
                    <a:lumMod val="50000"/>
                  </a:schemeClr>
                </a:solidFill>
              </a:rPr>
              <a:t> </a:t>
            </a:r>
            <a:r>
              <a:rPr lang="en-US" sz="2000" dirty="0" err="1">
                <a:solidFill>
                  <a:schemeClr val="accent6">
                    <a:lumMod val="50000"/>
                  </a:schemeClr>
                </a:solidFill>
              </a:rPr>
              <a:t>mendapatkan</a:t>
            </a:r>
            <a:r>
              <a:rPr lang="en-US" sz="2000" dirty="0">
                <a:solidFill>
                  <a:schemeClr val="accent6">
                    <a:lumMod val="50000"/>
                  </a:schemeClr>
                </a:solidFill>
              </a:rPr>
              <a:t> </a:t>
            </a:r>
            <a:r>
              <a:rPr lang="en-US" sz="2000" dirty="0" err="1">
                <a:solidFill>
                  <a:schemeClr val="accent6">
                    <a:lumMod val="50000"/>
                  </a:schemeClr>
                </a:solidFill>
              </a:rPr>
              <a:t>sertifikat</a:t>
            </a:r>
            <a:r>
              <a:rPr lang="en-US" sz="2000" dirty="0">
                <a:solidFill>
                  <a:schemeClr val="accent6">
                    <a:lumMod val="50000"/>
                  </a:schemeClr>
                </a:solidFill>
              </a:rPr>
              <a:t> “Successful”</a:t>
            </a:r>
          </a:p>
          <a:p>
            <a:pPr marL="1438275" lvl="1" indent="-358775" eaLnBrk="1" hangingPunct="1">
              <a:lnSpc>
                <a:spcPct val="90000"/>
              </a:lnSpc>
            </a:pPr>
            <a:r>
              <a:rPr lang="en-US" sz="2000" dirty="0" err="1">
                <a:solidFill>
                  <a:schemeClr val="accent6">
                    <a:lumMod val="50000"/>
                  </a:schemeClr>
                </a:solidFill>
              </a:rPr>
              <a:t>Jika</a:t>
            </a:r>
            <a:r>
              <a:rPr lang="en-US" sz="2000" dirty="0">
                <a:solidFill>
                  <a:schemeClr val="accent6">
                    <a:lumMod val="50000"/>
                  </a:schemeClr>
                </a:solidFill>
              </a:rPr>
              <a:t> </a:t>
            </a:r>
            <a:r>
              <a:rPr lang="en-US" sz="2000" dirty="0" err="1">
                <a:solidFill>
                  <a:schemeClr val="accent6">
                    <a:lumMod val="50000"/>
                  </a:schemeClr>
                </a:solidFill>
              </a:rPr>
              <a:t>peserta</a:t>
            </a:r>
            <a:r>
              <a:rPr lang="en-US" sz="2000" dirty="0">
                <a:solidFill>
                  <a:schemeClr val="accent6">
                    <a:lumMod val="50000"/>
                  </a:schemeClr>
                </a:solidFill>
              </a:rPr>
              <a:t> </a:t>
            </a:r>
            <a:r>
              <a:rPr lang="en-US" sz="2000" dirty="0" err="1">
                <a:solidFill>
                  <a:schemeClr val="accent6">
                    <a:lumMod val="50000"/>
                  </a:schemeClr>
                </a:solidFill>
              </a:rPr>
              <a:t>tidak</a:t>
            </a:r>
            <a:r>
              <a:rPr lang="en-US" sz="2000" dirty="0">
                <a:solidFill>
                  <a:schemeClr val="accent6">
                    <a:lumMod val="50000"/>
                  </a:schemeClr>
                </a:solidFill>
              </a:rPr>
              <a:t> lulus </a:t>
            </a:r>
            <a:r>
              <a:rPr lang="en-US" sz="2000" dirty="0" err="1">
                <a:solidFill>
                  <a:schemeClr val="accent6">
                    <a:lumMod val="50000"/>
                  </a:schemeClr>
                </a:solidFill>
              </a:rPr>
              <a:t>ujian</a:t>
            </a:r>
            <a:r>
              <a:rPr lang="en-US" sz="2000" dirty="0">
                <a:solidFill>
                  <a:schemeClr val="accent6">
                    <a:lumMod val="50000"/>
                  </a:schemeClr>
                </a:solidFill>
              </a:rPr>
              <a:t> </a:t>
            </a:r>
            <a:r>
              <a:rPr lang="en-US" sz="2000" dirty="0" err="1">
                <a:solidFill>
                  <a:schemeClr val="accent6">
                    <a:lumMod val="50000"/>
                  </a:schemeClr>
                </a:solidFill>
              </a:rPr>
              <a:t>maka</a:t>
            </a:r>
            <a:r>
              <a:rPr lang="en-US" sz="2000" dirty="0">
                <a:solidFill>
                  <a:schemeClr val="accent6">
                    <a:lumMod val="50000"/>
                  </a:schemeClr>
                </a:solidFill>
              </a:rPr>
              <a:t> </a:t>
            </a:r>
            <a:r>
              <a:rPr lang="en-US" sz="2000" dirty="0" err="1">
                <a:solidFill>
                  <a:schemeClr val="accent6">
                    <a:lumMod val="50000"/>
                  </a:schemeClr>
                </a:solidFill>
              </a:rPr>
              <a:t>akan</a:t>
            </a:r>
            <a:r>
              <a:rPr lang="en-US" sz="2000" dirty="0">
                <a:solidFill>
                  <a:schemeClr val="accent6">
                    <a:lumMod val="50000"/>
                  </a:schemeClr>
                </a:solidFill>
              </a:rPr>
              <a:t> </a:t>
            </a:r>
            <a:r>
              <a:rPr lang="en-US" sz="2000" dirty="0" err="1">
                <a:solidFill>
                  <a:schemeClr val="accent6">
                    <a:lumMod val="50000"/>
                  </a:schemeClr>
                </a:solidFill>
              </a:rPr>
              <a:t>mendapatkan</a:t>
            </a:r>
            <a:r>
              <a:rPr lang="en-US" sz="2000" dirty="0">
                <a:solidFill>
                  <a:schemeClr val="accent6">
                    <a:lumMod val="50000"/>
                  </a:schemeClr>
                </a:solidFill>
              </a:rPr>
              <a:t> </a:t>
            </a:r>
            <a:r>
              <a:rPr lang="en-US" sz="2000" dirty="0" err="1">
                <a:solidFill>
                  <a:schemeClr val="accent6">
                    <a:lumMod val="50000"/>
                  </a:schemeClr>
                </a:solidFill>
              </a:rPr>
              <a:t>sertifikat</a:t>
            </a:r>
            <a:r>
              <a:rPr lang="en-US" sz="2000" dirty="0">
                <a:solidFill>
                  <a:schemeClr val="accent6">
                    <a:lumMod val="50000"/>
                  </a:schemeClr>
                </a:solidFill>
              </a:rPr>
              <a:t> “Attendance”</a:t>
            </a:r>
          </a:p>
        </p:txBody>
      </p:sp>
      <p:sp>
        <p:nvSpPr>
          <p:cNvPr id="5" name="Footer Placeholder 4">
            <a:extLst>
              <a:ext uri="{FF2B5EF4-FFF2-40B4-BE49-F238E27FC236}">
                <a16:creationId xmlns:a16="http://schemas.microsoft.com/office/drawing/2014/main" id="{E6BE3467-4DEC-4ED9-8930-4191F145F927}"/>
              </a:ext>
            </a:extLst>
          </p:cNvPr>
          <p:cNvSpPr>
            <a:spLocks noGrp="1"/>
          </p:cNvSpPr>
          <p:nvPr>
            <p:ph type="ftr" sz="quarter" idx="11"/>
          </p:nvPr>
        </p:nvSpPr>
        <p:spPr>
          <a:xfrm>
            <a:off x="557656" y="6509810"/>
            <a:ext cx="6627592" cy="365125"/>
          </a:xfrm>
        </p:spPr>
        <p:txBody>
          <a:bodyPr/>
          <a:lstStyle/>
          <a:p>
            <a:pPr algn="l"/>
            <a:r>
              <a:rPr lang="pt-BR" sz="1200"/>
              <a:t>Audit integrasi IATF, ISO 14001&amp; ISO 45001  1/rev 00© Copyright Sentral Sistem, Jun 2019</a:t>
            </a:r>
            <a:endParaRPr lang="en-US" sz="1200" dirty="0"/>
          </a:p>
        </p:txBody>
      </p:sp>
      <p:sp>
        <p:nvSpPr>
          <p:cNvPr id="6" name="Slide Number Placeholder 5"/>
          <p:cNvSpPr>
            <a:spLocks noGrp="1"/>
          </p:cNvSpPr>
          <p:nvPr>
            <p:ph type="sldNum" sz="quarter" idx="12"/>
          </p:nvPr>
        </p:nvSpPr>
        <p:spPr/>
        <p:txBody>
          <a:bodyPr/>
          <a:lstStyle/>
          <a:p>
            <a:pPr>
              <a:defRPr/>
            </a:pPr>
            <a:fld id="{6479658B-7F9C-4333-9499-869B8642C574}" type="slidenum">
              <a:rPr lang="en-US" smtClean="0"/>
              <a:pPr>
                <a:defRPr/>
              </a:pPr>
              <a:t>2</a:t>
            </a:fld>
            <a:endParaRPr lang="en-US"/>
          </a:p>
        </p:txBody>
      </p:sp>
      <p:sp>
        <p:nvSpPr>
          <p:cNvPr id="2" name="Bent Arrow 1"/>
          <p:cNvSpPr/>
          <p:nvPr/>
        </p:nvSpPr>
        <p:spPr>
          <a:xfrm rot="10800000" flipH="1">
            <a:off x="1789187" y="404663"/>
            <a:ext cx="1196008" cy="1656183"/>
          </a:xfrm>
          <a:prstGeom prst="bentArrow">
            <a:avLst>
              <a:gd name="adj1" fmla="val 19009"/>
              <a:gd name="adj2" fmla="val 21553"/>
              <a:gd name="adj3" fmla="val 41439"/>
              <a:gd name="adj4" fmla="val 41058"/>
            </a:avLst>
          </a:prstGeom>
          <a:solidFill>
            <a:schemeClr val="accent3">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p:cNvSpPr/>
          <p:nvPr/>
        </p:nvSpPr>
        <p:spPr>
          <a:xfrm rot="10800000" flipH="1">
            <a:off x="1323456" y="-3"/>
            <a:ext cx="1635299" cy="4077074"/>
          </a:xfrm>
          <a:prstGeom prst="bentArrow">
            <a:avLst>
              <a:gd name="adj1" fmla="val 14231"/>
              <a:gd name="adj2" fmla="val 17372"/>
              <a:gd name="adj3" fmla="val 29582"/>
              <a:gd name="adj4" fmla="val 41058"/>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Bent Arrow 7"/>
          <p:cNvSpPr/>
          <p:nvPr/>
        </p:nvSpPr>
        <p:spPr>
          <a:xfrm rot="10800000" flipH="1">
            <a:off x="789953" y="404662"/>
            <a:ext cx="2146823" cy="4910288"/>
          </a:xfrm>
          <a:prstGeom prst="bentArrow">
            <a:avLst>
              <a:gd name="adj1" fmla="val 12234"/>
              <a:gd name="adj2" fmla="val 13046"/>
              <a:gd name="adj3" fmla="val 24258"/>
              <a:gd name="adj4" fmla="val 41058"/>
            </a:avLst>
          </a:prstGeom>
          <a:solidFill>
            <a:schemeClr val="accent6">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p:cNvSpPr/>
          <p:nvPr/>
        </p:nvSpPr>
        <p:spPr>
          <a:xfrm>
            <a:off x="679315" y="-22824"/>
            <a:ext cx="1393365" cy="1331640"/>
          </a:xfrm>
          <a:prstGeom prst="ellipse">
            <a:avLst/>
          </a:prstGeom>
          <a:scene3d>
            <a:camera prst="orthographicFront"/>
            <a:lightRig rig="threePt" dir="t"/>
          </a:scene3d>
          <a:sp3d>
            <a:bevelT w="114300" prst="artDeco"/>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dirty="0"/>
              <a:t>INTERNAL AUDITOR</a:t>
            </a:r>
          </a:p>
        </p:txBody>
      </p:sp>
      <p:sp>
        <p:nvSpPr>
          <p:cNvPr id="4" name="Rectangle 3"/>
          <p:cNvSpPr/>
          <p:nvPr/>
        </p:nvSpPr>
        <p:spPr>
          <a:xfrm>
            <a:off x="-1" y="-22824"/>
            <a:ext cx="501921" cy="6880824"/>
          </a:xfrm>
          <a:prstGeom prst="rect">
            <a:avLst/>
          </a:prstGeom>
          <a:solidFill>
            <a:schemeClr val="accent5">
              <a:lumMod val="50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5745088" y="1308816"/>
            <a:ext cx="4160912" cy="2282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3620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674"/>
                                        </p:tgtEl>
                                        <p:attrNameLst>
                                          <p:attrName>style.visibility</p:attrName>
                                        </p:attrNameLst>
                                      </p:cBhvr>
                                      <p:to>
                                        <p:strVal val="visible"/>
                                      </p:to>
                                    </p:set>
                                    <p:anim calcmode="lin" valueType="num">
                                      <p:cBhvr>
                                        <p:cTn id="7" dur="500" fill="hold"/>
                                        <p:tgtEl>
                                          <p:spTgt spid="28674"/>
                                        </p:tgtEl>
                                        <p:attrNameLst>
                                          <p:attrName>ppt_w</p:attrName>
                                        </p:attrNameLst>
                                      </p:cBhvr>
                                      <p:tavLst>
                                        <p:tav tm="0">
                                          <p:val>
                                            <p:fltVal val="0"/>
                                          </p:val>
                                        </p:tav>
                                        <p:tav tm="100000">
                                          <p:val>
                                            <p:strVal val="#ppt_w"/>
                                          </p:val>
                                        </p:tav>
                                      </p:tavLst>
                                    </p:anim>
                                    <p:anim calcmode="lin" valueType="num">
                                      <p:cBhvr>
                                        <p:cTn id="8" dur="500" fill="hold"/>
                                        <p:tgtEl>
                                          <p:spTgt spid="28674"/>
                                        </p:tgtEl>
                                        <p:attrNameLst>
                                          <p:attrName>ppt_h</p:attrName>
                                        </p:attrNameLst>
                                      </p:cBhvr>
                                      <p:tavLst>
                                        <p:tav tm="0">
                                          <p:val>
                                            <p:fltVal val="0"/>
                                          </p:val>
                                        </p:tav>
                                        <p:tav tm="100000">
                                          <p:val>
                                            <p:strVal val="#ppt_h"/>
                                          </p:val>
                                        </p:tav>
                                      </p:tavLst>
                                    </p:anim>
                                    <p:animEffect transition="in" filter="fade">
                                      <p:cBhvr>
                                        <p:cTn id="9" dur="500"/>
                                        <p:tgtEl>
                                          <p:spTgt spid="2867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28675">
                                            <p:txEl>
                                              <p:pRg st="1" end="1"/>
                                            </p:txEl>
                                          </p:spTgt>
                                        </p:tgtEl>
                                        <p:attrNameLst>
                                          <p:attrName>style.visibility</p:attrName>
                                        </p:attrNameLst>
                                      </p:cBhvr>
                                      <p:to>
                                        <p:strVal val="visible"/>
                                      </p:to>
                                    </p:set>
                                    <p:animEffect transition="in" filter="wipe(left)">
                                      <p:cBhvr>
                                        <p:cTn id="17" dur="500"/>
                                        <p:tgtEl>
                                          <p:spTgt spid="28675">
                                            <p:txEl>
                                              <p:pRg st="1" end="1"/>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28675">
                                            <p:txEl>
                                              <p:pRg st="2" end="2"/>
                                            </p:txEl>
                                          </p:spTgt>
                                        </p:tgtEl>
                                        <p:attrNameLst>
                                          <p:attrName>style.visibility</p:attrName>
                                        </p:attrNameLst>
                                      </p:cBhvr>
                                      <p:to>
                                        <p:strVal val="visible"/>
                                      </p:to>
                                    </p:set>
                                    <p:animEffect transition="in" filter="wipe(left)">
                                      <p:cBhvr>
                                        <p:cTn id="20" dur="500"/>
                                        <p:tgtEl>
                                          <p:spTgt spid="28675">
                                            <p:txEl>
                                              <p:pRg st="2" end="2"/>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28675">
                                            <p:txEl>
                                              <p:pRg st="3" end="3"/>
                                            </p:txEl>
                                          </p:spTgt>
                                        </p:tgtEl>
                                        <p:attrNameLst>
                                          <p:attrName>style.visibility</p:attrName>
                                        </p:attrNameLst>
                                      </p:cBhvr>
                                      <p:to>
                                        <p:strVal val="visible"/>
                                      </p:to>
                                    </p:set>
                                    <p:animEffect transition="in" filter="wipe(left)">
                                      <p:cBhvr>
                                        <p:cTn id="23" dur="500"/>
                                        <p:tgtEl>
                                          <p:spTgt spid="28675">
                                            <p:txEl>
                                              <p:pRg st="3" end="3"/>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28675">
                                            <p:txEl>
                                              <p:pRg st="4" end="4"/>
                                            </p:txEl>
                                          </p:spTgt>
                                        </p:tgtEl>
                                        <p:attrNameLst>
                                          <p:attrName>style.visibility</p:attrName>
                                        </p:attrNameLst>
                                      </p:cBhvr>
                                      <p:to>
                                        <p:strVal val="visible"/>
                                      </p:to>
                                    </p:set>
                                    <p:animEffect transition="in" filter="wipe(left)">
                                      <p:cBhvr>
                                        <p:cTn id="26" dur="500"/>
                                        <p:tgtEl>
                                          <p:spTgt spid="28675">
                                            <p:txEl>
                                              <p:pRg st="4" end="4"/>
                                            </p:txEl>
                                          </p:spTgt>
                                        </p:tgtEl>
                                      </p:cBhvr>
                                    </p:animEffect>
                                  </p:childTnLst>
                                </p:cTn>
                              </p:par>
                            </p:childTnLst>
                          </p:cTn>
                        </p:par>
                        <p:par>
                          <p:cTn id="27" fill="hold">
                            <p:stCondLst>
                              <p:cond delay="1500"/>
                            </p:stCondLst>
                            <p:childTnLst>
                              <p:par>
                                <p:cTn id="28" presetID="22" presetClass="entr" presetSubtype="8"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28675">
                                            <p:txEl>
                                              <p:pRg st="5" end="5"/>
                                            </p:txEl>
                                          </p:spTgt>
                                        </p:tgtEl>
                                        <p:attrNameLst>
                                          <p:attrName>style.visibility</p:attrName>
                                        </p:attrNameLst>
                                      </p:cBhvr>
                                      <p:to>
                                        <p:strVal val="visible"/>
                                      </p:to>
                                    </p:set>
                                    <p:animEffect transition="in" filter="wipe(left)">
                                      <p:cBhvr>
                                        <p:cTn id="34" dur="500"/>
                                        <p:tgtEl>
                                          <p:spTgt spid="28675">
                                            <p:txEl>
                                              <p:pRg st="5" end="5"/>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28675">
                                            <p:txEl>
                                              <p:pRg st="6" end="6"/>
                                            </p:txEl>
                                          </p:spTgt>
                                        </p:tgtEl>
                                        <p:attrNameLst>
                                          <p:attrName>style.visibility</p:attrName>
                                        </p:attrNameLst>
                                      </p:cBhvr>
                                      <p:to>
                                        <p:strVal val="visible"/>
                                      </p:to>
                                    </p:set>
                                    <p:animEffect transition="in" filter="wipe(left)">
                                      <p:cBhvr>
                                        <p:cTn id="37" dur="500"/>
                                        <p:tgtEl>
                                          <p:spTgt spid="28675">
                                            <p:txEl>
                                              <p:pRg st="6" end="6"/>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28675">
                                            <p:txEl>
                                              <p:pRg st="7" end="7"/>
                                            </p:txEl>
                                          </p:spTgt>
                                        </p:tgtEl>
                                        <p:attrNameLst>
                                          <p:attrName>style.visibility</p:attrName>
                                        </p:attrNameLst>
                                      </p:cBhvr>
                                      <p:to>
                                        <p:strVal val="visible"/>
                                      </p:to>
                                    </p:set>
                                    <p:animEffect transition="in" filter="wipe(left)">
                                      <p:cBhvr>
                                        <p:cTn id="40" dur="500"/>
                                        <p:tgtEl>
                                          <p:spTgt spid="28675">
                                            <p:txEl>
                                              <p:pRg st="7" end="7"/>
                                            </p:txEl>
                                          </p:spTgt>
                                        </p:tgtEl>
                                      </p:cBhvr>
                                    </p:animEffect>
                                  </p:childTnLst>
                                </p:cTn>
                              </p:par>
                              <p:par>
                                <p:cTn id="41" presetID="22" presetClass="entr" presetSubtype="8" fill="hold" nodeType="withEffect">
                                  <p:stCondLst>
                                    <p:cond delay="0"/>
                                  </p:stCondLst>
                                  <p:childTnLst>
                                    <p:set>
                                      <p:cBhvr>
                                        <p:cTn id="42" dur="1" fill="hold">
                                          <p:stCondLst>
                                            <p:cond delay="0"/>
                                          </p:stCondLst>
                                        </p:cTn>
                                        <p:tgtEl>
                                          <p:spTgt spid="28675">
                                            <p:txEl>
                                              <p:pRg st="8" end="8"/>
                                            </p:txEl>
                                          </p:spTgt>
                                        </p:tgtEl>
                                        <p:attrNameLst>
                                          <p:attrName>style.visibility</p:attrName>
                                        </p:attrNameLst>
                                      </p:cBhvr>
                                      <p:to>
                                        <p:strVal val="visible"/>
                                      </p:to>
                                    </p:set>
                                    <p:animEffect transition="in" filter="wipe(left)">
                                      <p:cBhvr>
                                        <p:cTn id="43" dur="500"/>
                                        <p:tgtEl>
                                          <p:spTgt spid="28675">
                                            <p:txEl>
                                              <p:pRg st="8" end="8"/>
                                            </p:txEl>
                                          </p:spTgt>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par>
                          <p:cTn id="48" fill="hold">
                            <p:stCondLst>
                              <p:cond delay="3000"/>
                            </p:stCondLst>
                            <p:childTnLst>
                              <p:par>
                                <p:cTn id="49" presetID="22" presetClass="entr" presetSubtype="8" fill="hold" nodeType="afterEffect">
                                  <p:stCondLst>
                                    <p:cond delay="0"/>
                                  </p:stCondLst>
                                  <p:childTnLst>
                                    <p:set>
                                      <p:cBhvr>
                                        <p:cTn id="50" dur="1" fill="hold">
                                          <p:stCondLst>
                                            <p:cond delay="0"/>
                                          </p:stCondLst>
                                        </p:cTn>
                                        <p:tgtEl>
                                          <p:spTgt spid="28675">
                                            <p:txEl>
                                              <p:pRg st="9" end="9"/>
                                            </p:txEl>
                                          </p:spTgt>
                                        </p:tgtEl>
                                        <p:attrNameLst>
                                          <p:attrName>style.visibility</p:attrName>
                                        </p:attrNameLst>
                                      </p:cBhvr>
                                      <p:to>
                                        <p:strVal val="visible"/>
                                      </p:to>
                                    </p:set>
                                    <p:animEffect transition="in" filter="wipe(left)">
                                      <p:cBhvr>
                                        <p:cTn id="51" dur="500"/>
                                        <p:tgtEl>
                                          <p:spTgt spid="28675">
                                            <p:txEl>
                                              <p:pRg st="9" end="9"/>
                                            </p:txEl>
                                          </p:spTgt>
                                        </p:tgtEl>
                                      </p:cBhvr>
                                    </p:animEffect>
                                  </p:childTnLst>
                                </p:cTn>
                              </p:par>
                              <p:par>
                                <p:cTn id="52" presetID="22" presetClass="entr" presetSubtype="8" fill="hold" nodeType="withEffect">
                                  <p:stCondLst>
                                    <p:cond delay="0"/>
                                  </p:stCondLst>
                                  <p:childTnLst>
                                    <p:set>
                                      <p:cBhvr>
                                        <p:cTn id="53" dur="1" fill="hold">
                                          <p:stCondLst>
                                            <p:cond delay="0"/>
                                          </p:stCondLst>
                                        </p:cTn>
                                        <p:tgtEl>
                                          <p:spTgt spid="28675">
                                            <p:txEl>
                                              <p:pRg st="10" end="10"/>
                                            </p:txEl>
                                          </p:spTgt>
                                        </p:tgtEl>
                                        <p:attrNameLst>
                                          <p:attrName>style.visibility</p:attrName>
                                        </p:attrNameLst>
                                      </p:cBhvr>
                                      <p:to>
                                        <p:strVal val="visible"/>
                                      </p:to>
                                    </p:set>
                                    <p:animEffect transition="in" filter="wipe(left)">
                                      <p:cBhvr>
                                        <p:cTn id="54" dur="500"/>
                                        <p:tgtEl>
                                          <p:spTgt spid="28675">
                                            <p:txEl>
                                              <p:pRg st="10" end="10"/>
                                            </p:txEl>
                                          </p:spTgt>
                                        </p:tgtEl>
                                      </p:cBhvr>
                                    </p:animEffect>
                                  </p:childTnLst>
                                </p:cTn>
                              </p:par>
                              <p:par>
                                <p:cTn id="55" presetID="22" presetClass="entr" presetSubtype="8" fill="hold" nodeType="withEffect">
                                  <p:stCondLst>
                                    <p:cond delay="0"/>
                                  </p:stCondLst>
                                  <p:childTnLst>
                                    <p:set>
                                      <p:cBhvr>
                                        <p:cTn id="56" dur="1" fill="hold">
                                          <p:stCondLst>
                                            <p:cond delay="0"/>
                                          </p:stCondLst>
                                        </p:cTn>
                                        <p:tgtEl>
                                          <p:spTgt spid="28675">
                                            <p:txEl>
                                              <p:pRg st="11" end="11"/>
                                            </p:txEl>
                                          </p:spTgt>
                                        </p:tgtEl>
                                        <p:attrNameLst>
                                          <p:attrName>style.visibility</p:attrName>
                                        </p:attrNameLst>
                                      </p:cBhvr>
                                      <p:to>
                                        <p:strVal val="visible"/>
                                      </p:to>
                                    </p:set>
                                    <p:animEffect transition="in" filter="wipe(left)">
                                      <p:cBhvr>
                                        <p:cTn id="57" dur="500"/>
                                        <p:tgtEl>
                                          <p:spTgt spid="2867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2" grpId="0" animBg="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0"/>
            <a:ext cx="5408358" cy="1089660"/>
          </a:xfrm>
        </p:spPr>
        <p:txBody>
          <a:bodyPr>
            <a:normAutofit/>
          </a:bodyPr>
          <a:lstStyle/>
          <a:p>
            <a:r>
              <a:rPr lang="en-US" sz="4000" dirty="0" err="1"/>
              <a:t>Apakah</a:t>
            </a:r>
            <a:r>
              <a:rPr lang="en-US" sz="4000" dirty="0"/>
              <a:t> </a:t>
            </a:r>
            <a:r>
              <a:rPr lang="en-US" sz="4000" dirty="0" err="1"/>
              <a:t>risiko</a:t>
            </a:r>
            <a:r>
              <a:rPr lang="en-US" sz="4000" dirty="0"/>
              <a:t> </a:t>
            </a:r>
            <a:r>
              <a:rPr lang="en-US" sz="4000" dirty="0" err="1"/>
              <a:t>itu</a:t>
            </a:r>
            <a:r>
              <a:rPr lang="en-US" sz="4000" dirty="0"/>
              <a:t>?</a:t>
            </a:r>
          </a:p>
        </p:txBody>
      </p:sp>
      <p:sp>
        <p:nvSpPr>
          <p:cNvPr id="2" name="Content Placeholder 1"/>
          <p:cNvSpPr>
            <a:spLocks noGrp="1"/>
          </p:cNvSpPr>
          <p:nvPr>
            <p:ph idx="1"/>
          </p:nvPr>
        </p:nvSpPr>
        <p:spPr>
          <a:xfrm>
            <a:off x="1433512" y="1140760"/>
            <a:ext cx="6686550" cy="764240"/>
          </a:xfrm>
        </p:spPr>
        <p:txBody>
          <a:bodyPr>
            <a:normAutofit/>
          </a:bodyPr>
          <a:lstStyle/>
          <a:p>
            <a:pPr marL="0" indent="0">
              <a:buNone/>
            </a:pPr>
            <a:r>
              <a:rPr lang="en-US" sz="2800" dirty="0" err="1"/>
              <a:t>Konsep</a:t>
            </a:r>
            <a:r>
              <a:rPr lang="en-US" sz="2800" dirty="0"/>
              <a:t> “Problem” versus “Risk”</a:t>
            </a:r>
          </a:p>
          <a:p>
            <a:pPr marL="0" indent="0">
              <a:buNone/>
            </a:pPr>
            <a:endParaRPr lang="en-US" sz="2800" dirty="0"/>
          </a:p>
          <a:p>
            <a:pPr marL="0" indent="0">
              <a:buNone/>
            </a:pPr>
            <a:endParaRPr lang="en-US" sz="2800" dirty="0"/>
          </a:p>
        </p:txBody>
      </p:sp>
      <p:sp>
        <p:nvSpPr>
          <p:cNvPr id="5" name="TextBox 4"/>
          <p:cNvSpPr txBox="1"/>
          <p:nvPr/>
        </p:nvSpPr>
        <p:spPr>
          <a:xfrm>
            <a:off x="738188" y="1724562"/>
            <a:ext cx="3738562"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panose="020F0502020204030204"/>
                <a:ea typeface="Helvetica Neue Light" pitchFamily="2" charset="2"/>
                <a:cs typeface="Helvetica Neue Light" pitchFamily="2" charset="2"/>
              </a:rPr>
              <a:t>Problem/</a:t>
            </a:r>
            <a:r>
              <a:rPr kumimoji="0" lang="en-US" sz="2000" b="0" i="0" u="none" strike="noStrike" kern="1200" cap="none" spc="0" normalizeH="0" baseline="0" noProof="0" dirty="0" err="1">
                <a:ln>
                  <a:noFill/>
                </a:ln>
                <a:solidFill>
                  <a:srgbClr val="FF0000"/>
                </a:solidFill>
                <a:effectLst/>
                <a:uLnTx/>
                <a:uFillTx/>
                <a:latin typeface="Calibri" panose="020F0502020204030204"/>
                <a:ea typeface="Helvetica Neue Light" pitchFamily="2" charset="2"/>
                <a:cs typeface="Helvetica Neue Light" pitchFamily="2" charset="2"/>
              </a:rPr>
              <a:t>Krisis</a:t>
            </a:r>
            <a:r>
              <a:rPr kumimoji="0" lang="en-US" sz="2000" b="0" i="0" u="none" strike="noStrike" kern="1200" cap="none" spc="0" normalizeH="0" baseline="0" noProof="0" dirty="0">
                <a:ln>
                  <a:noFill/>
                </a:ln>
                <a:solidFill>
                  <a:srgbClr val="FF0000"/>
                </a:solidFill>
                <a:effectLst/>
                <a:uLnTx/>
                <a:uFillTx/>
                <a:latin typeface="Calibri" panose="020F0502020204030204"/>
                <a:ea typeface="Helvetica Neue Light" pitchFamily="2" charset="2"/>
                <a:cs typeface="Helvetica Neue Light" pitchFamily="2" charset="2"/>
              </a:rPr>
              <a:t>:</a:t>
            </a:r>
          </a:p>
          <a:p>
            <a:pPr marL="342898" marR="0" lvl="0" indent="-34289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Terjadi</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saat</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ini</a:t>
            </a:r>
            <a:endPar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endParaRPr>
          </a:p>
          <a:p>
            <a:pPr marL="342898" marR="0" lvl="0" indent="-34289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Akibat</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keputusan</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aktivitas</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 masa </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lalu</a:t>
            </a:r>
            <a:endPar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endParaRPr>
          </a:p>
        </p:txBody>
      </p:sp>
      <p:sp>
        <p:nvSpPr>
          <p:cNvPr id="8" name="TextBox 7"/>
          <p:cNvSpPr txBox="1"/>
          <p:nvPr/>
        </p:nvSpPr>
        <p:spPr>
          <a:xfrm>
            <a:off x="4700588" y="1724562"/>
            <a:ext cx="4900613"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00"/>
                </a:solidFill>
                <a:effectLst/>
                <a:uLnTx/>
                <a:uFillTx/>
                <a:latin typeface="Calibri" panose="020F0502020204030204"/>
                <a:ea typeface="Helvetica Neue Light" pitchFamily="2" charset="2"/>
                <a:cs typeface="Helvetica Neue Light" pitchFamily="2" charset="2"/>
              </a:rPr>
              <a:t>Risiko</a:t>
            </a:r>
            <a:r>
              <a:rPr kumimoji="0" lang="en-US" sz="2000" b="0" i="0" u="none" strike="noStrike" kern="1200" cap="none" spc="0" normalizeH="0" baseline="0" noProof="0" dirty="0">
                <a:ln>
                  <a:noFill/>
                </a:ln>
                <a:solidFill>
                  <a:srgbClr val="FF0000"/>
                </a:solidFill>
                <a:effectLst/>
                <a:uLnTx/>
                <a:uFillTx/>
                <a:latin typeface="Calibri" panose="020F0502020204030204"/>
                <a:ea typeface="Helvetica Neue Light" pitchFamily="2" charset="2"/>
                <a:cs typeface="Helvetica Neue Light" pitchFamily="2" charset="2"/>
              </a:rPr>
              <a:t>:</a:t>
            </a:r>
          </a:p>
          <a:p>
            <a:pPr marL="342898" marR="0" lvl="0" indent="-34289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Berdampak</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pada</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masa</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depan</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 </a:t>
            </a:r>
          </a:p>
          <a:p>
            <a:pPr marL="342898" marR="0" lvl="0" indent="-34289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Akibat</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keputusan</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aktivitas</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saat</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ini</a:t>
            </a:r>
            <a:endPar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endParaRPr>
          </a:p>
        </p:txBody>
      </p:sp>
      <p:pic>
        <p:nvPicPr>
          <p:cNvPr id="252929" name="Picture 1" descr="E:\RIZAL DESIGN\CRMS\Presentation Template\ISO 31000 Fundamental\Other\Table-01.jpg"/>
          <p:cNvPicPr>
            <a:picLocks noChangeAspect="1" noChangeArrowheads="1"/>
          </p:cNvPicPr>
          <p:nvPr/>
        </p:nvPicPr>
        <p:blipFill>
          <a:blip r:embed="rId2"/>
          <a:srcRect/>
          <a:stretch>
            <a:fillRect/>
          </a:stretch>
        </p:blipFill>
        <p:spPr bwMode="auto">
          <a:xfrm>
            <a:off x="1466380" y="3315213"/>
            <a:ext cx="6468415" cy="2872581"/>
          </a:xfrm>
          <a:prstGeom prst="rect">
            <a:avLst/>
          </a:prstGeom>
          <a:noFill/>
        </p:spPr>
      </p:pic>
      <p:sp>
        <p:nvSpPr>
          <p:cNvPr id="7" name="Rectangle 6">
            <a:extLst>
              <a:ext uri="{FF2B5EF4-FFF2-40B4-BE49-F238E27FC236}">
                <a16:creationId xmlns:a16="http://schemas.microsoft.com/office/drawing/2014/main" id="{C3D6E33E-CB8C-4F61-B86F-4AE21524564E}"/>
              </a:ext>
            </a:extLst>
          </p:cNvPr>
          <p:cNvSpPr/>
          <p:nvPr/>
        </p:nvSpPr>
        <p:spPr>
          <a:xfrm>
            <a:off x="273269" y="913092"/>
            <a:ext cx="73152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Slide Number Placeholder 1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75737EA-AD3C-44EF-8490-E29BBD63894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EF17B889-AAD1-4B86-BBE6-5150B7C65F02}"/>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3798561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itle 1"/>
          <p:cNvSpPr>
            <a:spLocks noGrp="1"/>
          </p:cNvSpPr>
          <p:nvPr>
            <p:ph type="title"/>
          </p:nvPr>
        </p:nvSpPr>
        <p:spPr>
          <a:xfrm>
            <a:off x="247652" y="0"/>
            <a:ext cx="9372600" cy="1143000"/>
          </a:xfrm>
        </p:spPr>
        <p:txBody>
          <a:bodyPr>
            <a:normAutofit/>
          </a:bodyPr>
          <a:lstStyle/>
          <a:p>
            <a:pPr algn="r"/>
            <a:r>
              <a:rPr lang="en-US" sz="2800" dirty="0"/>
              <a:t>TEKNIK PENGELOLAAN RISIKO </a:t>
            </a:r>
            <a:br>
              <a:rPr lang="en-US" sz="2800" dirty="0"/>
            </a:br>
            <a:r>
              <a:rPr lang="en-US" sz="2800" dirty="0" err="1"/>
              <a:t>versi</a:t>
            </a:r>
            <a:r>
              <a:rPr lang="en-US" sz="2800" dirty="0"/>
              <a:t> Sentral Sistem Consulting </a:t>
            </a:r>
          </a:p>
        </p:txBody>
      </p:sp>
      <p:sp>
        <p:nvSpPr>
          <p:cNvPr id="223" name="Rectangle 222">
            <a:extLst>
              <a:ext uri="{FF2B5EF4-FFF2-40B4-BE49-F238E27FC236}">
                <a16:creationId xmlns:a16="http://schemas.microsoft.com/office/drawing/2014/main" id="{0F37386F-A3F1-40FA-9B5B-E483D987637E}"/>
              </a:ext>
            </a:extLst>
          </p:cNvPr>
          <p:cNvSpPr/>
          <p:nvPr/>
        </p:nvSpPr>
        <p:spPr>
          <a:xfrm>
            <a:off x="3869634" y="1050926"/>
            <a:ext cx="6036365" cy="6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298" name="Picture 2"/>
          <p:cNvPicPr>
            <a:picLocks noChangeAspect="1" noChangeArrowheads="1"/>
          </p:cNvPicPr>
          <p:nvPr/>
        </p:nvPicPr>
        <p:blipFill>
          <a:blip r:embed="rId2"/>
          <a:srcRect l="16719"/>
          <a:stretch>
            <a:fillRect/>
          </a:stretch>
        </p:blipFill>
        <p:spPr bwMode="auto">
          <a:xfrm>
            <a:off x="228600" y="1219201"/>
            <a:ext cx="4198938" cy="5181600"/>
          </a:xfrm>
          <a:prstGeom prst="rect">
            <a:avLst/>
          </a:prstGeom>
          <a:noFill/>
          <a:ln w="9525">
            <a:noFill/>
            <a:miter lim="800000"/>
            <a:headEnd/>
            <a:tailEnd/>
          </a:ln>
          <a:effectLst/>
        </p:spPr>
      </p:pic>
      <p:sp>
        <p:nvSpPr>
          <p:cNvPr id="226" name="TextBox 225"/>
          <p:cNvSpPr txBox="1"/>
          <p:nvPr/>
        </p:nvSpPr>
        <p:spPr>
          <a:xfrm>
            <a:off x="4566397" y="1115706"/>
            <a:ext cx="5644403" cy="12464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sng"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sng" strike="noStrike" kern="1200" cap="none" spc="0" normalizeH="0" baseline="0" noProof="0" dirty="0" err="1">
                <a:ln>
                  <a:noFill/>
                </a:ln>
                <a:solidFill>
                  <a:prstClr val="black"/>
                </a:solidFill>
                <a:effectLst/>
                <a:uLnTx/>
                <a:uFillTx/>
                <a:latin typeface="Calibri" panose="020F0502020204030204"/>
                <a:ea typeface="+mn-ea"/>
                <a:cs typeface="+mn-cs"/>
              </a:rPr>
              <a:t>Organisasi</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rPr>
              <a:t>,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Menyaring</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menghambat</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pencapaian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tujuan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organisasi</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Visi-Misi</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Perusahaan)</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Teknik</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Identifikasi</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perubahan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internal, external,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tuntutan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169863" marR="0" lvl="0" indent="-169863"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harapan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dari</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pihak</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terkait</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227" name="TextBox 226"/>
          <p:cNvSpPr txBox="1"/>
          <p:nvPr/>
        </p:nvSpPr>
        <p:spPr>
          <a:xfrm>
            <a:off x="4572002" y="2438401"/>
            <a:ext cx="5410200"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sng"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sng" strike="noStrike" kern="1200" cap="none" spc="0" normalizeH="0" baseline="0" noProof="0" dirty="0" err="1">
                <a:ln>
                  <a:noFill/>
                </a:ln>
                <a:solidFill>
                  <a:prstClr val="black"/>
                </a:solidFill>
                <a:effectLst/>
                <a:uLnTx/>
                <a:uFillTx/>
                <a:latin typeface="Calibri" panose="020F0502020204030204"/>
                <a:ea typeface="+mn-ea"/>
                <a:cs typeface="+mn-cs"/>
              </a:rPr>
              <a:t>Proses</a:t>
            </a:r>
            <a:endPar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Menyaring</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terkait</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dengan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tujuannya</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menciptakan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anti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salah</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500" b="1" i="0" u="none" strike="noStrike" kern="1200" cap="none" spc="0" normalizeH="0" baseline="0" noProof="0" dirty="0" err="1">
                <a:ln>
                  <a:noFill/>
                </a:ln>
                <a:solidFill>
                  <a:srgbClr val="FF0000"/>
                </a:solidFill>
                <a:effectLst/>
                <a:uLnTx/>
                <a:uFillTx/>
                <a:latin typeface="Calibri" panose="020F0502020204030204"/>
                <a:ea typeface="+mn-ea"/>
                <a:cs typeface="+mn-cs"/>
              </a:rPr>
              <a:t>Teknik</a:t>
            </a:r>
            <a:r>
              <a:rPr kumimoji="0" lang="en-US" sz="1500" b="1" i="0" u="none" strike="noStrike" kern="1200" cap="none" spc="0" normalizeH="0" baseline="0" noProof="0" dirty="0">
                <a:ln>
                  <a:noFill/>
                </a:ln>
                <a:solidFill>
                  <a:srgbClr val="FF0000"/>
                </a:solidFill>
                <a:effectLst/>
                <a:uLnTx/>
                <a:uFillTx/>
                <a:latin typeface="Calibri" panose="020F0502020204030204"/>
                <a:ea typeface="+mn-ea"/>
                <a:cs typeface="+mn-cs"/>
              </a:rPr>
              <a:t> : SIPOCORR (Supplier-Input-Process-Output-Customer-Objectives-Risk-Reference). </a:t>
            </a:r>
            <a:r>
              <a:rPr kumimoji="0" lang="en-US" sz="1500" b="1" i="0" u="none" strike="noStrike" kern="1200" cap="none" spc="0" normalizeH="0" baseline="0" noProof="0" dirty="0" err="1">
                <a:ln>
                  <a:noFill/>
                </a:ln>
                <a:solidFill>
                  <a:srgbClr val="FF0000"/>
                </a:solidFill>
                <a:effectLst/>
                <a:uLnTx/>
                <a:uFillTx/>
                <a:latin typeface="Calibri" panose="020F0502020204030204"/>
                <a:ea typeface="+mn-ea"/>
                <a:cs typeface="+mn-cs"/>
              </a:rPr>
              <a:t>Kombinasi</a:t>
            </a:r>
            <a:r>
              <a:rPr kumimoji="0" lang="en-US" sz="15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500" b="1" i="0" u="none" strike="noStrike" kern="1200" cap="none" spc="0" normalizeH="0" baseline="0" noProof="0" dirty="0" err="1">
                <a:ln>
                  <a:noFill/>
                </a:ln>
                <a:solidFill>
                  <a:srgbClr val="FF0000"/>
                </a:solidFill>
                <a:effectLst/>
                <a:uLnTx/>
                <a:uFillTx/>
                <a:latin typeface="Calibri" panose="020F0502020204030204"/>
                <a:ea typeface="+mn-ea"/>
                <a:cs typeface="+mn-cs"/>
              </a:rPr>
              <a:t>pendekatan</a:t>
            </a:r>
            <a:r>
              <a:rPr kumimoji="0" lang="en-US" sz="15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500" b="1" i="0" u="none" strike="noStrike" kern="1200" cap="none" spc="0" normalizeH="0" baseline="0" noProof="0" dirty="0" err="1">
                <a:ln>
                  <a:noFill/>
                </a:ln>
                <a:solidFill>
                  <a:srgbClr val="FF0000"/>
                </a:solidFill>
                <a:effectLst/>
                <a:uLnTx/>
                <a:uFillTx/>
                <a:latin typeface="Calibri" panose="020F0502020204030204"/>
                <a:ea typeface="+mn-ea"/>
                <a:cs typeface="+mn-cs"/>
              </a:rPr>
              <a:t>proses</a:t>
            </a:r>
            <a:r>
              <a:rPr kumimoji="0" lang="en-US" sz="1500" b="1" i="0" u="none" strike="noStrike" kern="1200" cap="none" spc="0" normalizeH="0" baseline="0" noProof="0" dirty="0">
                <a:ln>
                  <a:noFill/>
                </a:ln>
                <a:solidFill>
                  <a:srgbClr val="FF0000"/>
                </a:solidFill>
                <a:effectLst/>
                <a:uLnTx/>
                <a:uFillTx/>
                <a:latin typeface="Calibri" panose="020F0502020204030204"/>
                <a:ea typeface="+mn-ea"/>
                <a:cs typeface="+mn-cs"/>
              </a:rPr>
              <a:t> + </a:t>
            </a:r>
            <a:r>
              <a:rPr kumimoji="0" lang="en-US" sz="1500" b="1" i="0" u="none" strike="noStrike" kern="1200" cap="none" spc="0" normalizeH="0" baseline="0" noProof="0" dirty="0" err="1">
                <a:ln>
                  <a:noFill/>
                </a:ln>
                <a:solidFill>
                  <a:srgbClr val="FF0000"/>
                </a:solidFill>
                <a:effectLst/>
                <a:uLnTx/>
                <a:uFillTx/>
                <a:latin typeface="Calibri" panose="020F0502020204030204"/>
                <a:ea typeface="+mn-ea"/>
                <a:cs typeface="+mn-cs"/>
              </a:rPr>
              <a:t>risiko</a:t>
            </a:r>
            <a:r>
              <a:rPr kumimoji="0" lang="en-US" sz="15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500" b="1" i="0" u="none" strike="noStrike" kern="1200" cap="none" spc="0" normalizeH="0" baseline="0" noProof="0" dirty="0" err="1">
                <a:ln>
                  <a:noFill/>
                </a:ln>
                <a:solidFill>
                  <a:srgbClr val="FF0000"/>
                </a:solidFill>
                <a:effectLst/>
                <a:uLnTx/>
                <a:uFillTx/>
                <a:latin typeface="Calibri" panose="020F0502020204030204"/>
                <a:ea typeface="+mn-ea"/>
                <a:cs typeface="+mn-cs"/>
              </a:rPr>
              <a:t>originalitas</a:t>
            </a:r>
            <a:r>
              <a:rPr kumimoji="0" lang="en-US" sz="15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500" b="1" i="0" u="none" strike="noStrike" kern="1200" cap="none" spc="0" normalizeH="0" baseline="0" noProof="0" dirty="0" err="1">
                <a:ln>
                  <a:noFill/>
                </a:ln>
                <a:solidFill>
                  <a:srgbClr val="FF0000"/>
                </a:solidFill>
                <a:effectLst/>
                <a:uLnTx/>
                <a:uFillTx/>
                <a:latin typeface="Calibri" panose="020F0502020204030204"/>
                <a:ea typeface="+mn-ea"/>
                <a:cs typeface="+mn-cs"/>
              </a:rPr>
              <a:t>metode</a:t>
            </a:r>
            <a:r>
              <a:rPr kumimoji="0" lang="en-US" sz="1500" b="1" i="0" u="none" strike="noStrike" kern="1200" cap="none" spc="0" normalizeH="0" baseline="0" noProof="0" dirty="0">
                <a:ln>
                  <a:noFill/>
                </a:ln>
                <a:solidFill>
                  <a:srgbClr val="FF0000"/>
                </a:solidFill>
                <a:effectLst/>
                <a:uLnTx/>
                <a:uFillTx/>
                <a:latin typeface="Calibri" panose="020F0502020204030204"/>
                <a:ea typeface="+mn-ea"/>
                <a:cs typeface="+mn-cs"/>
              </a:rPr>
              <a:t> Sentral Sistem Consulting</a:t>
            </a:r>
          </a:p>
        </p:txBody>
      </p:sp>
      <p:sp>
        <p:nvSpPr>
          <p:cNvPr id="228" name="TextBox 227"/>
          <p:cNvSpPr txBox="1"/>
          <p:nvPr/>
        </p:nvSpPr>
        <p:spPr>
          <a:xfrm>
            <a:off x="4572001" y="4267200"/>
            <a:ext cx="5562600"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sng"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sng" strike="noStrike" kern="1200" cap="none" spc="0" normalizeH="0" baseline="0" noProof="0" dirty="0" err="1">
                <a:ln>
                  <a:noFill/>
                </a:ln>
                <a:solidFill>
                  <a:prstClr val="black"/>
                </a:solidFill>
                <a:effectLst/>
                <a:uLnTx/>
                <a:uFillTx/>
                <a:latin typeface="Calibri" panose="020F0502020204030204"/>
                <a:ea typeface="+mn-ea"/>
                <a:cs typeface="+mn-cs"/>
              </a:rPr>
              <a:t>Produksi</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sng"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sng" strike="noStrike" kern="1200" cap="none" spc="0" normalizeH="0" baseline="0" noProof="0" dirty="0" err="1">
                <a:ln>
                  <a:noFill/>
                </a:ln>
                <a:solidFill>
                  <a:prstClr val="black"/>
                </a:solidFill>
                <a:effectLst/>
                <a:uLnTx/>
                <a:uFillTx/>
                <a:latin typeface="Calibri" panose="020F0502020204030204"/>
                <a:ea typeface="+mn-ea"/>
                <a:cs typeface="+mn-cs"/>
              </a:rPr>
              <a:t>Jasa</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rPr>
              <a:t>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Menyaring</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terjadi</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di</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produksi</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Teknik</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 FMEA (Failure Mode Effect Analysis)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mutu</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HIRADC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Safety, IAD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lingkungan</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9" name="TextBox 228"/>
          <p:cNvSpPr txBox="1"/>
          <p:nvPr/>
        </p:nvSpPr>
        <p:spPr>
          <a:xfrm>
            <a:off x="4572001" y="5306706"/>
            <a:ext cx="5562600" cy="12464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sng"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sng" strike="noStrike" kern="1200" cap="none" spc="0" normalizeH="0" baseline="0" noProof="0" dirty="0" err="1">
                <a:ln>
                  <a:noFill/>
                </a:ln>
                <a:solidFill>
                  <a:prstClr val="black"/>
                </a:solidFill>
                <a:effectLst/>
                <a:uLnTx/>
                <a:uFillTx/>
                <a:latin typeface="Calibri" panose="020F0502020204030204"/>
                <a:ea typeface="+mn-ea"/>
                <a:cs typeface="+mn-cs"/>
              </a:rPr>
              <a:t>Akibat</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sng" strike="noStrike" kern="1200" cap="none" spc="0" normalizeH="0" baseline="0" noProof="0" dirty="0" err="1">
                <a:ln>
                  <a:noFill/>
                </a:ln>
                <a:solidFill>
                  <a:prstClr val="black"/>
                </a:solidFill>
                <a:effectLst/>
                <a:uLnTx/>
                <a:uFillTx/>
                <a:latin typeface="Calibri" panose="020F0502020204030204"/>
                <a:ea typeface="+mn-ea"/>
                <a:cs typeface="+mn-cs"/>
              </a:rPr>
              <a:t>Perubahan</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rPr>
              <a:t> Operational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Menyaring</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akibat</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perubahan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operational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Teknik</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 Risk based thinking,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dalam</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membuat</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keputusan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mengerjakan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hal</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baru</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merubah</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kita</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harus</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selalu</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memikirkan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mungkin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terjadi</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cxnSp>
        <p:nvCxnSpPr>
          <p:cNvPr id="231" name="Straight Connector 230"/>
          <p:cNvCxnSpPr/>
          <p:nvPr/>
        </p:nvCxnSpPr>
        <p:spPr>
          <a:xfrm>
            <a:off x="4495800" y="2360612"/>
            <a:ext cx="5334000" cy="1588"/>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4495800" y="4191001"/>
            <a:ext cx="5334000" cy="1588"/>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4495800" y="5256212"/>
            <a:ext cx="5334000" cy="1588"/>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75737EA-AD3C-44EF-8490-E29BBD63894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F406D27F-5E81-4EA7-86BB-349CB3E312FD}"/>
              </a:ext>
            </a:extLst>
          </p:cNvPr>
          <p:cNvSpPr txBox="1"/>
          <p:nvPr/>
        </p:nvSpPr>
        <p:spPr>
          <a:xfrm>
            <a:off x="0" y="0"/>
            <a:ext cx="2175275" cy="369332"/>
          </a:xfrm>
          <a:prstGeom prst="rect">
            <a:avLst/>
          </a:prstGeom>
          <a:solidFill>
            <a:schemeClr val="accent5"/>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RISIKO </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ORGANISASI</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40AE1211-B08D-44D3-AA68-FBC25B40E676}"/>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2564448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76800" y="4495800"/>
            <a:ext cx="4572000"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rPr>
              <a:t>RISIKO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berjalan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mulus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efisien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banyak</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masalah</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saling</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tunjuk</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saling</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salah-salahan</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8" name="AutoShape 4" descr="Image result for karikatur pabri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0" name="AutoShape 6" descr="Image result for karikatur pabri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2" name="AutoShape 8" descr="Image result for karikatur pabri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4" name="AutoShape 10" descr="Image result for karikatur pabri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6" name="AutoShape 12" descr="Image result for karikatur pabri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Content Placeholder 2"/>
          <p:cNvSpPr txBox="1">
            <a:spLocks/>
          </p:cNvSpPr>
          <p:nvPr/>
        </p:nvSpPr>
        <p:spPr>
          <a:xfrm>
            <a:off x="4876800" y="609600"/>
            <a:ext cx="4800600" cy="3276600"/>
          </a:xfrm>
          <a:prstGeom prst="rect">
            <a:avLst/>
          </a:prstGeom>
          <a:ln>
            <a:noFill/>
          </a:ln>
        </p:spPr>
        <p:txBody>
          <a:bodyPr/>
          <a:lstStyle/>
          <a:p>
            <a:pPr marL="185738" marR="0" lvl="0" indent="-185738" algn="ctr"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kumimoji="0" lang="en-US" sz="1800" b="0" i="0" u="sng" strike="noStrike" kern="1200" cap="none" spc="0" normalizeH="0" baseline="0" noProof="0" dirty="0">
                <a:ln>
                  <a:noFill/>
                </a:ln>
                <a:solidFill>
                  <a:prstClr val="black"/>
                </a:solidFill>
                <a:effectLst/>
                <a:uLnTx/>
                <a:uFillTx/>
                <a:latin typeface="Arial" pitchFamily="34" charset="0"/>
                <a:ea typeface="+mn-ea"/>
                <a:cs typeface="Arial" pitchFamily="34" charset="0"/>
              </a:rPr>
              <a:t>TUJUAN PROSES </a:t>
            </a:r>
          </a:p>
          <a:p>
            <a:pPr marL="185738" marR="0" lvl="0" indent="-185738" algn="l" defTabSz="742950" rtl="0" eaLnBrk="1" fontAlgn="auto" latinLnBrk="0" hangingPunct="1">
              <a:lnSpc>
                <a:spcPct val="90000"/>
              </a:lnSpc>
              <a:spcBef>
                <a:spcPts val="813"/>
              </a:spcBef>
              <a:spcAft>
                <a:spcPts val="0"/>
              </a:spcAft>
              <a:buClrTx/>
              <a:buSzTx/>
              <a:buFont typeface="Arial"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Proses</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berjalan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mulus</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tidak</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ada</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hambatan</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185738" marR="0" lvl="0" indent="-185738" algn="l" defTabSz="742950" rtl="0" eaLnBrk="1" fontAlgn="auto" latinLnBrk="0" hangingPunct="1">
              <a:lnSpc>
                <a:spcPct val="90000"/>
              </a:lnSpc>
              <a:spcBef>
                <a:spcPts val="813"/>
              </a:spcBef>
              <a:spcAft>
                <a:spcPts val="0"/>
              </a:spcAft>
              <a:buClrTx/>
              <a:buSzTx/>
              <a:buFont typeface="Arial"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Proses</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berjalan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secara</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otomatis</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tidak</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perlu</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diingatkan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di</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instruksikan</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185738" marR="0" lvl="0" indent="-185738" algn="l" defTabSz="742950" rtl="0" eaLnBrk="1" fontAlgn="auto" latinLnBrk="0" hangingPunct="1">
              <a:lnSpc>
                <a:spcPct val="90000"/>
              </a:lnSpc>
              <a:spcBef>
                <a:spcPts val="813"/>
              </a:spcBef>
              <a:spcAft>
                <a:spcPts val="0"/>
              </a:spcAft>
              <a:buClrTx/>
              <a:buSzTx/>
              <a:buFont typeface="Arial"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Menciptakan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proses</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anti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salah</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p>
          <a:p>
            <a:pPr marL="185738" marR="0" lvl="0" indent="-185738" algn="l" defTabSz="742950" rtl="0" eaLnBrk="1" fontAlgn="auto" latinLnBrk="0" hangingPunct="1">
              <a:lnSpc>
                <a:spcPct val="90000"/>
              </a:lnSpc>
              <a:spcBef>
                <a:spcPts val="813"/>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OBJECTIVES PROSES TERCAPAI </a:t>
            </a:r>
          </a:p>
          <a:p>
            <a:pPr marL="185738" marR="0" lvl="0" indent="-185738" algn="ctr" defTabSz="742950" rtl="0" eaLnBrk="1" fontAlgn="auto" latinLnBrk="0" hangingPunct="1">
              <a:lnSpc>
                <a:spcPct val="90000"/>
              </a:lnSpc>
              <a:spcBef>
                <a:spcPts val="813"/>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185738" marR="0" lvl="0" indent="-185738" algn="ctr" defTabSz="742950" rtl="0" eaLnBrk="1" fontAlgn="auto" latinLnBrk="0" hangingPunct="1">
              <a:lnSpc>
                <a:spcPct val="90000"/>
              </a:lnSpc>
              <a:spcBef>
                <a:spcPts val="813"/>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Arial" pitchFamily="34" charset="0"/>
                <a:ea typeface="+mn-ea"/>
                <a:cs typeface="Arial" pitchFamily="34" charset="0"/>
              </a:rPr>
              <a:t>POLA PIKIR</a:t>
            </a:r>
          </a:p>
          <a:p>
            <a:pPr marL="185738" marR="0" lvl="0" indent="-185738" algn="l" defTabSz="742950" rtl="0" eaLnBrk="1" fontAlgn="auto" latinLnBrk="0" hangingPunct="1">
              <a:lnSpc>
                <a:spcPct val="90000"/>
              </a:lnSpc>
              <a:spcBef>
                <a:spcPts val="813"/>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SEMUA MASALAH TERJADI KARENA SISTEM </a:t>
            </a:r>
          </a:p>
        </p:txBody>
      </p:sp>
      <p:sp>
        <p:nvSpPr>
          <p:cNvPr id="23" name="Right Arrow 22"/>
          <p:cNvSpPr/>
          <p:nvPr/>
        </p:nvSpPr>
        <p:spPr>
          <a:xfrm>
            <a:off x="3733800" y="1752600"/>
            <a:ext cx="1143000"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p:cNvSpPr txBox="1"/>
          <p:nvPr/>
        </p:nvSpPr>
        <p:spPr>
          <a:xfrm>
            <a:off x="228600" y="4495800"/>
            <a:ext cx="3886200" cy="1708160"/>
          </a:xfrm>
          <a:prstGeom prst="rect">
            <a:avLst/>
          </a:prstGeom>
          <a:noFill/>
        </p:spPr>
        <p:txBody>
          <a:bodyPr wrap="square" rtlCol="0">
            <a:spAutoFit/>
          </a:bodyPr>
          <a:lstStyle/>
          <a:p>
            <a:pPr marL="347663" marR="0" lvl="1" indent="-347663" algn="l" defTabSz="457200" rtl="0" eaLnBrk="1" fontAlgn="auto" latinLnBrk="0" hangingPunct="1">
              <a:lnSpc>
                <a:spcPct val="100000"/>
              </a:lnSpc>
              <a:spcBef>
                <a:spcPts val="600"/>
              </a:spcBef>
              <a:spcAft>
                <a:spcPts val="0"/>
              </a:spcAft>
              <a:buClrTx/>
              <a:buSzTx/>
              <a:buFont typeface="Wingdings" pitchFamily="2" charset="2"/>
              <a:buChar char="ü"/>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Hubungan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terputus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7663" marR="0" lvl="1" indent="-347663" algn="l" defTabSz="457200" rtl="0" eaLnBrk="1" fontAlgn="auto" latinLnBrk="0" hangingPunct="1">
              <a:lnSpc>
                <a:spcPct val="100000"/>
              </a:lnSpc>
              <a:spcBef>
                <a:spcPts val="600"/>
              </a:spcBef>
              <a:spcAft>
                <a:spcPts val="0"/>
              </a:spcAft>
              <a:buClrTx/>
              <a:buSzTx/>
              <a:buFont typeface="Wingdings" pitchFamily="2" charset="2"/>
              <a:buChar char="ü"/>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Duplikasi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pekerjaan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1" indent="-347663" algn="l" defTabSz="457200" rtl="0" eaLnBrk="1" fontAlgn="auto" latinLnBrk="0" hangingPunct="1">
              <a:lnSpc>
                <a:spcPct val="100000"/>
              </a:lnSpc>
              <a:spcBef>
                <a:spcPts val="600"/>
              </a:spcBef>
              <a:spcAft>
                <a:spcPts val="0"/>
              </a:spcAft>
              <a:buClrTx/>
              <a:buSzTx/>
              <a:buFont typeface="Wingdings" pitchFamily="2" charset="2"/>
              <a:buChar char="ü"/>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Ketidakjelasan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alur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7663" marR="0" lvl="1" indent="-347663" algn="l" defTabSz="457200" rtl="0" eaLnBrk="1" fontAlgn="auto" latinLnBrk="0" hangingPunct="1">
              <a:lnSpc>
                <a:spcPct val="100000"/>
              </a:lnSpc>
              <a:spcBef>
                <a:spcPts val="600"/>
              </a:spcBef>
              <a:spcAft>
                <a:spcPts val="0"/>
              </a:spcAft>
              <a:buClrTx/>
              <a:buSzTx/>
              <a:buFont typeface="Wingdings" pitchFamily="2" charset="2"/>
              <a:buChar char="ü"/>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Hubungan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antar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saling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mendukung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25" name="TextBox 24"/>
          <p:cNvSpPr txBox="1"/>
          <p:nvPr/>
        </p:nvSpPr>
        <p:spPr>
          <a:xfrm>
            <a:off x="0" y="0"/>
            <a:ext cx="2198038" cy="369332"/>
          </a:xfrm>
          <a:prstGeom prst="rect">
            <a:avLst/>
          </a:prstGeom>
          <a:solidFill>
            <a:schemeClr val="accent5"/>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RISIKO PROSES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ight Arrow 18"/>
          <p:cNvSpPr/>
          <p:nvPr/>
        </p:nvSpPr>
        <p:spPr>
          <a:xfrm>
            <a:off x="4038600" y="5029200"/>
            <a:ext cx="762000" cy="45720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228600" y="4343400"/>
            <a:ext cx="9372600" cy="1905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p:cNvPicPr>
            <a:picLocks noChangeAspect="1" noChangeArrowheads="1"/>
          </p:cNvPicPr>
          <p:nvPr/>
        </p:nvPicPr>
        <p:blipFill>
          <a:blip r:embed="rId3"/>
          <a:srcRect t="11429"/>
          <a:stretch>
            <a:fillRect/>
          </a:stretch>
        </p:blipFill>
        <p:spPr bwMode="auto">
          <a:xfrm>
            <a:off x="304800" y="1143000"/>
            <a:ext cx="3280697" cy="2362200"/>
          </a:xfrm>
          <a:prstGeom prst="rect">
            <a:avLst/>
          </a:prstGeom>
          <a:noFill/>
          <a:ln w="9525">
            <a:noFill/>
            <a:miter lim="800000"/>
            <a:headEnd/>
            <a:tailEnd/>
          </a:ln>
          <a:effectLst/>
        </p:spPr>
      </p:pic>
      <p:sp>
        <p:nvSpPr>
          <p:cNvPr id="27" name="TextBox 26"/>
          <p:cNvSpPr txBox="1"/>
          <p:nvPr/>
        </p:nvSpPr>
        <p:spPr>
          <a:xfrm>
            <a:off x="457200" y="695980"/>
            <a:ext cx="3052439"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sng" strike="noStrike" kern="1200" cap="none" spc="0" normalizeH="0" baseline="0" noProof="0" dirty="0">
                <a:ln>
                  <a:noFill/>
                </a:ln>
                <a:solidFill>
                  <a:prstClr val="black"/>
                </a:solidFill>
                <a:effectLst/>
                <a:uLnTx/>
                <a:uFillTx/>
                <a:latin typeface="Calibri" panose="020F0502020204030204"/>
                <a:ea typeface="+mn-ea"/>
                <a:cs typeface="+mn-cs"/>
              </a:rPr>
              <a:t>BISNIS PROSES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28" name="Down Arrow 27"/>
          <p:cNvSpPr/>
          <p:nvPr/>
        </p:nvSpPr>
        <p:spPr>
          <a:xfrm>
            <a:off x="1676400" y="3657600"/>
            <a:ext cx="685800" cy="60960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ounded Rectangle 28"/>
          <p:cNvSpPr/>
          <p:nvPr/>
        </p:nvSpPr>
        <p:spPr>
          <a:xfrm>
            <a:off x="4876800" y="381000"/>
            <a:ext cx="487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Slide Number Placeholder 2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1933BE-C567-46F0-8398-FCB3AD8C9B4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0A4A9094-0A25-44B5-97B0-60B3BD01018C}"/>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39116431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p:cNvPicPr>
            <a:picLocks noChangeAspect="1" noChangeArrowheads="1"/>
          </p:cNvPicPr>
          <p:nvPr/>
        </p:nvPicPr>
        <p:blipFill>
          <a:blip r:embed="rId3"/>
          <a:srcRect/>
          <a:stretch>
            <a:fillRect/>
          </a:stretch>
        </p:blipFill>
        <p:spPr bwMode="auto">
          <a:xfrm>
            <a:off x="14851" y="2939782"/>
            <a:ext cx="7413625" cy="2267129"/>
          </a:xfrm>
          <a:prstGeom prst="rect">
            <a:avLst/>
          </a:prstGeom>
          <a:noFill/>
          <a:ln w="9525">
            <a:noFill/>
            <a:miter lim="800000"/>
            <a:headEnd/>
            <a:tailEnd/>
          </a:ln>
          <a:effectLst/>
        </p:spPr>
      </p:pic>
      <p:sp>
        <p:nvSpPr>
          <p:cNvPr id="50" name="TextBox 49"/>
          <p:cNvSpPr txBox="1"/>
          <p:nvPr/>
        </p:nvSpPr>
        <p:spPr>
          <a:xfrm>
            <a:off x="7543800" y="4495800"/>
            <a:ext cx="1828800" cy="1692771"/>
          </a:xfrm>
          <a:prstGeom prst="rect">
            <a:avLst/>
          </a:prstGeom>
          <a:solidFill>
            <a:srgbClr val="FFFF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FF0000"/>
                </a:solidFill>
                <a:effectLst/>
                <a:uLnTx/>
                <a:uFillTx/>
                <a:latin typeface="Calibri" panose="020F0502020204030204"/>
                <a:ea typeface="+mn-ea"/>
                <a:cs typeface="+mn-cs"/>
              </a:rPr>
              <a:t>O</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bjectives</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Ukuran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efektifitas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harapan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next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Customer,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perusahaan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51" name="TextBox 50"/>
          <p:cNvSpPr txBox="1"/>
          <p:nvPr/>
        </p:nvSpPr>
        <p:spPr>
          <a:xfrm>
            <a:off x="3429000" y="4971871"/>
            <a:ext cx="2590800" cy="954107"/>
          </a:xfrm>
          <a:prstGeom prst="rect">
            <a:avLst/>
          </a:prstGeom>
          <a:solidFill>
            <a:srgbClr val="FFFF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FF0000"/>
                </a:solidFill>
                <a:effectLst/>
                <a:uLnTx/>
                <a:uFillTx/>
                <a:latin typeface="Calibri" panose="020F0502020204030204"/>
                <a:ea typeface="+mn-ea"/>
                <a:cs typeface="+mn-cs"/>
              </a:rPr>
              <a:t>R</a:t>
            </a:r>
            <a:r>
              <a:rPr lang="id-ID" b="1" dirty="0">
                <a:solidFill>
                  <a:srgbClr val="FF0000"/>
                </a:solidFill>
                <a:latin typeface="Calibri" panose="020F0502020204030204"/>
              </a:rPr>
              <a:t>i</a:t>
            </a: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siko</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600" b="1" i="0" u="none" strike="noStrike" kern="1200" cap="none" spc="0" normalizeH="0" baseline="0" noProof="0" dirty="0">
                <a:ln>
                  <a:noFill/>
                </a:ln>
                <a:solidFill>
                  <a:srgbClr val="FF0000"/>
                </a:solidFill>
                <a:effectLst/>
                <a:uLnTx/>
                <a:uFillTx/>
                <a:latin typeface="Calibri" panose="020F0502020204030204"/>
                <a:ea typeface="+mn-ea"/>
                <a:cs typeface="+mn-cs"/>
              </a:rPr>
              <a:t>dan </a:t>
            </a:r>
            <a:r>
              <a:rPr kumimoji="0" lang="id-ID" sz="1600" b="1" i="0" u="none" strike="noStrike" kern="1200" cap="none" spc="0" normalizeH="0" baseline="0" noProof="0" dirty="0">
                <a:ln>
                  <a:noFill/>
                </a:ln>
                <a:solidFill>
                  <a:srgbClr val="FF0000"/>
                </a:solidFill>
                <a:effectLst/>
                <a:uLnTx/>
                <a:uFillTx/>
                <a:latin typeface="Calibri" panose="020F0502020204030204"/>
                <a:ea typeface="+mn-ea"/>
                <a:cs typeface="+mn-cs"/>
              </a:rPr>
              <a:t>P</a:t>
            </a:r>
            <a:r>
              <a:rPr kumimoji="0" lang="en-US" sz="1600" b="1" i="0" u="none" strike="noStrike" kern="1200" cap="none" spc="0" normalizeH="0" baseline="0" noProof="0" dirty="0" err="1">
                <a:ln>
                  <a:noFill/>
                </a:ln>
                <a:solidFill>
                  <a:srgbClr val="FF0000"/>
                </a:solidFill>
                <a:effectLst/>
                <a:uLnTx/>
                <a:uFillTx/>
                <a:latin typeface="Calibri" panose="020F0502020204030204"/>
                <a:ea typeface="+mn-ea"/>
                <a:cs typeface="+mn-cs"/>
              </a:rPr>
              <a:t>eluang</a:t>
            </a:r>
            <a:r>
              <a:rPr kumimoji="0" lang="en-US" sz="16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Yang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bisa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menghambat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pencapaian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objectives </a:t>
            </a:r>
          </a:p>
        </p:txBody>
      </p:sp>
      <p:sp>
        <p:nvSpPr>
          <p:cNvPr id="52" name="TextBox 51"/>
          <p:cNvSpPr txBox="1"/>
          <p:nvPr/>
        </p:nvSpPr>
        <p:spPr>
          <a:xfrm>
            <a:off x="1981200" y="1371600"/>
            <a:ext cx="3276600" cy="1200329"/>
          </a:xfrm>
          <a:prstGeom prst="rect">
            <a:avLst/>
          </a:prstGeom>
          <a:solidFill>
            <a:srgbClr val="FFFF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FF0000"/>
                </a:solidFill>
                <a:effectLst/>
                <a:uLnTx/>
                <a:uFillTx/>
                <a:latin typeface="Calibri" panose="020F0502020204030204"/>
                <a:ea typeface="+mn-ea"/>
                <a:cs typeface="+mn-cs"/>
              </a:rPr>
              <a:t>R</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eference </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Adopsi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sistem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manajemen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mutu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lingkungan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K3,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kebijakan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perusahaan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 name="Picture 8"/>
          <p:cNvPicPr>
            <a:picLocks noChangeAspect="1"/>
          </p:cNvPicPr>
          <p:nvPr/>
        </p:nvPicPr>
        <p:blipFill>
          <a:blip r:embed="rId4"/>
          <a:stretch>
            <a:fillRect/>
          </a:stretch>
        </p:blipFill>
        <p:spPr>
          <a:xfrm>
            <a:off x="7543800" y="3505200"/>
            <a:ext cx="1609136" cy="838200"/>
          </a:xfrm>
          <a:prstGeom prst="rect">
            <a:avLst/>
          </a:prstGeom>
        </p:spPr>
      </p:pic>
      <p:sp>
        <p:nvSpPr>
          <p:cNvPr id="39" name="Rounded Rectangle 38"/>
          <p:cNvSpPr/>
          <p:nvPr/>
        </p:nvSpPr>
        <p:spPr>
          <a:xfrm>
            <a:off x="0" y="1143000"/>
            <a:ext cx="9906000" cy="5181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Down Arrow 39"/>
          <p:cNvSpPr/>
          <p:nvPr/>
        </p:nvSpPr>
        <p:spPr>
          <a:xfrm>
            <a:off x="3276600" y="2590800"/>
            <a:ext cx="685800" cy="83820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ounded Rectangle 40"/>
          <p:cNvSpPr/>
          <p:nvPr/>
        </p:nvSpPr>
        <p:spPr>
          <a:xfrm>
            <a:off x="0" y="1143000"/>
            <a:ext cx="9601200" cy="533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68675" name="Picture 3"/>
          <p:cNvPicPr>
            <a:picLocks noChangeAspect="1" noChangeArrowheads="1"/>
          </p:cNvPicPr>
          <p:nvPr/>
        </p:nvPicPr>
        <p:blipFill>
          <a:blip r:embed="rId5"/>
          <a:srcRect/>
          <a:stretch>
            <a:fillRect/>
          </a:stretch>
        </p:blipFill>
        <p:spPr bwMode="auto">
          <a:xfrm>
            <a:off x="5638800" y="152400"/>
            <a:ext cx="4130675" cy="2530475"/>
          </a:xfrm>
          <a:prstGeom prst="rect">
            <a:avLst/>
          </a:prstGeom>
          <a:noFill/>
          <a:ln w="9525">
            <a:noFill/>
            <a:miter lim="800000"/>
            <a:headEnd/>
            <a:tailEnd/>
          </a:ln>
          <a:effectLst/>
        </p:spPr>
      </p:pic>
      <p:sp>
        <p:nvSpPr>
          <p:cNvPr id="75" name="TextBox 74"/>
          <p:cNvSpPr txBox="1"/>
          <p:nvPr/>
        </p:nvSpPr>
        <p:spPr>
          <a:xfrm>
            <a:off x="0" y="381000"/>
            <a:ext cx="5410200" cy="969496"/>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tab pos="266707" algn="l"/>
              </a:tabLst>
              <a:defRPr/>
            </a:pPr>
            <a:r>
              <a:rPr kumimoji="0" lang="en-US" sz="2000" b="1" i="0" u="sng" strike="noStrike" kern="1200" cap="none" spc="0" normalizeH="0" baseline="0" noProof="0" dirty="0" err="1">
                <a:ln>
                  <a:noFill/>
                </a:ln>
                <a:solidFill>
                  <a:prstClr val="black"/>
                </a:solidFill>
                <a:effectLst/>
                <a:uLnTx/>
                <a:uFillTx/>
                <a:latin typeface="Calibri" panose="020F0502020204030204"/>
                <a:ea typeface="+mn-ea"/>
                <a:cs typeface="+mn-cs"/>
              </a:rPr>
              <a:t>Ruang</a:t>
            </a: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1" i="0" u="sng" strike="noStrike" kern="1200" cap="none" spc="0" normalizeH="0" baseline="0" noProof="0" dirty="0" err="1">
                <a:ln>
                  <a:noFill/>
                </a:ln>
                <a:solidFill>
                  <a:prstClr val="black"/>
                </a:solidFill>
                <a:effectLst/>
                <a:uLnTx/>
                <a:uFillTx/>
                <a:latin typeface="Calibri" panose="020F0502020204030204"/>
                <a:ea typeface="+mn-ea"/>
                <a:cs typeface="+mn-cs"/>
              </a:rPr>
              <a:t>Lingkup</a:t>
            </a: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 dan R</a:t>
            </a:r>
            <a:r>
              <a:rPr lang="id-ID" sz="2000" b="1" u="sng" dirty="0">
                <a:solidFill>
                  <a:prstClr val="black"/>
                </a:solidFill>
                <a:latin typeface="Calibri" panose="020F0502020204030204"/>
              </a:rPr>
              <a:t>i</a:t>
            </a:r>
            <a:r>
              <a:rPr kumimoji="0" lang="en-US" sz="2000" b="1" i="0" u="sng" strike="noStrike" kern="1200" cap="none" spc="0" normalizeH="0" baseline="0" noProof="0" dirty="0" err="1">
                <a:ln>
                  <a:noFill/>
                </a:ln>
                <a:solidFill>
                  <a:prstClr val="black"/>
                </a:solidFill>
                <a:effectLst/>
                <a:uLnTx/>
                <a:uFillTx/>
                <a:latin typeface="Calibri" panose="020F0502020204030204"/>
                <a:ea typeface="+mn-ea"/>
                <a:cs typeface="+mn-cs"/>
              </a:rPr>
              <a:t>siko</a:t>
            </a: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 Proses  </a:t>
            </a:r>
          </a:p>
          <a:p>
            <a:pPr marL="0" marR="0" lvl="0" indent="0" algn="ctr" defTabSz="457200" rtl="0" eaLnBrk="1" fontAlgn="auto" latinLnBrk="0" hangingPunct="1">
              <a:lnSpc>
                <a:spcPct val="100000"/>
              </a:lnSpc>
              <a:spcBef>
                <a:spcPts val="600"/>
              </a:spcBef>
              <a:spcAft>
                <a:spcPts val="0"/>
              </a:spcAft>
              <a:buClrTx/>
              <a:buSzTx/>
              <a:buFontTx/>
              <a:buNone/>
              <a:tabLst>
                <a:tab pos="266707" algn="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SIPOCORR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Supplier –Input- Process- Output- Customer- Objectives –Risk- Reference)</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Slide Number Placeholder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75737EA-AD3C-44EF-8490-E29BBD63894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7CA79B3F-1BDB-4AF8-99C6-34A7A6E2137C}"/>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4063375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0" y="0"/>
            <a:ext cx="2198038" cy="369332"/>
          </a:xfrm>
          <a:prstGeom prst="rect">
            <a:avLst/>
          </a:prstGeom>
          <a:solidFill>
            <a:schemeClr val="accent5"/>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RISIKO PROSES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TextBox 18"/>
          <p:cNvSpPr txBox="1"/>
          <p:nvPr/>
        </p:nvSpPr>
        <p:spPr>
          <a:xfrm>
            <a:off x="381000" y="533400"/>
            <a:ext cx="8686800" cy="273921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OBJECTIVES PROSES – R</a:t>
            </a:r>
            <a:r>
              <a:rPr kumimoji="0" lang="id-ID" sz="2000" b="0" i="0" u="none" strike="noStrike" kern="1200" cap="none" spc="0" normalizeH="0" baseline="0" noProof="0" dirty="0">
                <a:ln>
                  <a:noFill/>
                </a:ln>
                <a:solidFill>
                  <a:prstClr val="black"/>
                </a:solidFill>
                <a:effectLst/>
                <a:uLnTx/>
                <a:uFillTx/>
                <a:latin typeface="Calibri" panose="020F0502020204030204"/>
                <a:ea typeface="+mn-ea"/>
                <a:cs typeface="+mn-cs"/>
              </a:rPr>
              <a:t>I</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SIKO PROSES </a:t>
            </a:r>
          </a:p>
          <a:p>
            <a:pPr marL="287338" marR="0" lvl="0" indent="-287338" algn="l" defTabSz="457200" rtl="0" eaLnBrk="1" fontAlgn="auto" latinLnBrk="0" hangingPunct="1">
              <a:lnSpc>
                <a:spcPct val="100000"/>
              </a:lnSpc>
              <a:spcBef>
                <a:spcPts val="600"/>
              </a:spcBef>
              <a:spcAft>
                <a:spcPts val="60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Objectives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Ukuran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Keberhasilan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harapan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perusahaan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harapan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berikutnya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harapan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Pelanggan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Perusahaan) </a:t>
            </a:r>
          </a:p>
          <a:p>
            <a:pPr marL="287338" marR="0" lvl="0" indent="-287338" algn="l" defTabSz="457200" rtl="0" eaLnBrk="1" fontAlgn="auto" latinLnBrk="0" hangingPunct="1">
              <a:lnSpc>
                <a:spcPct val="100000"/>
              </a:lnSpc>
              <a:spcBef>
                <a:spcPts val="600"/>
              </a:spcBef>
              <a:spcAft>
                <a:spcPts val="60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siko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Peristiwa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selama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proses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berlangsung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bisa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mengakibatkan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objectives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tercapai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3" name="Rectangle 32"/>
          <p:cNvSpPr/>
          <p:nvPr/>
        </p:nvSpPr>
        <p:spPr>
          <a:xfrm>
            <a:off x="6553200" y="2362200"/>
            <a:ext cx="3352800" cy="4031873"/>
          </a:xfrm>
          <a:prstGeom prst="rect">
            <a:avLst/>
          </a:prstGeom>
          <a:solidFill>
            <a:schemeClr val="bg1"/>
          </a:solidFill>
        </p:spPr>
        <p:txBody>
          <a:bodyPr wrap="square">
            <a:spAutoFit/>
          </a:bodyPr>
          <a:lstStyle/>
          <a:p>
            <a:pPr marL="228600" marR="0" lvl="0" indent="-228600" algn="l" defTabSz="457200" rtl="0" eaLnBrk="1" fontAlgn="auto" latinLnBrk="0" hangingPunct="1">
              <a:lnSpc>
                <a:spcPct val="100000"/>
              </a:lnSpc>
              <a:spcBef>
                <a:spcPts val="0"/>
              </a:spcBef>
              <a:spcAft>
                <a:spcPts val="0"/>
              </a:spcAft>
              <a:buClrTx/>
              <a:buSzTx/>
              <a:buFont typeface="Arial" pitchFamily="34" charset="0"/>
              <a:buNone/>
              <a:tabLst/>
              <a:defRPr/>
            </a:pPr>
            <a:r>
              <a:rPr kumimoji="0" lang="en-US" sz="1600" b="0" i="0" u="sng" strike="noStrike" kern="1200" cap="none" spc="0" normalizeH="0" baseline="0" noProof="0" dirty="0">
                <a:ln>
                  <a:noFill/>
                </a:ln>
                <a:solidFill>
                  <a:prstClr val="black"/>
                </a:solidFill>
                <a:effectLst/>
                <a:uLnTx/>
                <a:uFillTx/>
                <a:latin typeface="Calibri" panose="020F0502020204030204"/>
                <a:ea typeface="+mn-ea"/>
                <a:cs typeface="+mn-cs"/>
              </a:rPr>
              <a:t>Objectives</a:t>
            </a:r>
          </a:p>
          <a:p>
            <a:pPr marL="228600" marR="0" lvl="0" indent="-228600"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1" i="0" u="none" strike="noStrike" kern="1200" cap="none" spc="0" normalizeH="0" baseline="0" noProof="0" dirty="0" err="1">
                <a:ln>
                  <a:noFill/>
                </a:ln>
                <a:solidFill>
                  <a:srgbClr val="0033CC"/>
                </a:solidFill>
                <a:effectLst/>
                <a:uLnTx/>
                <a:uFillTx/>
                <a:latin typeface="Calibri" panose="020F0502020204030204"/>
                <a:ea typeface="+mn-ea"/>
                <a:cs typeface="+mn-cs"/>
              </a:rPr>
              <a:t>Harapan</a:t>
            </a:r>
            <a:r>
              <a:rPr kumimoji="0" lang="en-US" sz="1600" b="1" i="0" u="none" strike="noStrike" kern="1200" cap="none" spc="0" normalizeH="0" baseline="0" noProof="0" dirty="0">
                <a:ln>
                  <a:noFill/>
                </a:ln>
                <a:solidFill>
                  <a:srgbClr val="0033CC"/>
                </a:solidFill>
                <a:effectLst/>
                <a:uLnTx/>
                <a:uFillTx/>
                <a:latin typeface="Calibri" panose="020F0502020204030204"/>
                <a:ea typeface="+mn-ea"/>
                <a:cs typeface="+mn-cs"/>
              </a:rPr>
              <a:t> Perusahaan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Target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penjualan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tercapai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mendapatkan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order yang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layak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Customer yang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kredibel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terjadi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kredit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macet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28600" marR="0" lvl="0" indent="-228600"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1" i="0" u="none" strike="noStrike" kern="1200" cap="none" spc="0" normalizeH="0" baseline="0" noProof="0" dirty="0" err="1">
                <a:ln>
                  <a:noFill/>
                </a:ln>
                <a:solidFill>
                  <a:srgbClr val="0033CC"/>
                </a:solidFill>
                <a:effectLst/>
                <a:uLnTx/>
                <a:uFillTx/>
                <a:latin typeface="Calibri" panose="020F0502020204030204"/>
                <a:ea typeface="+mn-ea"/>
                <a:cs typeface="+mn-cs"/>
              </a:rPr>
              <a:t>Harapan</a:t>
            </a:r>
            <a:r>
              <a:rPr kumimoji="0" lang="en-US" sz="1600" b="1" i="0" u="none" strike="noStrike" kern="1200" cap="none" spc="0" normalizeH="0" baseline="0" noProof="0" dirty="0">
                <a:ln>
                  <a:noFill/>
                </a:ln>
                <a:solidFill>
                  <a:srgbClr val="0033CC"/>
                </a:solidFill>
                <a:effectLst/>
                <a:uLnTx/>
                <a:uFillTx/>
                <a:latin typeface="Calibri" panose="020F0502020204030204"/>
                <a:ea typeface="+mn-ea"/>
                <a:cs typeface="+mn-cs"/>
              </a:rPr>
              <a:t> </a:t>
            </a:r>
            <a:r>
              <a:rPr kumimoji="0" lang="en-US" sz="1600" b="1" i="0" u="none" strike="noStrike" kern="1200" cap="none" spc="0" normalizeH="0" baseline="0" noProof="0" dirty="0" err="1">
                <a:ln>
                  <a:noFill/>
                </a:ln>
                <a:solidFill>
                  <a:srgbClr val="0033CC"/>
                </a:solidFill>
                <a:effectLst/>
                <a:uLnTx/>
                <a:uFillTx/>
                <a:latin typeface="Calibri" panose="020F0502020204030204"/>
                <a:ea typeface="+mn-ea"/>
                <a:cs typeface="+mn-cs"/>
              </a:rPr>
              <a:t>proses</a:t>
            </a:r>
            <a:r>
              <a:rPr kumimoji="0" lang="en-US" sz="1600" b="1" i="0" u="none" strike="noStrike" kern="1200" cap="none" spc="0" normalizeH="0" baseline="0" noProof="0" dirty="0">
                <a:ln>
                  <a:noFill/>
                </a:ln>
                <a:solidFill>
                  <a:srgbClr val="0033CC"/>
                </a:solidFill>
                <a:effectLst/>
                <a:uLnTx/>
                <a:uFillTx/>
                <a:latin typeface="Calibri" panose="020F0502020204030204"/>
                <a:ea typeface="+mn-ea"/>
                <a:cs typeface="+mn-cs"/>
              </a:rPr>
              <a:t> </a:t>
            </a:r>
            <a:r>
              <a:rPr kumimoji="0" lang="en-US" sz="1600" b="1" i="0" u="none" strike="noStrike" kern="1200" cap="none" spc="0" normalizeH="0" baseline="0" noProof="0" dirty="0" err="1">
                <a:ln>
                  <a:noFill/>
                </a:ln>
                <a:solidFill>
                  <a:srgbClr val="0033CC"/>
                </a:solidFill>
                <a:effectLst/>
                <a:uLnTx/>
                <a:uFillTx/>
                <a:latin typeface="Calibri" panose="020F0502020204030204"/>
                <a:ea typeface="+mn-ea"/>
                <a:cs typeface="+mn-cs"/>
              </a:rPr>
              <a:t>berikutnya</a:t>
            </a:r>
            <a:r>
              <a:rPr kumimoji="0" lang="en-US" sz="1600" b="1" i="0" u="none" strike="noStrike" kern="1200" cap="none" spc="0" normalizeH="0" baseline="0" noProof="0" dirty="0">
                <a:ln>
                  <a:noFill/>
                </a:ln>
                <a:solidFill>
                  <a:srgbClr val="0033CC"/>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perencanaan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produk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baru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perencanaan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produksi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perencanaan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material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Informasi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order yang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jelas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kecukupan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waktu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mengolah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order</a:t>
            </a:r>
          </a:p>
          <a:p>
            <a:pPr marL="228600" marR="0" lvl="0" indent="-228600"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1" i="0" u="none" strike="noStrike" kern="1200" cap="none" spc="0" normalizeH="0" baseline="0" noProof="0" dirty="0" err="1">
                <a:ln>
                  <a:noFill/>
                </a:ln>
                <a:solidFill>
                  <a:srgbClr val="0033CC"/>
                </a:solidFill>
                <a:effectLst/>
                <a:uLnTx/>
                <a:uFillTx/>
                <a:latin typeface="Calibri" panose="020F0502020204030204"/>
                <a:ea typeface="+mn-ea"/>
                <a:cs typeface="+mn-cs"/>
              </a:rPr>
              <a:t>Harapan</a:t>
            </a:r>
            <a:r>
              <a:rPr kumimoji="0" lang="en-US" sz="1600" b="1" i="0" u="none" strike="noStrike" kern="1200" cap="none" spc="0" normalizeH="0" baseline="0" noProof="0" dirty="0">
                <a:ln>
                  <a:noFill/>
                </a:ln>
                <a:solidFill>
                  <a:srgbClr val="0033CC"/>
                </a:solidFill>
                <a:effectLst/>
                <a:uLnTx/>
                <a:uFillTx/>
                <a:latin typeface="Calibri" panose="020F0502020204030204"/>
                <a:ea typeface="+mn-ea"/>
                <a:cs typeface="+mn-cs"/>
              </a:rPr>
              <a:t> </a:t>
            </a:r>
            <a:r>
              <a:rPr kumimoji="0" lang="en-US" sz="1600" b="1" i="0" u="none" strike="noStrike" kern="1200" cap="none" spc="0" normalizeH="0" baseline="0" noProof="0" dirty="0" err="1">
                <a:ln>
                  <a:noFill/>
                </a:ln>
                <a:solidFill>
                  <a:srgbClr val="0033CC"/>
                </a:solidFill>
                <a:effectLst/>
                <a:uLnTx/>
                <a:uFillTx/>
                <a:latin typeface="Calibri" panose="020F0502020204030204"/>
                <a:ea typeface="+mn-ea"/>
                <a:cs typeface="+mn-cs"/>
              </a:rPr>
              <a:t>Pelanggan</a:t>
            </a:r>
            <a:r>
              <a:rPr kumimoji="0" lang="en-US" sz="1600" b="1" i="0" u="none" strike="noStrike" kern="1200" cap="none" spc="0" normalizeH="0" baseline="0" noProof="0" dirty="0">
                <a:ln>
                  <a:noFill/>
                </a:ln>
                <a:solidFill>
                  <a:srgbClr val="0033CC"/>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Perusahaan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asal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janji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PHP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5" name="Rectangle 4"/>
          <p:cNvSpPr>
            <a:spLocks noChangeArrowheads="1"/>
          </p:cNvSpPr>
          <p:nvPr/>
        </p:nvSpPr>
        <p:spPr bwMode="auto">
          <a:xfrm>
            <a:off x="2519053" y="2514600"/>
            <a:ext cx="1648819" cy="526068"/>
          </a:xfrm>
          <a:prstGeom prst="rect">
            <a:avLst/>
          </a:prstGeom>
          <a:gradFill rotWithShape="0">
            <a:gsLst>
              <a:gs pos="0">
                <a:srgbClr val="6666FF"/>
              </a:gs>
              <a:gs pos="100000">
                <a:srgbClr val="000099"/>
              </a:gs>
            </a:gsLst>
            <a:path path="shape">
              <a:fillToRect l="50000" t="50000" r="50000" b="50000"/>
            </a:path>
          </a:gradFill>
          <a:ln w="38100">
            <a:solidFill>
              <a:schemeClr val="tx1"/>
            </a:solidFill>
            <a:miter lim="800000"/>
            <a:headEnd/>
            <a:tailEnd/>
          </a:ln>
        </p:spPr>
        <p:txBody>
          <a:bodyPr anchor="ct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itchFamily="34" charset="0"/>
                <a:ea typeface="+mn-ea"/>
                <a:cs typeface="+mn-cs"/>
              </a:rPr>
              <a:t>(</a:t>
            </a:r>
            <a:r>
              <a:rPr kumimoji="0" lang="en-US" sz="1800" b="0" i="0" u="none" strike="noStrike" kern="1200" cap="none" spc="0" normalizeH="0" baseline="0" noProof="0" dirty="0" err="1">
                <a:ln>
                  <a:noFill/>
                </a:ln>
                <a:solidFill>
                  <a:prstClr val="white"/>
                </a:solidFill>
                <a:effectLst/>
                <a:uLnTx/>
                <a:uFillTx/>
                <a:latin typeface="Trebuchet MS" pitchFamily="34" charset="0"/>
                <a:ea typeface="+mn-ea"/>
                <a:cs typeface="+mn-cs"/>
              </a:rPr>
              <a:t>Penjualan</a:t>
            </a:r>
            <a:r>
              <a:rPr kumimoji="0" lang="en-US" sz="1800" b="0" i="0" u="none" strike="noStrike" kern="1200" cap="none" spc="0" normalizeH="0" baseline="0" noProof="0" dirty="0">
                <a:ln>
                  <a:noFill/>
                </a:ln>
                <a:solidFill>
                  <a:prstClr val="white"/>
                </a:solidFill>
                <a:effectLst/>
                <a:uLnTx/>
                <a:uFillTx/>
                <a:latin typeface="Trebuchet MS" pitchFamily="34" charset="0"/>
                <a:ea typeface="+mn-ea"/>
                <a:cs typeface="+mn-cs"/>
              </a:rPr>
              <a:t>)</a:t>
            </a: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Line 8"/>
          <p:cNvSpPr>
            <a:spLocks noChangeShapeType="1"/>
          </p:cNvSpPr>
          <p:nvPr/>
        </p:nvSpPr>
        <p:spPr bwMode="auto">
          <a:xfrm flipV="1">
            <a:off x="959483" y="2971800"/>
            <a:ext cx="1555117" cy="657746"/>
          </a:xfrm>
          <a:prstGeom prst="line">
            <a:avLst/>
          </a:prstGeom>
          <a:noFill/>
          <a:ln w="38100">
            <a:solidFill>
              <a:schemeClr val="tx1"/>
            </a:solidFill>
            <a:prstDash val="dash"/>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Line 9"/>
          <p:cNvSpPr>
            <a:spLocks noChangeShapeType="1"/>
          </p:cNvSpPr>
          <p:nvPr/>
        </p:nvSpPr>
        <p:spPr bwMode="auto">
          <a:xfrm flipH="1" flipV="1">
            <a:off x="4191000" y="2971799"/>
            <a:ext cx="1826492" cy="719599"/>
          </a:xfrm>
          <a:prstGeom prst="line">
            <a:avLst/>
          </a:prstGeom>
          <a:noFill/>
          <a:ln w="38100">
            <a:solidFill>
              <a:schemeClr val="tx1"/>
            </a:solidFill>
            <a:prstDash val="dash"/>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11"/>
          <p:cNvSpPr>
            <a:spLocks noChangeArrowheads="1"/>
          </p:cNvSpPr>
          <p:nvPr/>
        </p:nvSpPr>
        <p:spPr bwMode="auto">
          <a:xfrm>
            <a:off x="173498" y="3352800"/>
            <a:ext cx="1447445" cy="798978"/>
          </a:xfrm>
          <a:prstGeom prst="rect">
            <a:avLst/>
          </a:prstGeom>
          <a:gradFill rotWithShape="0">
            <a:gsLst>
              <a:gs pos="0">
                <a:srgbClr val="FFFFCC"/>
              </a:gs>
              <a:gs pos="100000">
                <a:srgbClr val="FFFF00"/>
              </a:gs>
            </a:gsLst>
            <a:path path="shape">
              <a:fillToRect l="50000" t="50000" r="50000" b="50000"/>
            </a:path>
          </a:gradFill>
          <a:ln w="38100">
            <a:solidFill>
              <a:schemeClr val="tx1"/>
            </a:solidFill>
            <a:miter lim="800000"/>
            <a:headEnd/>
            <a:tailEnd/>
          </a:ln>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Aktifitas1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Permintaan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dari</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Pelanggan</a:t>
            </a:r>
            <a:endParaRPr kumimoji="0" lang="id-ID"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Rectangle 15"/>
          <p:cNvSpPr>
            <a:spLocks noChangeArrowheads="1"/>
          </p:cNvSpPr>
          <p:nvPr/>
        </p:nvSpPr>
        <p:spPr bwMode="auto">
          <a:xfrm>
            <a:off x="5613944" y="3663044"/>
            <a:ext cx="939256" cy="529462"/>
          </a:xfrm>
          <a:prstGeom prst="rect">
            <a:avLst/>
          </a:prstGeom>
          <a:gradFill rotWithShape="0">
            <a:gsLst>
              <a:gs pos="0">
                <a:srgbClr val="FFFFCC"/>
              </a:gs>
              <a:gs pos="100000">
                <a:srgbClr val="FFFF00"/>
              </a:gs>
            </a:gsLst>
            <a:path path="shape">
              <a:fillToRect l="50000" t="50000" r="50000" b="50000"/>
            </a:path>
          </a:gradFill>
          <a:ln w="38100">
            <a:solidFill>
              <a:schemeClr val="tx1"/>
            </a:solidFill>
            <a:miter lim="800000"/>
            <a:headEnd/>
            <a:tailEnd/>
          </a:ln>
        </p:spPr>
        <p:txBody>
          <a:bodyPr wrap="none" anchor="ct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Aktifitas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4</a:t>
            </a:r>
            <a:endParaRPr kumimoji="0" lang="id-ID"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Rectangle 16"/>
          <p:cNvSpPr>
            <a:spLocks noChangeArrowheads="1"/>
          </p:cNvSpPr>
          <p:nvPr/>
        </p:nvSpPr>
        <p:spPr bwMode="auto">
          <a:xfrm>
            <a:off x="3276600" y="3457340"/>
            <a:ext cx="1981200" cy="714802"/>
          </a:xfrm>
          <a:prstGeom prst="rect">
            <a:avLst/>
          </a:prstGeom>
          <a:gradFill rotWithShape="0">
            <a:gsLst>
              <a:gs pos="0">
                <a:srgbClr val="FFFFCC"/>
              </a:gs>
              <a:gs pos="100000">
                <a:srgbClr val="FFFF00"/>
              </a:gs>
            </a:gsLst>
            <a:path path="shape">
              <a:fillToRect l="50000" t="50000" r="50000" b="50000"/>
            </a:path>
          </a:gradFill>
          <a:ln w="38100">
            <a:solidFill>
              <a:schemeClr val="tx1"/>
            </a:solidFill>
            <a:miter lim="800000"/>
            <a:headEnd/>
            <a:tailEnd/>
          </a:ln>
        </p:spPr>
        <p:txBody>
          <a:bodyPr wrap="none" anchor="ct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Aktifitas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3</a:t>
            </a:r>
          </a:p>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Perhitungan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estimasi</a:t>
            </a:r>
            <a:endParaRPr kumimoji="0" lang="id-ID"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17"/>
          <p:cNvSpPr>
            <a:spLocks noChangeArrowheads="1"/>
          </p:cNvSpPr>
          <p:nvPr/>
        </p:nvSpPr>
        <p:spPr bwMode="auto">
          <a:xfrm>
            <a:off x="2002298" y="3622316"/>
            <a:ext cx="937793" cy="529462"/>
          </a:xfrm>
          <a:prstGeom prst="rect">
            <a:avLst/>
          </a:prstGeom>
          <a:gradFill rotWithShape="0">
            <a:gsLst>
              <a:gs pos="0">
                <a:srgbClr val="FFFFCC"/>
              </a:gs>
              <a:gs pos="100000">
                <a:srgbClr val="FFFF00"/>
              </a:gs>
            </a:gsLst>
            <a:path path="shape">
              <a:fillToRect l="50000" t="50000" r="50000" b="50000"/>
            </a:path>
          </a:gradFill>
          <a:ln w="38100">
            <a:solidFill>
              <a:schemeClr val="tx1"/>
            </a:solidFill>
            <a:miter lim="800000"/>
            <a:headEnd/>
            <a:tailEnd/>
          </a:ln>
        </p:spPr>
        <p:txBody>
          <a:bodyPr wrap="none" anchor="ct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Aktifitas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2</a:t>
            </a:r>
            <a:endParaRPr kumimoji="0" lang="id-ID"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3" name="AutoShape 21"/>
          <p:cNvCxnSpPr>
            <a:cxnSpLocks noChangeShapeType="1"/>
          </p:cNvCxnSpPr>
          <p:nvPr/>
        </p:nvCxnSpPr>
        <p:spPr bwMode="auto">
          <a:xfrm>
            <a:off x="1621298" y="3914540"/>
            <a:ext cx="359902" cy="0"/>
          </a:xfrm>
          <a:prstGeom prst="straightConnector1">
            <a:avLst/>
          </a:prstGeom>
          <a:noFill/>
          <a:ln w="38100">
            <a:solidFill>
              <a:schemeClr val="tx1"/>
            </a:solidFill>
            <a:round/>
            <a:headEnd/>
            <a:tailEnd type="arrow" w="med" len="med"/>
          </a:ln>
        </p:spPr>
      </p:cxnSp>
      <p:cxnSp>
        <p:nvCxnSpPr>
          <p:cNvPr id="44" name="AutoShape 21"/>
          <p:cNvCxnSpPr>
            <a:cxnSpLocks noChangeShapeType="1"/>
          </p:cNvCxnSpPr>
          <p:nvPr/>
        </p:nvCxnSpPr>
        <p:spPr bwMode="auto">
          <a:xfrm>
            <a:off x="2916698" y="3914540"/>
            <a:ext cx="359902" cy="0"/>
          </a:xfrm>
          <a:prstGeom prst="straightConnector1">
            <a:avLst/>
          </a:prstGeom>
          <a:noFill/>
          <a:ln w="38100">
            <a:solidFill>
              <a:schemeClr val="tx1"/>
            </a:solidFill>
            <a:round/>
            <a:headEnd/>
            <a:tailEnd type="arrow" w="med" len="med"/>
          </a:ln>
        </p:spPr>
      </p:cxnSp>
      <p:cxnSp>
        <p:nvCxnSpPr>
          <p:cNvPr id="45" name="AutoShape 21"/>
          <p:cNvCxnSpPr>
            <a:cxnSpLocks noChangeShapeType="1"/>
          </p:cNvCxnSpPr>
          <p:nvPr/>
        </p:nvCxnSpPr>
        <p:spPr bwMode="auto">
          <a:xfrm>
            <a:off x="5278898" y="3914540"/>
            <a:ext cx="359902" cy="0"/>
          </a:xfrm>
          <a:prstGeom prst="straightConnector1">
            <a:avLst/>
          </a:prstGeom>
          <a:noFill/>
          <a:ln w="38100">
            <a:solidFill>
              <a:schemeClr val="tx1"/>
            </a:solidFill>
            <a:round/>
            <a:headEnd/>
            <a:tailEnd type="arrow" w="med" len="med"/>
          </a:ln>
        </p:spPr>
      </p:cxnSp>
      <p:sp>
        <p:nvSpPr>
          <p:cNvPr id="49" name="TextBox 48"/>
          <p:cNvSpPr txBox="1"/>
          <p:nvPr/>
        </p:nvSpPr>
        <p:spPr>
          <a:xfrm>
            <a:off x="3352800" y="4733092"/>
            <a:ext cx="159691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Salah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Estimasi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0" name="TextBox 49"/>
          <p:cNvSpPr txBox="1"/>
          <p:nvPr/>
        </p:nvSpPr>
        <p:spPr>
          <a:xfrm>
            <a:off x="3200400" y="5605046"/>
            <a:ext cx="2029723"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Project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Rugi</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4" name="Straight Arrow Connector 53"/>
          <p:cNvCxnSpPr/>
          <p:nvPr/>
        </p:nvCxnSpPr>
        <p:spPr>
          <a:xfrm rot="5400000">
            <a:off x="3952971" y="4452617"/>
            <a:ext cx="476058" cy="1588"/>
          </a:xfrm>
          <a:prstGeom prst="straightConnector1">
            <a:avLst/>
          </a:prstGeom>
          <a:ln w="381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5400000">
            <a:off x="3953765" y="5308881"/>
            <a:ext cx="476058" cy="1588"/>
          </a:xfrm>
          <a:prstGeom prst="straightConnector1">
            <a:avLst/>
          </a:prstGeom>
          <a:ln w="38100">
            <a:prstDash val="sysDash"/>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08088" y="4648200"/>
            <a:ext cx="2816112"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Mendapatkan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Pelanggan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kurang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baik</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3" name="Straight Arrow Connector 62"/>
          <p:cNvCxnSpPr/>
          <p:nvPr/>
        </p:nvCxnSpPr>
        <p:spPr>
          <a:xfrm rot="5400000">
            <a:off x="908259" y="4467513"/>
            <a:ext cx="476058" cy="1588"/>
          </a:xfrm>
          <a:prstGeom prst="straightConnector1">
            <a:avLst/>
          </a:prstGeom>
          <a:ln w="381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5400000">
            <a:off x="905765" y="5461281"/>
            <a:ext cx="476058" cy="1588"/>
          </a:xfrm>
          <a:prstGeom prst="straightConnector1">
            <a:avLst/>
          </a:prstGeom>
          <a:ln w="38100">
            <a:prstDash val="sysDash"/>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381000" y="5757446"/>
            <a:ext cx="2234779"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dibayar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8" name="Right Arrow 67"/>
          <p:cNvSpPr/>
          <p:nvPr/>
        </p:nvSpPr>
        <p:spPr>
          <a:xfrm>
            <a:off x="1981200" y="2590800"/>
            <a:ext cx="457200" cy="30480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ight Arrow 68"/>
          <p:cNvSpPr/>
          <p:nvPr/>
        </p:nvSpPr>
        <p:spPr>
          <a:xfrm>
            <a:off x="4267200" y="2590800"/>
            <a:ext cx="457200" cy="30480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TextBox 69"/>
          <p:cNvSpPr txBox="1"/>
          <p:nvPr/>
        </p:nvSpPr>
        <p:spPr>
          <a:xfrm>
            <a:off x="990600" y="2590800"/>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INPUT</a:t>
            </a:r>
          </a:p>
        </p:txBody>
      </p:sp>
      <p:sp>
        <p:nvSpPr>
          <p:cNvPr id="71" name="TextBox 70"/>
          <p:cNvSpPr txBox="1"/>
          <p:nvPr/>
        </p:nvSpPr>
        <p:spPr>
          <a:xfrm>
            <a:off x="4800600" y="2590800"/>
            <a:ext cx="113364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OUTPUT</a:t>
            </a:r>
          </a:p>
        </p:txBody>
      </p:sp>
      <p:sp>
        <p:nvSpPr>
          <p:cNvPr id="28" name="Slide Number Placeholder 2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75737EA-AD3C-44EF-8490-E29BBD63894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DCED72C3-AE54-4A4E-9A29-6B1632931666}"/>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296773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up)">
                                      <p:cBhvr>
                                        <p:cTn id="12" dur="500"/>
                                        <p:tgtEl>
                                          <p:spTgt spid="3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left)">
                                      <p:cBhvr>
                                        <p:cTn id="20" dur="500"/>
                                        <p:tgtEl>
                                          <p:spTgt spid="41"/>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wipe(left)">
                                      <p:cBhvr>
                                        <p:cTn id="24" dur="500"/>
                                        <p:tgtEl>
                                          <p:spTgt spid="40"/>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left)">
                                      <p:cBhvr>
                                        <p:cTn id="28" dur="500"/>
                                        <p:tgtEl>
                                          <p:spTgt spid="39"/>
                                        </p:tgtEl>
                                      </p:cBhvr>
                                    </p:animEffect>
                                  </p:childTnLst>
                                </p:cTn>
                              </p:par>
                            </p:childTnLst>
                          </p:cTn>
                        </p:par>
                        <p:par>
                          <p:cTn id="29" fill="hold">
                            <p:stCondLst>
                              <p:cond delay="3000"/>
                            </p:stCondLst>
                            <p:childTnLst>
                              <p:par>
                                <p:cTn id="30" presetID="22" presetClass="entr" presetSubtype="4"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down)">
                                      <p:cBhvr>
                                        <p:cTn id="32" dur="500"/>
                                        <p:tgtEl>
                                          <p:spTgt spid="37"/>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left)">
                                      <p:cBhvr>
                                        <p:cTn id="36" dur="500"/>
                                        <p:tgtEl>
                                          <p:spTgt spid="43"/>
                                        </p:tgtEl>
                                      </p:cBhvr>
                                    </p:animEffect>
                                  </p:childTnLst>
                                </p:cTn>
                              </p:par>
                            </p:childTnLst>
                          </p:cTn>
                        </p:par>
                        <p:par>
                          <p:cTn id="37" fill="hold">
                            <p:stCondLst>
                              <p:cond delay="4000"/>
                            </p:stCondLst>
                            <p:childTnLst>
                              <p:par>
                                <p:cTn id="38" presetID="22" presetClass="entr" presetSubtype="8" fill="hold"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left)">
                                      <p:cBhvr>
                                        <p:cTn id="40" dur="500"/>
                                        <p:tgtEl>
                                          <p:spTgt spid="44"/>
                                        </p:tgtEl>
                                      </p:cBhvr>
                                    </p:animEffect>
                                  </p:childTnLst>
                                </p:cTn>
                              </p:par>
                            </p:childTnLst>
                          </p:cTn>
                        </p:par>
                        <p:par>
                          <p:cTn id="41" fill="hold">
                            <p:stCondLst>
                              <p:cond delay="4500"/>
                            </p:stCondLst>
                            <p:childTnLst>
                              <p:par>
                                <p:cTn id="42" presetID="22" presetClass="entr" presetSubtype="8" fill="hold"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wipe(left)">
                                      <p:cBhvr>
                                        <p:cTn id="4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479658B-7F9C-4333-9499-869B8642C5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7" name="Content Placeholder 4"/>
          <p:cNvGraphicFramePr>
            <a:graphicFrameLocks noGrp="1"/>
          </p:cNvGraphicFramePr>
          <p:nvPr>
            <p:ph idx="1"/>
          </p:nvPr>
        </p:nvGraphicFramePr>
        <p:xfrm>
          <a:off x="0" y="0"/>
          <a:ext cx="9906000" cy="193842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9906000">
                  <a:extLst>
                    <a:ext uri="{9D8B030D-6E8A-4147-A177-3AD203B41FA5}">
                      <a16:colId xmlns:a16="http://schemas.microsoft.com/office/drawing/2014/main" val="20000"/>
                    </a:ext>
                  </a:extLst>
                </a:gridCol>
              </a:tblGrid>
              <a:tr h="1938420">
                <a:tc>
                  <a:txBody>
                    <a:bodyPr/>
                    <a:lstStyle/>
                    <a:p>
                      <a:endParaRPr lang="en-US" dirty="0"/>
                    </a:p>
                    <a:p>
                      <a:endParaRPr lang="en-US" dirty="0"/>
                    </a:p>
                  </a:txBody>
                  <a:tcPr>
                    <a:pattFill prst="dkDnDiag">
                      <a:fgClr>
                        <a:schemeClr val="bg1">
                          <a:lumMod val="85000"/>
                        </a:schemeClr>
                      </a:fgClr>
                      <a:bgClr>
                        <a:schemeClr val="bg1"/>
                      </a:bgClr>
                    </a:pattFill>
                  </a:tcPr>
                </a:tc>
                <a:extLst>
                  <a:ext uri="{0D108BD9-81ED-4DB2-BD59-A6C34878D82A}">
                    <a16:rowId xmlns:a16="http://schemas.microsoft.com/office/drawing/2014/main" val="10000"/>
                  </a:ext>
                </a:extLst>
              </a:tr>
            </a:tbl>
          </a:graphicData>
        </a:graphic>
      </p:graphicFrame>
      <p:sp>
        <p:nvSpPr>
          <p:cNvPr id="16" name="Line 32"/>
          <p:cNvSpPr>
            <a:spLocks noChangeShapeType="1"/>
          </p:cNvSpPr>
          <p:nvPr/>
        </p:nvSpPr>
        <p:spPr bwMode="auto">
          <a:xfrm>
            <a:off x="0" y="1857400"/>
            <a:ext cx="9906000" cy="19988"/>
          </a:xfrm>
          <a:prstGeom prst="line">
            <a:avLst/>
          </a:prstGeom>
          <a:ln>
            <a:solidFill>
              <a:schemeClr val="tx2">
                <a:lumMod val="50000"/>
              </a:schemeClr>
            </a:solidFill>
            <a:prstDash val="dash"/>
            <a:headEnd/>
            <a:tailEnd/>
          </a:ln>
        </p:spPr>
        <p:style>
          <a:lnRef idx="2">
            <a:schemeClr val="dk1"/>
          </a:lnRef>
          <a:fillRef idx="0">
            <a:schemeClr val="dk1"/>
          </a:fillRef>
          <a:effectRef idx="1">
            <a:schemeClr val="dk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Box 22"/>
          <p:cNvSpPr txBox="1"/>
          <p:nvPr/>
        </p:nvSpPr>
        <p:spPr>
          <a:xfrm>
            <a:off x="128464" y="4581128"/>
            <a:ext cx="3816424"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Fokus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Sistem : Sistem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diterapkan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dengan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konsisten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Tugas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tanggung</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jawab</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d-ID" sz="1400" b="0" i="0" u="none" strike="noStrike" kern="1200" cap="none" spc="0" normalizeH="0" baseline="0" noProof="0" dirty="0">
                <a:ln>
                  <a:noFill/>
                </a:ln>
                <a:solidFill>
                  <a:prstClr val="black"/>
                </a:solidFill>
                <a:effectLst/>
                <a:uLnTx/>
                <a:uFillTx/>
                <a:latin typeface="Calibri" panose="020F0502020204030204"/>
                <a:ea typeface="+mn-ea"/>
                <a:cs typeface="+mn-cs"/>
              </a:rPr>
              <a:t>PIC pelaksana proses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Ukuran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Efektifitas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Sistem :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Jumlah</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temuan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audit   </a:t>
            </a:r>
          </a:p>
        </p:txBody>
      </p:sp>
      <p:sp>
        <p:nvSpPr>
          <p:cNvPr id="24" name="TextBox 23"/>
          <p:cNvSpPr txBox="1"/>
          <p:nvPr/>
        </p:nvSpPr>
        <p:spPr>
          <a:xfrm>
            <a:off x="5385048" y="4581128"/>
            <a:ext cx="4248472"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Fokus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Sasaran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tercapai</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Tugas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dan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tanggung</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jawab</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Manajeme</a:t>
            </a:r>
            <a:r>
              <a:rPr kumimoji="0" lang="id-ID" sz="1400" b="0" i="0"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Ukuran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Efektifitas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tercapainya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sasaran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25" name="Picture 24"/>
          <p:cNvPicPr>
            <a:picLocks noChangeAspect="1"/>
          </p:cNvPicPr>
          <p:nvPr/>
        </p:nvPicPr>
        <p:blipFill>
          <a:blip r:embed="rId2" cstate="print"/>
          <a:stretch>
            <a:fillRect/>
          </a:stretch>
        </p:blipFill>
        <p:spPr>
          <a:xfrm>
            <a:off x="4088904" y="1996587"/>
            <a:ext cx="1152128" cy="4883260"/>
          </a:xfrm>
          <a:prstGeom prst="rect">
            <a:avLst/>
          </a:prstGeom>
        </p:spPr>
      </p:pic>
      <p:sp>
        <p:nvSpPr>
          <p:cNvPr id="26" name="TextBox 25"/>
          <p:cNvSpPr txBox="1"/>
          <p:nvPr/>
        </p:nvSpPr>
        <p:spPr>
          <a:xfrm>
            <a:off x="238092" y="2276872"/>
            <a:ext cx="3693865" cy="2369880"/>
          </a:xfrm>
          <a:prstGeom prst="rect">
            <a:avLst/>
          </a:prstGeom>
          <a:no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RUANG SISTEM</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174625" marR="0" lvl="0" indent="-174625"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Proses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Penjualan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4625" marR="0" lvl="0" indent="-174625"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Proses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Produksi</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4625" marR="0" lvl="0" indent="-174625"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Proses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4625" marR="0" lvl="0" indent="-174625"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Proses Corrective &amp; Preventif Maintenance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174625" marR="0" lvl="0" indent="-174625"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Proses Penyimpanan Finish Good</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4625" marR="0" lvl="0" indent="-174625"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27" name="TextBox 26"/>
          <p:cNvSpPr txBox="1"/>
          <p:nvPr/>
        </p:nvSpPr>
        <p:spPr>
          <a:xfrm>
            <a:off x="5799683" y="2276872"/>
            <a:ext cx="3362395" cy="2369880"/>
          </a:xfrm>
          <a:prstGeom prst="rect">
            <a:avLst/>
          </a:prstGeom>
          <a:noFill/>
          <a:ln>
            <a:solidFill>
              <a:schemeClr val="tx1"/>
            </a:solid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RUANG SASARAN PERUSAHAAN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Sasaran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Penjualan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Sasaran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a:t>
            </a: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roductivity &amp; Efisiensi</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Sasaran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Ontime kedatangan material</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Sasaran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Downtime mesin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Sasaran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Akurasi Stock FG</a:t>
            </a:r>
          </a:p>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extBox 27"/>
          <p:cNvSpPr txBox="1"/>
          <p:nvPr/>
        </p:nvSpPr>
        <p:spPr>
          <a:xfrm>
            <a:off x="775586" y="1071546"/>
            <a:ext cx="7751674" cy="523220"/>
          </a:xfrm>
          <a:prstGeom prst="rect">
            <a:avLst/>
          </a:prstGeom>
          <a:noFill/>
          <a:ln>
            <a:no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Sistem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Sasaran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seperti</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2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ruangan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terpisah</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29" name="TextBox 28"/>
          <p:cNvSpPr txBox="1"/>
          <p:nvPr/>
        </p:nvSpPr>
        <p:spPr>
          <a:xfrm>
            <a:off x="166654" y="428604"/>
            <a:ext cx="464537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err="1">
                <a:ln>
                  <a:noFill/>
                </a:ln>
                <a:solidFill>
                  <a:prstClr val="black"/>
                </a:solidFill>
                <a:effectLst/>
                <a:uLnTx/>
                <a:uFillTx/>
                <a:latin typeface="Calibri" panose="020F0502020204030204"/>
                <a:ea typeface="+mn-ea"/>
                <a:cs typeface="+mn-cs"/>
              </a:rPr>
              <a:t>Kondisi</a:t>
            </a:r>
            <a:r>
              <a:rPr kumimoji="0" lang="en-US" sz="3200" b="0" i="0" u="sng"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3200" b="0" i="0" u="sng" strike="noStrike" kern="1200" cap="none" spc="0" normalizeH="0" baseline="0" noProof="0" dirty="0" err="1">
                <a:ln>
                  <a:noFill/>
                </a:ln>
                <a:solidFill>
                  <a:prstClr val="black"/>
                </a:solidFill>
                <a:effectLst/>
                <a:uLnTx/>
                <a:uFillTx/>
                <a:latin typeface="Calibri" panose="020F0502020204030204"/>
                <a:ea typeface="+mn-ea"/>
                <a:cs typeface="+mn-cs"/>
              </a:rPr>
              <a:t>sering</a:t>
            </a:r>
            <a:r>
              <a:rPr kumimoji="0" lang="en-US" sz="32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3200" b="0" i="0" u="sng" strike="noStrike" kern="1200" cap="none" spc="0" normalizeH="0" baseline="0" noProof="0" dirty="0" err="1">
                <a:ln>
                  <a:noFill/>
                </a:ln>
                <a:solidFill>
                  <a:prstClr val="black"/>
                </a:solidFill>
                <a:effectLst/>
                <a:uLnTx/>
                <a:uFillTx/>
                <a:latin typeface="Calibri" panose="020F0502020204030204"/>
                <a:ea typeface="+mn-ea"/>
                <a:cs typeface="+mn-cs"/>
              </a:rPr>
              <a:t>terjadi</a:t>
            </a:r>
            <a:r>
              <a:rPr kumimoji="0" lang="en-US" sz="3200" b="0" i="0" u="sng"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3" name="Rectangle 12"/>
          <p:cNvSpPr/>
          <p:nvPr/>
        </p:nvSpPr>
        <p:spPr>
          <a:xfrm>
            <a:off x="0" y="0"/>
            <a:ext cx="3738331" cy="369332"/>
          </a:xfrm>
          <a:prstGeom prst="rect">
            <a:avLst/>
          </a:prstGeom>
          <a:solidFill>
            <a:schemeClr val="accent5"/>
          </a:solidFill>
          <a:ln>
            <a:solidFill>
              <a:schemeClr val="accent5"/>
            </a:solidFill>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Ukuran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efektifitas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sistem</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KINERJA</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6A30A6F3-5AAE-4824-A983-8CAB02C7D3FD}"/>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13132649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5"/>
                                        </p:tgtEl>
                                        <p:attrNameLst>
                                          <p:attrName>ppt_x</p:attrName>
                                        </p:attrNameLst>
                                      </p:cBhvr>
                                      <p:tavLst>
                                        <p:tav tm="0">
                                          <p:val>
                                            <p:strVal val="ppt_x"/>
                                          </p:val>
                                        </p:tav>
                                        <p:tav tm="100000">
                                          <p:val>
                                            <p:strVal val="ppt_x"/>
                                          </p:val>
                                        </p:tav>
                                      </p:tavLst>
                                    </p:anim>
                                    <p:anim calcmode="lin" valueType="num">
                                      <p:cBhvr additive="base">
                                        <p:cTn id="7" dur="500"/>
                                        <p:tgtEl>
                                          <p:spTgt spid="25"/>
                                        </p:tgtEl>
                                        <p:attrNameLst>
                                          <p:attrName>ppt_y</p:attrName>
                                        </p:attrNameLst>
                                      </p:cBhvr>
                                      <p:tavLst>
                                        <p:tav tm="0">
                                          <p:val>
                                            <p:strVal val="ppt_y"/>
                                          </p:val>
                                        </p:tav>
                                        <p:tav tm="100000">
                                          <p:val>
                                            <p:strVal val="1+ppt_h/2"/>
                                          </p:val>
                                        </p:tav>
                                      </p:tavLst>
                                    </p:anim>
                                    <p:set>
                                      <p:cBhvr>
                                        <p:cTn id="8"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4"/>
          <p:cNvGraphicFramePr>
            <a:graphicFrameLocks/>
          </p:cNvGraphicFramePr>
          <p:nvPr>
            <p:extLst>
              <p:ext uri="{D42A27DB-BD31-4B8C-83A1-F6EECF244321}">
                <p14:modId xmlns:p14="http://schemas.microsoft.com/office/powerpoint/2010/main" val="1203228426"/>
              </p:ext>
            </p:extLst>
          </p:nvPr>
        </p:nvGraphicFramePr>
        <p:xfrm>
          <a:off x="0" y="56335"/>
          <a:ext cx="9906000" cy="1340768"/>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9906000">
                  <a:extLst>
                    <a:ext uri="{9D8B030D-6E8A-4147-A177-3AD203B41FA5}">
                      <a16:colId xmlns:a16="http://schemas.microsoft.com/office/drawing/2014/main" val="20000"/>
                    </a:ext>
                  </a:extLst>
                </a:gridCol>
              </a:tblGrid>
              <a:tr h="1340768">
                <a:tc>
                  <a:txBody>
                    <a:bodyPr/>
                    <a:lstStyle/>
                    <a:p>
                      <a:endParaRPr lang="en-US" dirty="0"/>
                    </a:p>
                    <a:p>
                      <a:endParaRPr lang="en-US" dirty="0"/>
                    </a:p>
                  </a:txBody>
                  <a:tcPr>
                    <a:solidFill>
                      <a:schemeClr val="bg1">
                        <a:lumMod val="95000"/>
                      </a:schemeClr>
                    </a:solidFill>
                  </a:tcPr>
                </a:tc>
                <a:extLst>
                  <a:ext uri="{0D108BD9-81ED-4DB2-BD59-A6C34878D82A}">
                    <a16:rowId xmlns:a16="http://schemas.microsoft.com/office/drawing/2014/main" val="10000"/>
                  </a:ext>
                </a:extLst>
              </a:tr>
            </a:tbl>
          </a:graphicData>
        </a:graphic>
      </p:graphicFrame>
      <p:sp>
        <p:nvSpPr>
          <p:cNvPr id="43" name="Line 32"/>
          <p:cNvSpPr>
            <a:spLocks noChangeShapeType="1"/>
          </p:cNvSpPr>
          <p:nvPr/>
        </p:nvSpPr>
        <p:spPr bwMode="auto">
          <a:xfrm>
            <a:off x="0" y="1325097"/>
            <a:ext cx="9906000" cy="15673"/>
          </a:xfrm>
          <a:prstGeom prst="line">
            <a:avLst/>
          </a:prstGeom>
          <a:ln>
            <a:solidFill>
              <a:schemeClr val="bg1"/>
            </a:solidFill>
            <a:prstDash val="dash"/>
            <a:headEnd/>
            <a:tailEnd/>
          </a:ln>
        </p:spPr>
        <p:style>
          <a:lnRef idx="2">
            <a:schemeClr val="dk1"/>
          </a:lnRef>
          <a:fillRef idx="0">
            <a:schemeClr val="dk1"/>
          </a:fillRef>
          <a:effectRef idx="1">
            <a:schemeClr val="dk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1208584" y="638944"/>
            <a:ext cx="7344816" cy="504056"/>
          </a:xfrm>
        </p:spPr>
        <p:txBody>
          <a:bodyPr/>
          <a:lstStyle/>
          <a:p>
            <a:pPr marL="0" indent="0">
              <a:buNone/>
            </a:pPr>
            <a:r>
              <a:rPr lang="en-US" b="1" dirty="0"/>
              <a:t>UKURAN EFEKTIFITAS SISTEM </a:t>
            </a:r>
            <a:r>
              <a:rPr lang="en-US" b="1" dirty="0">
                <a:sym typeface="Wingdings" pitchFamily="2" charset="2"/>
              </a:rPr>
              <a:t> KINERJA </a:t>
            </a:r>
            <a:endParaRPr lang="en-US" b="1" dirty="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479658B-7F9C-4333-9499-869B8642C5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 name="Group 11"/>
          <p:cNvGrpSpPr/>
          <p:nvPr/>
        </p:nvGrpSpPr>
        <p:grpSpPr>
          <a:xfrm>
            <a:off x="907851" y="1802904"/>
            <a:ext cx="3113372" cy="457200"/>
            <a:chOff x="5324383" y="2579486"/>
            <a:chExt cx="642362" cy="457200"/>
          </a:xfrm>
        </p:grpSpPr>
        <p:sp>
          <p:nvSpPr>
            <p:cNvPr id="13" name="Pentagon 12"/>
            <p:cNvSpPr/>
            <p:nvPr/>
          </p:nvSpPr>
          <p:spPr>
            <a:xfrm>
              <a:off x="5324735" y="2579486"/>
              <a:ext cx="642010" cy="457200"/>
            </a:xfrm>
            <a:prstGeom prst="homePlate">
              <a:avLst/>
            </a:prstGeom>
            <a:blipFill>
              <a:blip r:embed="rId2" cstate="print"/>
              <a:stretch>
                <a:fillRect/>
              </a:stretch>
            </a:blip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SISTEM / PROSEDUR</a:t>
              </a:r>
            </a:p>
          </p:txBody>
        </p:sp>
        <p:cxnSp>
          <p:nvCxnSpPr>
            <p:cNvPr id="14" name="Straight Connector 13"/>
            <p:cNvCxnSpPr/>
            <p:nvPr/>
          </p:nvCxnSpPr>
          <p:spPr>
            <a:xfrm>
              <a:off x="5324383" y="2579486"/>
              <a:ext cx="0" cy="420360"/>
            </a:xfrm>
            <a:prstGeom prst="line">
              <a:avLst/>
            </a:prstGeom>
            <a:ln>
              <a:solidFill>
                <a:schemeClr val="tx2">
                  <a:lumMod val="50000"/>
                </a:schemeClr>
              </a:solidFill>
            </a:ln>
            <a:effectLst>
              <a:outerShdw blurRad="76200" dist="127000" dir="4800000" sx="160000" sy="160000" rotWithShape="0">
                <a:srgbClr val="000000">
                  <a:alpha val="82000"/>
                </a:srgbClr>
              </a:outerShdw>
            </a:effectLst>
          </p:spPr>
          <p:style>
            <a:lnRef idx="2">
              <a:schemeClr val="dk1"/>
            </a:lnRef>
            <a:fillRef idx="0">
              <a:schemeClr val="dk1"/>
            </a:fillRef>
            <a:effectRef idx="1">
              <a:schemeClr val="dk1"/>
            </a:effectRef>
            <a:fontRef idx="minor">
              <a:schemeClr val="tx1"/>
            </a:fontRef>
          </p:style>
        </p:cxnSp>
        <p:sp>
          <p:nvSpPr>
            <p:cNvPr id="15" name="Freeform 14"/>
            <p:cNvSpPr/>
            <p:nvPr/>
          </p:nvSpPr>
          <p:spPr>
            <a:xfrm>
              <a:off x="5334000" y="2617660"/>
              <a:ext cx="616188" cy="377874"/>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0313"/>
                <a:gd name="connsiteX1" fmla="*/ 497980 w 566057"/>
                <a:gd name="connsiteY1" fmla="*/ 9953 h 360313"/>
                <a:gd name="connsiteX2" fmla="*/ 566057 w 566057"/>
                <a:gd name="connsiteY2" fmla="*/ 174171 h 360313"/>
                <a:gd name="connsiteX3" fmla="*/ 543153 w 566057"/>
                <a:gd name="connsiteY3" fmla="*/ 360203 h 360313"/>
                <a:gd name="connsiteX4" fmla="*/ 0 w 566057"/>
                <a:gd name="connsiteY4" fmla="*/ 359228 h 360313"/>
                <a:gd name="connsiteX0" fmla="*/ 21771 w 576120"/>
                <a:gd name="connsiteY0" fmla="*/ 0 h 360313"/>
                <a:gd name="connsiteX1" fmla="*/ 497980 w 576120"/>
                <a:gd name="connsiteY1" fmla="*/ 9953 h 360313"/>
                <a:gd name="connsiteX2" fmla="*/ 576120 w 576120"/>
                <a:gd name="connsiteY2" fmla="*/ 189135 h 360313"/>
                <a:gd name="connsiteX3" fmla="*/ 543153 w 576120"/>
                <a:gd name="connsiteY3" fmla="*/ 360203 h 360313"/>
                <a:gd name="connsiteX4" fmla="*/ 0 w 576120"/>
                <a:gd name="connsiteY4" fmla="*/ 359228 h 360313"/>
                <a:gd name="connsiteX0" fmla="*/ 21771 w 576120"/>
                <a:gd name="connsiteY0" fmla="*/ 0 h 360313"/>
                <a:gd name="connsiteX1" fmla="*/ 540599 w 576120"/>
                <a:gd name="connsiteY1" fmla="*/ 9953 h 360313"/>
                <a:gd name="connsiteX2" fmla="*/ 576120 w 576120"/>
                <a:gd name="connsiteY2" fmla="*/ 189135 h 360313"/>
                <a:gd name="connsiteX3" fmla="*/ 543153 w 576120"/>
                <a:gd name="connsiteY3" fmla="*/ 360203 h 360313"/>
                <a:gd name="connsiteX4" fmla="*/ 0 w 576120"/>
                <a:gd name="connsiteY4" fmla="*/ 359228 h 360313"/>
                <a:gd name="connsiteX0" fmla="*/ 21771 w 576120"/>
                <a:gd name="connsiteY0" fmla="*/ 0 h 368538"/>
                <a:gd name="connsiteX1" fmla="*/ 540599 w 576120"/>
                <a:gd name="connsiteY1" fmla="*/ 9953 h 368538"/>
                <a:gd name="connsiteX2" fmla="*/ 576120 w 576120"/>
                <a:gd name="connsiteY2" fmla="*/ 189135 h 368538"/>
                <a:gd name="connsiteX3" fmla="*/ 539306 w 576120"/>
                <a:gd name="connsiteY3" fmla="*/ 368538 h 368538"/>
                <a:gd name="connsiteX4" fmla="*/ 0 w 576120"/>
                <a:gd name="connsiteY4" fmla="*/ 359228 h 368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120" h="368538">
                  <a:moveTo>
                    <a:pt x="21771" y="0"/>
                  </a:moveTo>
                  <a:lnTo>
                    <a:pt x="540599" y="9953"/>
                  </a:lnTo>
                  <a:lnTo>
                    <a:pt x="576120" y="189135"/>
                  </a:lnTo>
                  <a:lnTo>
                    <a:pt x="539306" y="368538"/>
                  </a:lnTo>
                  <a:lnTo>
                    <a:pt x="0" y="359228"/>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 name="Group 15"/>
          <p:cNvGrpSpPr/>
          <p:nvPr/>
        </p:nvGrpSpPr>
        <p:grpSpPr>
          <a:xfrm>
            <a:off x="4503023" y="1819672"/>
            <a:ext cx="3131300" cy="457200"/>
            <a:chOff x="5320684" y="2579486"/>
            <a:chExt cx="646061" cy="457200"/>
          </a:xfrm>
        </p:grpSpPr>
        <p:sp>
          <p:nvSpPr>
            <p:cNvPr id="17" name="Pentagon 16"/>
            <p:cNvSpPr/>
            <p:nvPr/>
          </p:nvSpPr>
          <p:spPr>
            <a:xfrm>
              <a:off x="5324735" y="2579486"/>
              <a:ext cx="642010" cy="457200"/>
            </a:xfrm>
            <a:prstGeom prst="homePlate">
              <a:avLst/>
            </a:prstGeom>
            <a:blipFill>
              <a:blip r:embed="rId2" cstate="print"/>
              <a:stretch>
                <a:fillRect/>
              </a:stretch>
            </a:blip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UKURAN KINERJA</a:t>
              </a:r>
            </a:p>
          </p:txBody>
        </p:sp>
        <p:cxnSp>
          <p:nvCxnSpPr>
            <p:cNvPr id="18" name="Straight Connector 17"/>
            <p:cNvCxnSpPr/>
            <p:nvPr/>
          </p:nvCxnSpPr>
          <p:spPr>
            <a:xfrm>
              <a:off x="5320684" y="2579486"/>
              <a:ext cx="0" cy="420360"/>
            </a:xfrm>
            <a:prstGeom prst="line">
              <a:avLst/>
            </a:prstGeom>
            <a:ln>
              <a:solidFill>
                <a:schemeClr val="tx2">
                  <a:lumMod val="50000"/>
                </a:schemeClr>
              </a:solidFill>
            </a:ln>
            <a:effectLst>
              <a:outerShdw blurRad="76200" dist="127000" dir="4800000" sx="160000" sy="160000" rotWithShape="0">
                <a:srgbClr val="000000">
                  <a:alpha val="82000"/>
                </a:srgbClr>
              </a:outerShdw>
            </a:effectLst>
          </p:spPr>
          <p:style>
            <a:lnRef idx="2">
              <a:schemeClr val="dk1"/>
            </a:lnRef>
            <a:fillRef idx="0">
              <a:schemeClr val="dk1"/>
            </a:fillRef>
            <a:effectRef idx="1">
              <a:schemeClr val="dk1"/>
            </a:effectRef>
            <a:fontRef idx="minor">
              <a:schemeClr val="tx1"/>
            </a:fontRef>
          </p:style>
        </p:cxnSp>
        <p:sp>
          <p:nvSpPr>
            <p:cNvPr id="19" name="Freeform 18"/>
            <p:cNvSpPr/>
            <p:nvPr/>
          </p:nvSpPr>
          <p:spPr>
            <a:xfrm>
              <a:off x="5334000" y="2617660"/>
              <a:ext cx="616188" cy="377874"/>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0313"/>
                <a:gd name="connsiteX1" fmla="*/ 497980 w 566057"/>
                <a:gd name="connsiteY1" fmla="*/ 9953 h 360313"/>
                <a:gd name="connsiteX2" fmla="*/ 566057 w 566057"/>
                <a:gd name="connsiteY2" fmla="*/ 174171 h 360313"/>
                <a:gd name="connsiteX3" fmla="*/ 543153 w 566057"/>
                <a:gd name="connsiteY3" fmla="*/ 360203 h 360313"/>
                <a:gd name="connsiteX4" fmla="*/ 0 w 566057"/>
                <a:gd name="connsiteY4" fmla="*/ 359228 h 360313"/>
                <a:gd name="connsiteX0" fmla="*/ 21771 w 576120"/>
                <a:gd name="connsiteY0" fmla="*/ 0 h 360313"/>
                <a:gd name="connsiteX1" fmla="*/ 497980 w 576120"/>
                <a:gd name="connsiteY1" fmla="*/ 9953 h 360313"/>
                <a:gd name="connsiteX2" fmla="*/ 576120 w 576120"/>
                <a:gd name="connsiteY2" fmla="*/ 189135 h 360313"/>
                <a:gd name="connsiteX3" fmla="*/ 543153 w 576120"/>
                <a:gd name="connsiteY3" fmla="*/ 360203 h 360313"/>
                <a:gd name="connsiteX4" fmla="*/ 0 w 576120"/>
                <a:gd name="connsiteY4" fmla="*/ 359228 h 360313"/>
                <a:gd name="connsiteX0" fmla="*/ 21771 w 576120"/>
                <a:gd name="connsiteY0" fmla="*/ 0 h 360313"/>
                <a:gd name="connsiteX1" fmla="*/ 540599 w 576120"/>
                <a:gd name="connsiteY1" fmla="*/ 9953 h 360313"/>
                <a:gd name="connsiteX2" fmla="*/ 576120 w 576120"/>
                <a:gd name="connsiteY2" fmla="*/ 189135 h 360313"/>
                <a:gd name="connsiteX3" fmla="*/ 543153 w 576120"/>
                <a:gd name="connsiteY3" fmla="*/ 360203 h 360313"/>
                <a:gd name="connsiteX4" fmla="*/ 0 w 576120"/>
                <a:gd name="connsiteY4" fmla="*/ 359228 h 360313"/>
                <a:gd name="connsiteX0" fmla="*/ 21771 w 576120"/>
                <a:gd name="connsiteY0" fmla="*/ 0 h 368538"/>
                <a:gd name="connsiteX1" fmla="*/ 540599 w 576120"/>
                <a:gd name="connsiteY1" fmla="*/ 9953 h 368538"/>
                <a:gd name="connsiteX2" fmla="*/ 576120 w 576120"/>
                <a:gd name="connsiteY2" fmla="*/ 189135 h 368538"/>
                <a:gd name="connsiteX3" fmla="*/ 539306 w 576120"/>
                <a:gd name="connsiteY3" fmla="*/ 368538 h 368538"/>
                <a:gd name="connsiteX4" fmla="*/ 0 w 576120"/>
                <a:gd name="connsiteY4" fmla="*/ 359228 h 368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120" h="368538">
                  <a:moveTo>
                    <a:pt x="21771" y="0"/>
                  </a:moveTo>
                  <a:lnTo>
                    <a:pt x="540599" y="9953"/>
                  </a:lnTo>
                  <a:lnTo>
                    <a:pt x="576120" y="189135"/>
                  </a:lnTo>
                  <a:lnTo>
                    <a:pt x="539306" y="368538"/>
                  </a:lnTo>
                  <a:lnTo>
                    <a:pt x="0" y="359228"/>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 name="Group 27"/>
          <p:cNvGrpSpPr/>
          <p:nvPr/>
        </p:nvGrpSpPr>
        <p:grpSpPr>
          <a:xfrm>
            <a:off x="615463" y="2567806"/>
            <a:ext cx="3405760" cy="1152128"/>
            <a:chOff x="615463" y="2420888"/>
            <a:chExt cx="3405760" cy="1152128"/>
          </a:xfrm>
        </p:grpSpPr>
        <p:sp>
          <p:nvSpPr>
            <p:cNvPr id="23" name="Rectangle 22"/>
            <p:cNvSpPr/>
            <p:nvPr/>
          </p:nvSpPr>
          <p:spPr>
            <a:xfrm>
              <a:off x="920552" y="2708920"/>
              <a:ext cx="3100671" cy="8640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Pengiriman</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Diamond 21"/>
            <p:cNvSpPr/>
            <p:nvPr/>
          </p:nvSpPr>
          <p:spPr>
            <a:xfrm>
              <a:off x="615463" y="2420888"/>
              <a:ext cx="593121" cy="576064"/>
            </a:xfrm>
            <a:prstGeom prst="diamond">
              <a:avLst/>
            </a:prstGeom>
            <a:solidFill>
              <a:schemeClr val="tx2">
                <a:lumMod val="60000"/>
                <a:lumOff val="40000"/>
              </a:schemeClr>
            </a:solid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Diamond 23"/>
            <p:cNvSpPr/>
            <p:nvPr/>
          </p:nvSpPr>
          <p:spPr>
            <a:xfrm>
              <a:off x="687491" y="2488704"/>
              <a:ext cx="440721" cy="440432"/>
            </a:xfrm>
            <a:prstGeom prst="diamond">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 name="Group 28"/>
          <p:cNvGrpSpPr/>
          <p:nvPr/>
        </p:nvGrpSpPr>
        <p:grpSpPr>
          <a:xfrm>
            <a:off x="584755" y="5049986"/>
            <a:ext cx="3436468" cy="1152128"/>
            <a:chOff x="588451" y="3954140"/>
            <a:chExt cx="3436468" cy="1152128"/>
          </a:xfrm>
        </p:grpSpPr>
        <p:sp>
          <p:nvSpPr>
            <p:cNvPr id="25" name="Rectangle 24"/>
            <p:cNvSpPr/>
            <p:nvPr/>
          </p:nvSpPr>
          <p:spPr>
            <a:xfrm>
              <a:off x="893540" y="4242172"/>
              <a:ext cx="3131379" cy="8640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Perencanaan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Mutu</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Produk</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Baru</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Diamond 25"/>
            <p:cNvSpPr/>
            <p:nvPr/>
          </p:nvSpPr>
          <p:spPr>
            <a:xfrm>
              <a:off x="588451" y="3954140"/>
              <a:ext cx="593121" cy="576064"/>
            </a:xfrm>
            <a:prstGeom prst="diamond">
              <a:avLst/>
            </a:prstGeom>
            <a:solidFill>
              <a:schemeClr val="accent4">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Diamond 26"/>
            <p:cNvSpPr/>
            <p:nvPr/>
          </p:nvSpPr>
          <p:spPr>
            <a:xfrm>
              <a:off x="660479" y="4021956"/>
              <a:ext cx="440721" cy="440432"/>
            </a:xfrm>
            <a:prstGeom prst="diamond">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29"/>
          <p:cNvGrpSpPr/>
          <p:nvPr/>
        </p:nvGrpSpPr>
        <p:grpSpPr>
          <a:xfrm>
            <a:off x="615463" y="3791942"/>
            <a:ext cx="3405760" cy="1152128"/>
            <a:chOff x="588451" y="3954140"/>
            <a:chExt cx="3405760" cy="1152128"/>
          </a:xfrm>
        </p:grpSpPr>
        <p:sp>
          <p:nvSpPr>
            <p:cNvPr id="31" name="Rectangle 30"/>
            <p:cNvSpPr/>
            <p:nvPr/>
          </p:nvSpPr>
          <p:spPr>
            <a:xfrm>
              <a:off x="893540" y="4242172"/>
              <a:ext cx="3100671" cy="86409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Produksi</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2" name="Diamond 31"/>
            <p:cNvSpPr/>
            <p:nvPr/>
          </p:nvSpPr>
          <p:spPr>
            <a:xfrm>
              <a:off x="588451" y="3954140"/>
              <a:ext cx="593121" cy="576064"/>
            </a:xfrm>
            <a:prstGeom prst="diamond">
              <a:avLst/>
            </a:prstGeom>
            <a:solidFill>
              <a:schemeClr val="accent3">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Diamond 32"/>
            <p:cNvSpPr/>
            <p:nvPr/>
          </p:nvSpPr>
          <p:spPr>
            <a:xfrm>
              <a:off x="660479" y="4021956"/>
              <a:ext cx="440721" cy="440432"/>
            </a:xfrm>
            <a:prstGeom prst="diamond">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4" name="Rectangle 33"/>
          <p:cNvSpPr/>
          <p:nvPr/>
        </p:nvSpPr>
        <p:spPr>
          <a:xfrm>
            <a:off x="4622800" y="2855840"/>
            <a:ext cx="4953000" cy="1077218"/>
          </a:xfrm>
          <a:prstGeom prst="rect">
            <a:avLst/>
          </a:prstGeom>
        </p:spPr>
        <p:txBody>
          <a:bodyPr>
            <a:spAutoFit/>
          </a:bodyPr>
          <a:lstStyle/>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Ketepatan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waktu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pengiriman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100%</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salah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kirim</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Kesesuaian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jumlah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barang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100%</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6" name="Straight Connector 35"/>
          <p:cNvCxnSpPr/>
          <p:nvPr/>
        </p:nvCxnSpPr>
        <p:spPr>
          <a:xfrm>
            <a:off x="4567563" y="2902446"/>
            <a:ext cx="0" cy="720080"/>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4554615" y="4024858"/>
            <a:ext cx="12948" cy="1063228"/>
          </a:xfrm>
          <a:prstGeom prst="line">
            <a:avLst/>
          </a:prstGeom>
        </p:spPr>
        <p:style>
          <a:lnRef idx="2">
            <a:schemeClr val="dk1"/>
          </a:lnRef>
          <a:fillRef idx="0">
            <a:schemeClr val="dk1"/>
          </a:fillRef>
          <a:effectRef idx="1">
            <a:schemeClr val="dk1"/>
          </a:effectRef>
          <a:fontRef idx="minor">
            <a:schemeClr val="tx1"/>
          </a:fontRef>
        </p:style>
      </p:cxnSp>
      <p:sp>
        <p:nvSpPr>
          <p:cNvPr id="39" name="Rectangle 38"/>
          <p:cNvSpPr/>
          <p:nvPr/>
        </p:nvSpPr>
        <p:spPr>
          <a:xfrm>
            <a:off x="4598366" y="4110171"/>
            <a:ext cx="4953000" cy="830997"/>
          </a:xfrm>
          <a:prstGeom prst="rect">
            <a:avLst/>
          </a:prstGeom>
        </p:spPr>
        <p:txBody>
          <a:bodyPr>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Productivity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Efisiensi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tercapai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Penyelesaian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produksi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tepat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waktu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Minimal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Kesalahan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atau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Minimal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Perbaikan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40" name="Rectangle 39"/>
          <p:cNvSpPr/>
          <p:nvPr/>
        </p:nvSpPr>
        <p:spPr>
          <a:xfrm>
            <a:off x="4622800" y="5376118"/>
            <a:ext cx="4953000" cy="1077218"/>
          </a:xfrm>
          <a:prstGeom prst="rect">
            <a:avLst/>
          </a:prstGeom>
        </p:spPr>
        <p:txBody>
          <a:bodyPr>
            <a:spAutoFit/>
          </a:bodyPr>
          <a:lstStyle/>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1" name="Straight Connector 40"/>
          <p:cNvCxnSpPr/>
          <p:nvPr/>
        </p:nvCxnSpPr>
        <p:spPr>
          <a:xfrm>
            <a:off x="4567563" y="5422726"/>
            <a:ext cx="0" cy="720080"/>
          </a:xfrm>
          <a:prstGeom prst="line">
            <a:avLst/>
          </a:prstGeom>
        </p:spPr>
        <p:style>
          <a:lnRef idx="2">
            <a:schemeClr val="dk1"/>
          </a:lnRef>
          <a:fillRef idx="0">
            <a:schemeClr val="dk1"/>
          </a:fillRef>
          <a:effectRef idx="1">
            <a:schemeClr val="dk1"/>
          </a:effectRef>
          <a:fontRef idx="minor">
            <a:schemeClr val="tx1"/>
          </a:fontRef>
        </p:style>
      </p:cxnSp>
      <p:pic>
        <p:nvPicPr>
          <p:cNvPr id="3076" name="Picture 4" descr="http://4.bp.blogspot.com/-7ckypiAqVN4/UDt8UleTqUI/AAAAAAAAAcw/60Rj8liQiSs/s1600/Tanda+tany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9066" y="5450017"/>
            <a:ext cx="766453" cy="766453"/>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0" y="0"/>
            <a:ext cx="3738331" cy="369332"/>
          </a:xfrm>
          <a:prstGeom prst="rect">
            <a:avLst/>
          </a:prstGeom>
          <a:solidFill>
            <a:schemeClr val="accent5"/>
          </a:solidFill>
          <a:ln>
            <a:solidFill>
              <a:schemeClr val="accent5"/>
            </a:solidFill>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Ukuran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efektifitas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sistem</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KINERJA</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ooter Placeholder 8">
            <a:extLst>
              <a:ext uri="{FF2B5EF4-FFF2-40B4-BE49-F238E27FC236}">
                <a16:creationId xmlns:a16="http://schemas.microsoft.com/office/drawing/2014/main" id="{9DA02407-4EF5-4AB4-BE52-1564A0DF7CDA}"/>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3735556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childTnLst>
                          </p:cTn>
                        </p:par>
                        <p:par>
                          <p:cTn id="48" fill="hold">
                            <p:stCondLst>
                              <p:cond delay="1500"/>
                            </p:stCondLst>
                            <p:childTnLst>
                              <p:par>
                                <p:cTn id="49" presetID="22" presetClass="entr" presetSubtype="8" fill="hold"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left)">
                                      <p:cBhvr>
                                        <p:cTn id="54" dur="500"/>
                                        <p:tgtEl>
                                          <p:spTgt spid="40"/>
                                        </p:tgtEl>
                                      </p:cBhvr>
                                    </p:animEffect>
                                  </p:childTnLst>
                                </p:cTn>
                              </p:par>
                            </p:childTnLst>
                          </p:cTn>
                        </p:par>
                        <p:par>
                          <p:cTn id="55" fill="hold">
                            <p:stCondLst>
                              <p:cond delay="2000"/>
                            </p:stCondLst>
                            <p:childTnLst>
                              <p:par>
                                <p:cTn id="56" presetID="2" presetClass="entr" presetSubtype="4" fill="hold" nodeType="afterEffect">
                                  <p:stCondLst>
                                    <p:cond delay="0"/>
                                  </p:stCondLst>
                                  <p:childTnLst>
                                    <p:set>
                                      <p:cBhvr>
                                        <p:cTn id="57" dur="1" fill="hold">
                                          <p:stCondLst>
                                            <p:cond delay="0"/>
                                          </p:stCondLst>
                                        </p:cTn>
                                        <p:tgtEl>
                                          <p:spTgt spid="3076"/>
                                        </p:tgtEl>
                                        <p:attrNameLst>
                                          <p:attrName>style.visibility</p:attrName>
                                        </p:attrNameLst>
                                      </p:cBhvr>
                                      <p:to>
                                        <p:strVal val="visible"/>
                                      </p:to>
                                    </p:set>
                                    <p:anim calcmode="lin" valueType="num">
                                      <p:cBhvr additive="base">
                                        <p:cTn id="58" dur="500" fill="hold"/>
                                        <p:tgtEl>
                                          <p:spTgt spid="3076"/>
                                        </p:tgtEl>
                                        <p:attrNameLst>
                                          <p:attrName>ppt_x</p:attrName>
                                        </p:attrNameLst>
                                      </p:cBhvr>
                                      <p:tavLst>
                                        <p:tav tm="0">
                                          <p:val>
                                            <p:strVal val="#ppt_x"/>
                                          </p:val>
                                        </p:tav>
                                        <p:tav tm="100000">
                                          <p:val>
                                            <p:strVal val="#ppt_x"/>
                                          </p:val>
                                        </p:tav>
                                      </p:tavLst>
                                    </p:anim>
                                    <p:anim calcmode="lin" valueType="num">
                                      <p:cBhvr additive="base">
                                        <p:cTn id="59"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4" grpId="0"/>
      <p:bldP spid="39" grpId="0"/>
      <p:bldP spid="4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 name="Content Placeholder 4"/>
          <p:cNvGraphicFramePr>
            <a:graphicFrameLocks/>
          </p:cNvGraphicFramePr>
          <p:nvPr>
            <p:extLst>
              <p:ext uri="{D42A27DB-BD31-4B8C-83A1-F6EECF244321}">
                <p14:modId xmlns:p14="http://schemas.microsoft.com/office/powerpoint/2010/main" val="3345196532"/>
              </p:ext>
            </p:extLst>
          </p:nvPr>
        </p:nvGraphicFramePr>
        <p:xfrm>
          <a:off x="0" y="56335"/>
          <a:ext cx="9906000" cy="1340768"/>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9906000">
                  <a:extLst>
                    <a:ext uri="{9D8B030D-6E8A-4147-A177-3AD203B41FA5}">
                      <a16:colId xmlns:a16="http://schemas.microsoft.com/office/drawing/2014/main" val="20000"/>
                    </a:ext>
                  </a:extLst>
                </a:gridCol>
              </a:tblGrid>
              <a:tr h="1340768">
                <a:tc>
                  <a:txBody>
                    <a:bodyPr/>
                    <a:lstStyle/>
                    <a:p>
                      <a:endParaRPr lang="en-US" dirty="0"/>
                    </a:p>
                    <a:p>
                      <a:endParaRPr lang="en-US" dirty="0"/>
                    </a:p>
                  </a:txBody>
                  <a:tcPr>
                    <a:solidFill>
                      <a:schemeClr val="bg1">
                        <a:lumMod val="95000"/>
                      </a:schemeClr>
                    </a:solidFill>
                  </a:tcPr>
                </a:tc>
                <a:extLst>
                  <a:ext uri="{0D108BD9-81ED-4DB2-BD59-A6C34878D82A}">
                    <a16:rowId xmlns:a16="http://schemas.microsoft.com/office/drawing/2014/main" val="10000"/>
                  </a:ext>
                </a:extLst>
              </a:tr>
            </a:tbl>
          </a:graphicData>
        </a:graphic>
      </p:graphicFrame>
      <p:sp>
        <p:nvSpPr>
          <p:cNvPr id="71" name="Line 32"/>
          <p:cNvSpPr>
            <a:spLocks noChangeShapeType="1"/>
          </p:cNvSpPr>
          <p:nvPr/>
        </p:nvSpPr>
        <p:spPr bwMode="auto">
          <a:xfrm>
            <a:off x="0" y="1508327"/>
            <a:ext cx="9906000" cy="15673"/>
          </a:xfrm>
          <a:prstGeom prst="line">
            <a:avLst/>
          </a:prstGeom>
          <a:ln>
            <a:solidFill>
              <a:schemeClr val="tx2">
                <a:lumMod val="50000"/>
              </a:schemeClr>
            </a:solidFill>
            <a:prstDash val="dash"/>
            <a:headEnd/>
            <a:tailEnd/>
          </a:ln>
        </p:spPr>
        <p:style>
          <a:lnRef idx="2">
            <a:schemeClr val="dk1"/>
          </a:lnRef>
          <a:fillRef idx="0">
            <a:schemeClr val="dk1"/>
          </a:fillRef>
          <a:effectRef idx="1">
            <a:schemeClr val="dk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11" name="AutoShape 26"/>
          <p:cNvSpPr>
            <a:spLocks noChangeArrowheads="1"/>
          </p:cNvSpPr>
          <p:nvPr/>
        </p:nvSpPr>
        <p:spPr bwMode="auto">
          <a:xfrm>
            <a:off x="898076" y="2011671"/>
            <a:ext cx="1438736" cy="576263"/>
          </a:xfrm>
          <a:prstGeom prst="rightArrow">
            <a:avLst>
              <a:gd name="adj1" fmla="val 50000"/>
              <a:gd name="adj2" fmla="val 62420"/>
            </a:avLst>
          </a:prstGeom>
          <a:blipFill>
            <a:blip r:embed="rId3" cstate="print"/>
            <a:stretch>
              <a:fillRect/>
            </a:stretch>
          </a:blipFill>
          <a:ln w="9525">
            <a:solidFill>
              <a:schemeClr val="tx1"/>
            </a:solid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12" name="Text Box 27"/>
          <p:cNvSpPr txBox="1">
            <a:spLocks noChangeArrowheads="1"/>
          </p:cNvSpPr>
          <p:nvPr/>
        </p:nvSpPr>
        <p:spPr bwMode="auto">
          <a:xfrm>
            <a:off x="128629" y="2681971"/>
            <a:ext cx="2520115" cy="1151084"/>
          </a:xfrm>
          <a:prstGeom prst="rect">
            <a:avLst/>
          </a:prstGeom>
          <a:noFill/>
          <a:ln w="9525">
            <a:noFill/>
            <a:miter lim="800000"/>
            <a:headEnd/>
            <a:tailEnd/>
          </a:ln>
        </p:spPr>
        <p:txBody>
          <a:bodyPr wrap="square">
            <a:spAutoFit/>
          </a:bodyPr>
          <a:lstStyle/>
          <a:p>
            <a:pPr marL="0" marR="0" lvl="0" indent="0" algn="ctr" defTabSz="457200" rtl="0" eaLnBrk="1" fontAlgn="auto" latinLnBrk="0" hangingPunct="1">
              <a:lnSpc>
                <a:spcPct val="70000"/>
              </a:lnSpc>
              <a:spcBef>
                <a:spcPct val="50000"/>
              </a:spcBef>
              <a:spcAft>
                <a:spcPts val="0"/>
              </a:spcAft>
              <a:buClrTx/>
              <a:buSzTx/>
              <a:buFontTx/>
              <a:buNone/>
              <a:tabLst/>
              <a:defRPr/>
            </a:pPr>
            <a:r>
              <a:rPr kumimoji="0" lang="en-US" sz="1600" b="0" i="1" u="sng" strike="noStrike" kern="1200" cap="none" spc="0" normalizeH="0" baseline="0" noProof="0" dirty="0">
                <a:ln>
                  <a:noFill/>
                </a:ln>
                <a:solidFill>
                  <a:prstClr val="black"/>
                </a:solidFill>
                <a:effectLst/>
                <a:uLnTx/>
                <a:uFillTx/>
                <a:latin typeface="Trebuchet MS" pitchFamily="34" charset="0"/>
                <a:ea typeface="+mn-ea"/>
                <a:cs typeface="+mn-cs"/>
              </a:rPr>
              <a:t>INPUT :</a:t>
            </a:r>
          </a:p>
          <a:p>
            <a:pPr marL="0" marR="0" lvl="0" indent="0" algn="ctr" defTabSz="457200" rtl="0" eaLnBrk="1" fontAlgn="auto" latinLnBrk="0" hangingPunct="1">
              <a:lnSpc>
                <a:spcPct val="70000"/>
              </a:lnSpc>
              <a:spcBef>
                <a:spcPct val="5000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Trebuchet MS" pitchFamily="34" charset="0"/>
                <a:ea typeface="+mn-ea"/>
                <a:cs typeface="+mn-cs"/>
              </a:rPr>
              <a:t>Apakah</a:t>
            </a:r>
            <a:r>
              <a:rPr kumimoji="0" lang="en-US" sz="1600" b="0" i="0" u="none" strike="noStrike" kern="1200" cap="none" spc="0" normalizeH="0" baseline="0" noProof="0" dirty="0">
                <a:ln>
                  <a:noFill/>
                </a:ln>
                <a:solidFill>
                  <a:prstClr val="black"/>
                </a:solidFill>
                <a:effectLst/>
                <a:uLnTx/>
                <a:uFillTx/>
                <a:latin typeface="Trebuchet MS" pitchFamily="34" charset="0"/>
                <a:ea typeface="+mn-ea"/>
                <a:cs typeface="+mn-cs"/>
              </a:rPr>
              <a:t> input yang </a:t>
            </a:r>
          </a:p>
          <a:p>
            <a:pPr marL="0" marR="0" lvl="0" indent="0" algn="ctr" defTabSz="457200" rtl="0" eaLnBrk="1" fontAlgn="auto" latinLnBrk="0" hangingPunct="1">
              <a:lnSpc>
                <a:spcPct val="70000"/>
              </a:lnSpc>
              <a:spcBef>
                <a:spcPct val="5000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Trebuchet MS" pitchFamily="34" charset="0"/>
                <a:ea typeface="+mn-ea"/>
                <a:cs typeface="+mn-cs"/>
              </a:rPr>
              <a:t>diperoleh</a:t>
            </a:r>
            <a:r>
              <a:rPr kumimoji="0" lang="en-US" sz="1600" b="0" i="0" u="none" strike="noStrike" kern="1200" cap="none" spc="0" normalizeH="0" baseline="0" noProof="0" dirty="0">
                <a:ln>
                  <a:noFill/>
                </a:ln>
                <a:solidFill>
                  <a:prstClr val="black"/>
                </a:solidFill>
                <a:effectLst/>
                <a:uLnTx/>
                <a:uFillTx/>
                <a:latin typeface="Trebuchet MS" pitchFamily="34" charset="0"/>
                <a:ea typeface="+mn-ea"/>
                <a:cs typeface="+mn-cs"/>
              </a:rPr>
              <a:t> </a:t>
            </a:r>
            <a:r>
              <a:rPr kumimoji="0" lang="en-US" sz="1600" b="0" i="0" u="none" strike="noStrike" kern="1200" cap="none" spc="0" normalizeH="0" baseline="0" noProof="0" dirty="0" err="1">
                <a:ln>
                  <a:noFill/>
                </a:ln>
                <a:solidFill>
                  <a:prstClr val="black"/>
                </a:solidFill>
                <a:effectLst/>
                <a:uLnTx/>
                <a:uFillTx/>
                <a:latin typeface="Trebuchet MS" pitchFamily="34" charset="0"/>
                <a:ea typeface="+mn-ea"/>
                <a:cs typeface="+mn-cs"/>
              </a:rPr>
              <a:t>tidak</a:t>
            </a:r>
            <a:r>
              <a:rPr kumimoji="0" lang="en-US" sz="1600" b="0" i="0" u="none" strike="noStrike" kern="1200" cap="none" spc="0" normalizeH="0" baseline="0" noProof="0" dirty="0">
                <a:ln>
                  <a:noFill/>
                </a:ln>
                <a:solidFill>
                  <a:prstClr val="black"/>
                </a:solidFill>
                <a:effectLst/>
                <a:uLnTx/>
                <a:uFillTx/>
                <a:latin typeface="Trebuchet MS" pitchFamily="34" charset="0"/>
                <a:ea typeface="+mn-ea"/>
                <a:cs typeface="+mn-cs"/>
              </a:rPr>
              <a:t> </a:t>
            </a:r>
            <a:r>
              <a:rPr kumimoji="0" lang="en-US" sz="1600" b="0" i="0" u="none" strike="noStrike" kern="1200" cap="none" spc="0" normalizeH="0" baseline="0" noProof="0" dirty="0" err="1">
                <a:ln>
                  <a:noFill/>
                </a:ln>
                <a:solidFill>
                  <a:prstClr val="black"/>
                </a:solidFill>
                <a:effectLst/>
                <a:uLnTx/>
                <a:uFillTx/>
                <a:latin typeface="Trebuchet MS" pitchFamily="34" charset="0"/>
                <a:ea typeface="+mn-ea"/>
                <a:cs typeface="+mn-cs"/>
              </a:rPr>
              <a:t>sesuai</a:t>
            </a:r>
            <a:r>
              <a:rPr kumimoji="0" lang="en-US" sz="1600" b="0" i="0" u="none" strike="noStrike" kern="1200" cap="none" spc="0" normalizeH="0" baseline="0" noProof="0" dirty="0">
                <a:ln>
                  <a:noFill/>
                </a:ln>
                <a:solidFill>
                  <a:prstClr val="black"/>
                </a:solidFill>
                <a:effectLst/>
                <a:uLnTx/>
                <a:uFillTx/>
                <a:latin typeface="Trebuchet MS" pitchFamily="34" charset="0"/>
                <a:ea typeface="+mn-ea"/>
                <a:cs typeface="+mn-cs"/>
              </a:rPr>
              <a:t> </a:t>
            </a:r>
          </a:p>
          <a:p>
            <a:pPr marL="0" marR="0" lvl="0" indent="0" algn="ctr" defTabSz="457200" rtl="0" eaLnBrk="1" fontAlgn="auto" latinLnBrk="0" hangingPunct="1">
              <a:lnSpc>
                <a:spcPct val="70000"/>
              </a:lnSpc>
              <a:spcBef>
                <a:spcPct val="5000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Trebuchet MS" pitchFamily="34" charset="0"/>
                <a:ea typeface="+mn-ea"/>
                <a:cs typeface="+mn-cs"/>
              </a:rPr>
              <a:t>kriteria</a:t>
            </a:r>
            <a:r>
              <a:rPr kumimoji="0" lang="en-US" sz="1600" b="0" i="0" u="none" strike="noStrike" kern="1200" cap="none" spc="0" normalizeH="0" baseline="0" noProof="0" dirty="0">
                <a:ln>
                  <a:noFill/>
                </a:ln>
                <a:solidFill>
                  <a:prstClr val="black"/>
                </a:solidFill>
                <a:effectLst/>
                <a:uLnTx/>
                <a:uFillTx/>
                <a:latin typeface="Trebuchet MS" pitchFamily="34" charset="0"/>
                <a:ea typeface="+mn-ea"/>
                <a:cs typeface="+mn-cs"/>
              </a:rPr>
              <a:t> ? </a:t>
            </a:r>
          </a:p>
        </p:txBody>
      </p:sp>
      <p:sp>
        <p:nvSpPr>
          <p:cNvPr id="47113" name="Text Box 29"/>
          <p:cNvSpPr txBox="1">
            <a:spLocks noChangeArrowheads="1"/>
          </p:cNvSpPr>
          <p:nvPr/>
        </p:nvSpPr>
        <p:spPr bwMode="auto">
          <a:xfrm>
            <a:off x="6465168" y="1809398"/>
            <a:ext cx="2808312" cy="1132490"/>
          </a:xfrm>
          <a:prstGeom prst="rect">
            <a:avLst/>
          </a:prstGeom>
          <a:noFill/>
          <a:ln w="9525">
            <a:noFill/>
            <a:miter lim="800000"/>
            <a:headEnd/>
            <a:tailEnd/>
          </a:ln>
        </p:spPr>
        <p:txBody>
          <a:bodyPr wrap="square">
            <a:spAutoFit/>
          </a:bodyPr>
          <a:lstStyle/>
          <a:p>
            <a:pPr marL="0" marR="0" lvl="0" indent="0" algn="ctr" defTabSz="457200" rtl="0" eaLnBrk="1" fontAlgn="auto" latinLnBrk="0" hangingPunct="1">
              <a:lnSpc>
                <a:spcPct val="150000"/>
              </a:lnSpc>
              <a:spcBef>
                <a:spcPct val="5000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Trebuchet MS" pitchFamily="34" charset="0"/>
                <a:ea typeface="+mn-ea"/>
                <a:cs typeface="+mn-cs"/>
              </a:rPr>
              <a:t>Output  </a:t>
            </a:r>
            <a:r>
              <a:rPr kumimoji="0" lang="en-US" sz="2400" b="0" i="1" u="none" strike="noStrike" kern="1200" cap="none" spc="0" normalizeH="0" baseline="0" noProof="0" dirty="0" err="1">
                <a:ln>
                  <a:noFill/>
                </a:ln>
                <a:solidFill>
                  <a:prstClr val="black"/>
                </a:solidFill>
                <a:effectLst/>
                <a:uLnTx/>
                <a:uFillTx/>
                <a:latin typeface="Trebuchet MS" pitchFamily="34" charset="0"/>
                <a:ea typeface="+mn-ea"/>
                <a:cs typeface="+mn-cs"/>
              </a:rPr>
              <a:t>Bermasalah</a:t>
            </a:r>
            <a:r>
              <a:rPr kumimoji="0" lang="en-US" sz="2400" b="0" i="1" u="none" strike="noStrike" kern="1200" cap="none" spc="0" normalizeH="0" baseline="0" noProof="0" dirty="0">
                <a:ln>
                  <a:noFill/>
                </a:ln>
                <a:solidFill>
                  <a:prstClr val="black"/>
                </a:solidFill>
                <a:effectLst/>
                <a:uLnTx/>
                <a:uFillTx/>
                <a:latin typeface="Trebuchet MS" pitchFamily="34" charset="0"/>
                <a:ea typeface="+mn-ea"/>
                <a:cs typeface="+mn-cs"/>
              </a:rPr>
              <a:t>:</a:t>
            </a:r>
          </a:p>
        </p:txBody>
      </p:sp>
      <p:sp>
        <p:nvSpPr>
          <p:cNvPr id="47129" name="Oval 20"/>
          <p:cNvSpPr>
            <a:spLocks noChangeArrowheads="1"/>
          </p:cNvSpPr>
          <p:nvPr/>
        </p:nvSpPr>
        <p:spPr bwMode="auto">
          <a:xfrm>
            <a:off x="7689304" y="2961526"/>
            <a:ext cx="506277" cy="503237"/>
          </a:xfrm>
          <a:prstGeom prst="ellipse">
            <a:avLst/>
          </a:prstGeom>
          <a:blipFill>
            <a:blip r:embed="rId4" cstate="print"/>
            <a:stretch>
              <a:fillRect/>
            </a:stretch>
          </a:bli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1</a:t>
            </a:r>
          </a:p>
        </p:txBody>
      </p:sp>
      <p:sp>
        <p:nvSpPr>
          <p:cNvPr id="47107" name="AutoShape 28"/>
          <p:cNvSpPr>
            <a:spLocks noChangeArrowheads="1"/>
          </p:cNvSpPr>
          <p:nvPr/>
        </p:nvSpPr>
        <p:spPr bwMode="auto">
          <a:xfrm>
            <a:off x="6196519" y="2028358"/>
            <a:ext cx="844713" cy="576263"/>
          </a:xfrm>
          <a:prstGeom prst="rightArrow">
            <a:avLst>
              <a:gd name="adj1" fmla="val 50000"/>
              <a:gd name="adj2" fmla="val 77041"/>
            </a:avLst>
          </a:prstGeom>
          <a:blipFill>
            <a:blip r:embed="rId5" cstate="print"/>
            <a:stretch>
              <a:fillRect/>
            </a:stretch>
          </a:blipFill>
          <a:ln w="9525">
            <a:solidFill>
              <a:schemeClr val="tx1"/>
            </a:solid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 name="Group 63"/>
          <p:cNvGrpSpPr/>
          <p:nvPr/>
        </p:nvGrpSpPr>
        <p:grpSpPr>
          <a:xfrm>
            <a:off x="2552095" y="1684805"/>
            <a:ext cx="3409017" cy="1600179"/>
            <a:chOff x="2552095" y="2433124"/>
            <a:chExt cx="3626851" cy="2508044"/>
          </a:xfrm>
        </p:grpSpPr>
        <p:sp>
          <p:nvSpPr>
            <p:cNvPr id="6" name="AutoShape 3"/>
            <p:cNvSpPr>
              <a:spLocks noChangeAspect="1" noChangeArrowheads="1" noTextEdit="1"/>
            </p:cNvSpPr>
            <p:nvPr/>
          </p:nvSpPr>
          <p:spPr bwMode="auto">
            <a:xfrm>
              <a:off x="2755683" y="2642063"/>
              <a:ext cx="3024187"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8" name="Rectangle 6"/>
            <p:cNvSpPr>
              <a:spLocks noChangeArrowheads="1"/>
            </p:cNvSpPr>
            <p:nvPr/>
          </p:nvSpPr>
          <p:spPr bwMode="auto">
            <a:xfrm>
              <a:off x="2552095" y="2433124"/>
              <a:ext cx="3626851" cy="2508044"/>
            </a:xfrm>
            <a:prstGeom prst="rect">
              <a:avLst/>
            </a:prstGeom>
            <a:blipFill>
              <a:blip r:embed="rId6" cstate="print"/>
              <a:stretch>
                <a:fillRect/>
              </a:stretch>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PROSES</a:t>
              </a:r>
            </a:p>
          </p:txBody>
        </p:sp>
        <p:sp>
          <p:nvSpPr>
            <p:cNvPr id="2049" name="Rectangle 2048"/>
            <p:cNvSpPr/>
            <p:nvPr/>
          </p:nvSpPr>
          <p:spPr>
            <a:xfrm>
              <a:off x="2648746" y="2513319"/>
              <a:ext cx="3458630" cy="2314987"/>
            </a:xfrm>
            <a:prstGeom prst="rect">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051" name="Rectangle 2050"/>
          <p:cNvSpPr/>
          <p:nvPr/>
        </p:nvSpPr>
        <p:spPr>
          <a:xfrm>
            <a:off x="-20508" y="417493"/>
            <a:ext cx="9906000" cy="95410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i-FI" sz="2800" b="0" i="0" u="none" strike="noStrike" kern="10" cap="none" spc="0" normalizeH="0" baseline="0" noProof="0" dirty="0">
                <a:ln w="0"/>
                <a:solidFill>
                  <a:prstClr val="black"/>
                </a:solidFill>
                <a:effectLst/>
                <a:uLnTx/>
                <a:uFillTx/>
                <a:latin typeface="Impact" panose="020B0806030902050204" pitchFamily="34" charset="0"/>
                <a:ea typeface="+mn-ea"/>
                <a:cs typeface="+mn-cs"/>
              </a:rPr>
              <a:t>KETIKA KINERJA BERMASALAH,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i-FI" sz="2800" b="0" i="0" u="none" strike="noStrike" kern="10" cap="none" spc="0" normalizeH="0" baseline="0" noProof="0" dirty="0">
                <a:ln w="0"/>
                <a:solidFill>
                  <a:prstClr val="black"/>
                </a:solidFill>
                <a:effectLst/>
                <a:uLnTx/>
                <a:uFillTx/>
                <a:latin typeface="Gill Sans MT Condensed" pitchFamily="34" charset="0"/>
                <a:ea typeface="+mn-ea"/>
                <a:cs typeface="+mn-cs"/>
              </a:rPr>
              <a:t>EVALUASI KELEMAHAN PADA SISTEM (MASALAH PADA INPUT ? ATAU PROSES ?)</a:t>
            </a:r>
            <a:endParaRPr kumimoji="0" lang="en-US" sz="2800" b="0" i="0" u="none" strike="noStrike" kern="10" cap="none" spc="0" normalizeH="0" baseline="0" noProof="0" dirty="0">
              <a:ln w="0"/>
              <a:solidFill>
                <a:prstClr val="black"/>
              </a:solidFill>
              <a:effectLst/>
              <a:uLnTx/>
              <a:uFillTx/>
              <a:latin typeface="Gill Sans MT Condensed" pitchFamily="34" charset="0"/>
              <a:ea typeface="+mn-ea"/>
              <a:cs typeface="+mn-cs"/>
            </a:endParaRPr>
          </a:p>
        </p:txBody>
      </p:sp>
      <p:sp>
        <p:nvSpPr>
          <p:cNvPr id="47116" name="AutoShape 15"/>
          <p:cNvSpPr>
            <a:spLocks noChangeArrowheads="1"/>
          </p:cNvSpPr>
          <p:nvPr/>
        </p:nvSpPr>
        <p:spPr bwMode="auto">
          <a:xfrm>
            <a:off x="3080792" y="3429000"/>
            <a:ext cx="504987" cy="1080120"/>
          </a:xfrm>
          <a:prstGeom prst="upArrow">
            <a:avLst>
              <a:gd name="adj1" fmla="val 50000"/>
              <a:gd name="adj2" fmla="val 90523"/>
            </a:avLst>
          </a:prstGeom>
          <a:blipFill>
            <a:blip r:embed="rId7" cstate="print"/>
            <a:stretch>
              <a:fillRect/>
            </a:stretch>
          </a:blipFill>
          <a:ln w="9525">
            <a:solidFill>
              <a:schemeClr val="tx1"/>
            </a:solidFill>
            <a:miter lim="800000"/>
            <a:headEnd/>
            <a:tailEnd/>
          </a:ln>
        </p:spPr>
        <p:txBody>
          <a:bodyPr vert="eaVert"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Oval 20"/>
          <p:cNvSpPr>
            <a:spLocks noChangeArrowheads="1"/>
          </p:cNvSpPr>
          <p:nvPr/>
        </p:nvSpPr>
        <p:spPr bwMode="auto">
          <a:xfrm>
            <a:off x="3081440" y="4437931"/>
            <a:ext cx="506277" cy="503237"/>
          </a:xfrm>
          <a:prstGeom prst="ellipse">
            <a:avLst/>
          </a:prstGeom>
          <a:blipFill>
            <a:blip r:embed="rId4" cstate="print"/>
            <a:stretch>
              <a:fillRect/>
            </a:stretch>
          </a:bli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3</a:t>
            </a:r>
          </a:p>
        </p:txBody>
      </p:sp>
      <p:sp>
        <p:nvSpPr>
          <p:cNvPr id="47117" name="AutoShape 16"/>
          <p:cNvSpPr>
            <a:spLocks noChangeArrowheads="1"/>
          </p:cNvSpPr>
          <p:nvPr/>
        </p:nvSpPr>
        <p:spPr bwMode="auto">
          <a:xfrm>
            <a:off x="1567368" y="3970435"/>
            <a:ext cx="504987" cy="1079323"/>
          </a:xfrm>
          <a:prstGeom prst="upArrow">
            <a:avLst>
              <a:gd name="adj1" fmla="val 50000"/>
              <a:gd name="adj2" fmla="val 46389"/>
            </a:avLst>
          </a:prstGeom>
          <a:blipFill>
            <a:blip r:embed="rId8" cstate="print"/>
            <a:stretch>
              <a:fillRect/>
            </a:stretch>
          </a:blipFill>
          <a:ln w="9525">
            <a:solidFill>
              <a:schemeClr val="tx1"/>
            </a:solidFill>
            <a:miter lim="800000"/>
            <a:headEnd/>
            <a:tailEnd/>
          </a:ln>
        </p:spPr>
        <p:txBody>
          <a:bodyPr vert="eaVert"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Oval 20"/>
          <p:cNvSpPr>
            <a:spLocks noChangeArrowheads="1"/>
          </p:cNvSpPr>
          <p:nvPr/>
        </p:nvSpPr>
        <p:spPr bwMode="auto">
          <a:xfrm>
            <a:off x="1568624" y="5049758"/>
            <a:ext cx="506277" cy="503237"/>
          </a:xfrm>
          <a:prstGeom prst="ellipse">
            <a:avLst/>
          </a:prstGeom>
          <a:blipFill>
            <a:blip r:embed="rId4" cstate="print"/>
            <a:stretch>
              <a:fillRect/>
            </a:stretch>
          </a:bli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2</a:t>
            </a:r>
          </a:p>
        </p:txBody>
      </p:sp>
      <p:sp>
        <p:nvSpPr>
          <p:cNvPr id="3" name="Slide Number Placeholder 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479658B-7F9C-4333-9499-869B8642C5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AutoShape 14"/>
          <p:cNvSpPr>
            <a:spLocks noChangeArrowheads="1"/>
          </p:cNvSpPr>
          <p:nvPr/>
        </p:nvSpPr>
        <p:spPr bwMode="auto">
          <a:xfrm>
            <a:off x="2216696" y="4977750"/>
            <a:ext cx="4608512" cy="647700"/>
          </a:xfrm>
          <a:prstGeom prst="leftArrow">
            <a:avLst>
              <a:gd name="adj1" fmla="val 50000"/>
              <a:gd name="adj2" fmla="val 138167"/>
            </a:avLst>
          </a:prstGeom>
          <a:noFill/>
          <a:ln w="9525">
            <a:solidFill>
              <a:schemeClr val="tx1"/>
            </a:solidFill>
            <a:miter lim="800000"/>
            <a:headEnd/>
            <a:tailEnd/>
          </a:ln>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Text Box 29"/>
          <p:cNvSpPr txBox="1">
            <a:spLocks noChangeArrowheads="1"/>
          </p:cNvSpPr>
          <p:nvPr/>
        </p:nvSpPr>
        <p:spPr bwMode="auto">
          <a:xfrm>
            <a:off x="6825208" y="3537590"/>
            <a:ext cx="2808312" cy="2123658"/>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en-US" sz="1600" b="0" i="0" u="sng" strike="noStrike" kern="1200" cap="none" spc="0" normalizeH="0" baseline="0" noProof="0" dirty="0" err="1">
                <a:ln>
                  <a:noFill/>
                </a:ln>
                <a:solidFill>
                  <a:prstClr val="black"/>
                </a:solidFill>
                <a:effectLst/>
                <a:uLnTx/>
                <a:uFillTx/>
                <a:latin typeface="Calibri" panose="020F0502020204030204"/>
                <a:ea typeface="+mn-ea"/>
                <a:cs typeface="+mn-cs"/>
              </a:rPr>
              <a:t>Pelajari</a:t>
            </a:r>
            <a:r>
              <a:rPr kumimoji="0" lang="en-US" sz="16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sng" strike="noStrike" kern="1200" cap="none" spc="0" normalizeH="0" baseline="0" noProof="0" dirty="0" err="1">
                <a:ln>
                  <a:noFill/>
                </a:ln>
                <a:solidFill>
                  <a:prstClr val="black"/>
                </a:solidFill>
                <a:effectLst/>
                <a:uLnTx/>
                <a:uFillTx/>
                <a:latin typeface="Calibri" panose="020F0502020204030204"/>
                <a:ea typeface="+mn-ea"/>
                <a:cs typeface="+mn-cs"/>
              </a:rPr>
              <a:t>Sumber</a:t>
            </a:r>
            <a:r>
              <a:rPr kumimoji="0" lang="en-US" sz="16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sng" strike="noStrike" kern="1200" cap="none" spc="0" normalizeH="0" baseline="0" noProof="0" dirty="0" err="1">
                <a:ln>
                  <a:noFill/>
                </a:ln>
                <a:solidFill>
                  <a:prstClr val="black"/>
                </a:solidFill>
                <a:effectLst/>
                <a:uLnTx/>
                <a:uFillTx/>
                <a:latin typeface="Calibri" panose="020F0502020204030204"/>
                <a:ea typeface="+mn-ea"/>
                <a:cs typeface="+mn-cs"/>
              </a:rPr>
              <a:t>Masalah</a:t>
            </a:r>
            <a:endParaRPr kumimoji="0" lang="en-US" sz="16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ct val="5000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ct val="5000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ct val="5000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17475" marR="0" lvl="0" indent="-117475" algn="l" defTabSz="457200" rtl="0" eaLnBrk="1" fontAlgn="auto" latinLnBrk="0" hangingPunct="1">
              <a:lnSpc>
                <a:spcPct val="100000"/>
              </a:lnSpc>
              <a:spcBef>
                <a:spcPct val="50000"/>
              </a:spcBef>
              <a:spcAft>
                <a:spcPts val="0"/>
              </a:spcAft>
              <a:buClrTx/>
              <a:buSzTx/>
              <a:buFontTx/>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dikelola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dengan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baik</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17475" marR="0" lvl="0" indent="-117475" algn="l" defTabSz="457200" rtl="0" eaLnBrk="1" fontAlgn="auto" latinLnBrk="0" hangingPunct="1">
              <a:lnSpc>
                <a:spcPct val="100000"/>
              </a:lnSpc>
              <a:spcBef>
                <a:spcPct val="50000"/>
              </a:spcBef>
              <a:spcAft>
                <a:spcPts val="0"/>
              </a:spcAft>
              <a:buClrTx/>
              <a:buSzTx/>
              <a:buFontTx/>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mendapat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input yang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baik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atau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74" name="AutoShape 14"/>
          <p:cNvSpPr>
            <a:spLocks noChangeArrowheads="1"/>
          </p:cNvSpPr>
          <p:nvPr/>
        </p:nvSpPr>
        <p:spPr bwMode="auto">
          <a:xfrm>
            <a:off x="3728864" y="4365476"/>
            <a:ext cx="3096344" cy="647700"/>
          </a:xfrm>
          <a:prstGeom prst="leftArrow">
            <a:avLst>
              <a:gd name="adj1" fmla="val 50000"/>
              <a:gd name="adj2" fmla="val 121751"/>
            </a:avLst>
          </a:prstGeom>
          <a:noFill/>
          <a:ln w="9525">
            <a:solidFill>
              <a:schemeClr val="tx1"/>
            </a:solidFill>
            <a:miter lim="800000"/>
            <a:headEnd/>
            <a:tailEnd/>
          </a:ln>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TextBox 74"/>
          <p:cNvSpPr txBox="1"/>
          <p:nvPr/>
        </p:nvSpPr>
        <p:spPr>
          <a:xfrm>
            <a:off x="1251401" y="5805264"/>
            <a:ext cx="7294368" cy="584775"/>
          </a:xfrm>
          <a:prstGeom prst="rect">
            <a:avLst/>
          </a:prstGeom>
          <a:solidFill>
            <a:schemeClr val="bg1">
              <a:lumMod val="95000"/>
            </a:schemeClr>
          </a:solidFill>
          <a:ln>
            <a:solidFill>
              <a:schemeClr val="tx1"/>
            </a:solid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PERBAIKAN TERHADAP SISTEM AKAN MENGHASILKAN PERBAIKAN YANG PERMANEN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OUTPUT AKAN STABIL WALAUPUN TERJADI PERGANTIAN ORANG</a:t>
            </a:r>
          </a:p>
        </p:txBody>
      </p:sp>
      <p:sp>
        <p:nvSpPr>
          <p:cNvPr id="76" name="TextBox 75"/>
          <p:cNvSpPr txBox="1"/>
          <p:nvPr/>
        </p:nvSpPr>
        <p:spPr>
          <a:xfrm>
            <a:off x="3584848" y="3284984"/>
            <a:ext cx="2952328"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dijalankan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sesuai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standard ? Standard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kurang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baik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Sistem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Kontrol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Pekerja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kompeten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25" name="Rectangle 24"/>
          <p:cNvSpPr/>
          <p:nvPr/>
        </p:nvSpPr>
        <p:spPr>
          <a:xfrm>
            <a:off x="0" y="0"/>
            <a:ext cx="3738331" cy="369332"/>
          </a:xfrm>
          <a:prstGeom prst="rect">
            <a:avLst/>
          </a:prstGeom>
          <a:solidFill>
            <a:schemeClr val="accent5"/>
          </a:solidFill>
          <a:ln>
            <a:solidFill>
              <a:schemeClr val="accent5"/>
            </a:solidFill>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Ukuran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efektifitas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sistem</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KINERJA</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42EC695-757D-4B79-B9A6-559226D8852B}"/>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2471992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500" fill="hold"/>
                                        <p:tgtEl>
                                          <p:spTgt spid="2051"/>
                                        </p:tgtEl>
                                        <p:attrNameLst>
                                          <p:attrName>ppt_x</p:attrName>
                                        </p:attrNameLst>
                                      </p:cBhvr>
                                      <p:tavLst>
                                        <p:tav tm="0">
                                          <p:val>
                                            <p:strVal val="#ppt_x"/>
                                          </p:val>
                                        </p:tav>
                                        <p:tav tm="100000">
                                          <p:val>
                                            <p:strVal val="#ppt_x"/>
                                          </p:val>
                                        </p:tav>
                                      </p:tavLst>
                                    </p:anim>
                                    <p:anim calcmode="lin" valueType="num">
                                      <p:cBhvr additive="base">
                                        <p:cTn id="8" dur="500" fill="hold"/>
                                        <p:tgtEl>
                                          <p:spTgt spid="205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7111"/>
                                        </p:tgtEl>
                                        <p:attrNameLst>
                                          <p:attrName>style.visibility</p:attrName>
                                        </p:attrNameLst>
                                      </p:cBhvr>
                                      <p:to>
                                        <p:strVal val="visible"/>
                                      </p:to>
                                    </p:set>
                                    <p:animEffect transition="in" filter="wipe(left)">
                                      <p:cBhvr>
                                        <p:cTn id="12" dur="500"/>
                                        <p:tgtEl>
                                          <p:spTgt spid="471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7112"/>
                                        </p:tgtEl>
                                        <p:attrNameLst>
                                          <p:attrName>style.visibility</p:attrName>
                                        </p:attrNameLst>
                                      </p:cBhvr>
                                      <p:to>
                                        <p:strVal val="visible"/>
                                      </p:to>
                                    </p:set>
                                    <p:animEffect transition="in" filter="fade">
                                      <p:cBhvr>
                                        <p:cTn id="15" dur="500"/>
                                        <p:tgtEl>
                                          <p:spTgt spid="47112"/>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47107"/>
                                        </p:tgtEl>
                                        <p:attrNameLst>
                                          <p:attrName>style.visibility</p:attrName>
                                        </p:attrNameLst>
                                      </p:cBhvr>
                                      <p:to>
                                        <p:strVal val="visible"/>
                                      </p:to>
                                    </p:set>
                                    <p:animEffect transition="in" filter="wipe(left)">
                                      <p:cBhvr>
                                        <p:cTn id="19" dur="500"/>
                                        <p:tgtEl>
                                          <p:spTgt spid="4710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113"/>
                                        </p:tgtEl>
                                        <p:attrNameLst>
                                          <p:attrName>style.visibility</p:attrName>
                                        </p:attrNameLst>
                                      </p:cBhvr>
                                      <p:to>
                                        <p:strVal val="visible"/>
                                      </p:to>
                                    </p:set>
                                    <p:animEffect transition="in" filter="fade">
                                      <p:cBhvr>
                                        <p:cTn id="22" dur="500"/>
                                        <p:tgtEl>
                                          <p:spTgt spid="47113"/>
                                        </p:tgtEl>
                                      </p:cBhvr>
                                    </p:animEffect>
                                  </p:childTnLst>
                                </p:cTn>
                              </p:par>
                            </p:childTnLst>
                          </p:cTn>
                        </p:par>
                        <p:par>
                          <p:cTn id="23" fill="hold">
                            <p:stCondLst>
                              <p:cond delay="1500"/>
                            </p:stCondLst>
                            <p:childTnLst>
                              <p:par>
                                <p:cTn id="24" presetID="22" presetClass="entr" presetSubtype="2" fill="hold" grpId="0" nodeType="after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wipe(right)">
                                      <p:cBhvr>
                                        <p:cTn id="26" dur="500"/>
                                        <p:tgtEl>
                                          <p:spTgt spid="6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fade">
                                      <p:cBhvr>
                                        <p:cTn id="29" dur="500"/>
                                        <p:tgtEl>
                                          <p:spTgt spid="69"/>
                                        </p:tgtEl>
                                      </p:cBhvr>
                                    </p:animEffect>
                                  </p:childTnLst>
                                </p:cTn>
                              </p:par>
                            </p:childTnLst>
                          </p:cTn>
                        </p:par>
                        <p:par>
                          <p:cTn id="30" fill="hold">
                            <p:stCondLst>
                              <p:cond delay="2000"/>
                            </p:stCondLst>
                            <p:childTnLst>
                              <p:par>
                                <p:cTn id="31" presetID="22" presetClass="entr" presetSubtype="2" fill="hold" grpId="0"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wipe(right)">
                                      <p:cBhvr>
                                        <p:cTn id="3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1" grpId="0" animBg="1"/>
      <p:bldP spid="47112" grpId="0"/>
      <p:bldP spid="47113" grpId="0"/>
      <p:bldP spid="47107" grpId="0" animBg="1"/>
      <p:bldP spid="2051" grpId="0"/>
      <p:bldP spid="68" grpId="0" animBg="1"/>
      <p:bldP spid="69" grpId="0"/>
      <p:bldP spid="7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52" name="Rectangle 16"/>
          <p:cNvSpPr>
            <a:spLocks noGrp="1" noChangeArrowheads="1"/>
          </p:cNvSpPr>
          <p:nvPr>
            <p:ph type="title"/>
          </p:nvPr>
        </p:nvSpPr>
        <p:spPr>
          <a:xfrm>
            <a:off x="380968" y="188640"/>
            <a:ext cx="8888286" cy="428628"/>
          </a:xfrm>
          <a:noFill/>
        </p:spPr>
        <p:txBody>
          <a:bodyPr lIns="87275" tIns="43637" rIns="87275" bIns="43637"/>
          <a:lstStyle/>
          <a:p>
            <a:pPr eaLnBrk="1" hangingPunct="1"/>
            <a:r>
              <a:rPr lang="en-US" sz="2400" dirty="0" err="1"/>
              <a:t>Perbandingan</a:t>
            </a:r>
            <a:r>
              <a:rPr lang="en-US" sz="2400" dirty="0"/>
              <a:t> Audit Compliance </a:t>
            </a:r>
            <a:r>
              <a:rPr lang="en-US" sz="2400" dirty="0" err="1"/>
              <a:t>vs</a:t>
            </a:r>
            <a:r>
              <a:rPr lang="en-US" sz="2400" dirty="0"/>
              <a:t> Audit Performance </a:t>
            </a:r>
          </a:p>
        </p:txBody>
      </p:sp>
      <p:sp>
        <p:nvSpPr>
          <p:cNvPr id="12" name="Slide Number Placeholder 11">
            <a:extLst>
              <a:ext uri="{FF2B5EF4-FFF2-40B4-BE49-F238E27FC236}">
                <a16:creationId xmlns:a16="http://schemas.microsoft.com/office/drawing/2014/main" id="{AE7EFCA8-9EF6-4CD4-88D7-4C168A7F6786}"/>
              </a:ext>
            </a:extLst>
          </p:cNvPr>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626EC8-178E-46CB-B5D2-75E4A6E28139}" type="slidenum">
              <a:rPr kumimoji="0" lang="en-US" sz="975"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975"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Pentagon 1"/>
          <p:cNvSpPr/>
          <p:nvPr/>
        </p:nvSpPr>
        <p:spPr>
          <a:xfrm>
            <a:off x="4736976" y="950803"/>
            <a:ext cx="2432720" cy="504056"/>
          </a:xfrm>
          <a:prstGeom prst="homePlate">
            <a:avLst/>
          </a:prstGeom>
          <a:solidFill>
            <a:schemeClr val="bg1">
              <a:lumMod val="9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itchFamily="34" charset="0"/>
                <a:ea typeface="+mn-ea"/>
                <a:cs typeface="+mn-cs"/>
              </a:rPr>
              <a:t>Performance Audit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Pentagon 5"/>
          <p:cNvSpPr/>
          <p:nvPr/>
        </p:nvSpPr>
        <p:spPr>
          <a:xfrm flipH="1">
            <a:off x="2000672" y="950803"/>
            <a:ext cx="2432720" cy="504056"/>
          </a:xfrm>
          <a:prstGeom prst="homePlate">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ct val="2000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itchFamily="34" charset="0"/>
                <a:ea typeface="+mn-ea"/>
                <a:cs typeface="+mn-cs"/>
              </a:rPr>
              <a:t>Compliance Audit</a:t>
            </a:r>
          </a:p>
        </p:txBody>
      </p:sp>
      <p:sp>
        <p:nvSpPr>
          <p:cNvPr id="3" name="Rectangle 2"/>
          <p:cNvSpPr/>
          <p:nvPr/>
        </p:nvSpPr>
        <p:spPr>
          <a:xfrm>
            <a:off x="380968" y="1628800"/>
            <a:ext cx="4196440" cy="1421928"/>
          </a:xfrm>
          <a:prstGeom prst="rect">
            <a:avLst/>
          </a:prstGeom>
        </p:spPr>
        <p:txBody>
          <a:bodyPr wrap="square">
            <a:spAutoFit/>
          </a:bodyPr>
          <a:lstStyle/>
          <a:p>
            <a:pPr marL="0" marR="0" lvl="0" indent="0" algn="r" defTabSz="457200" rtl="0" eaLnBrk="1" fontAlgn="auto" latinLnBrk="0" hangingPunct="1">
              <a:lnSpc>
                <a:spcPct val="100000"/>
              </a:lnSpc>
              <a:spcBef>
                <a:spcPct val="20000"/>
              </a:spcBef>
              <a:spcAft>
                <a:spcPts val="0"/>
              </a:spcAft>
              <a:buClr>
                <a:srgbClr val="ED7D31"/>
              </a:buClr>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Apakah</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prosedur</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sudah</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sesuai</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dengan</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persyaratan</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ISO 9001</a:t>
            </a:r>
            <a:r>
              <a:rPr kumimoji="0" lang="id-ID" sz="1600" b="0" i="0" u="none" strike="noStrike" kern="1200" cap="none" spc="0" normalizeH="0" baseline="0" noProof="0" dirty="0">
                <a:ln>
                  <a:noFill/>
                </a:ln>
                <a:solidFill>
                  <a:prstClr val="black"/>
                </a:solidFill>
                <a:effectLst/>
                <a:uLnTx/>
                <a:uFillTx/>
                <a:latin typeface="Calibri Light" panose="020F0302020204030204"/>
                <a:ea typeface="+mn-ea"/>
                <a:cs typeface="+mn-cs"/>
              </a:rPr>
              <a:t>/IATF 16949</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p>
          <a:p>
            <a:pPr marL="0" marR="0" lvl="0" indent="0" algn="r" defTabSz="457200" rtl="0" eaLnBrk="1" fontAlgn="auto" latinLnBrk="0" hangingPunct="1">
              <a:lnSpc>
                <a:spcPct val="100000"/>
              </a:lnSpc>
              <a:spcBef>
                <a:spcPct val="20000"/>
              </a:spcBef>
              <a:spcAft>
                <a:spcPts val="0"/>
              </a:spcAft>
              <a:buClr>
                <a:srgbClr val="ED7D31"/>
              </a:buClr>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0" marR="0" lvl="0" indent="0" algn="r" defTabSz="457200" rtl="0" eaLnBrk="1" fontAlgn="auto" latinLnBrk="0" hangingPunct="1">
              <a:lnSpc>
                <a:spcPct val="100000"/>
              </a:lnSpc>
              <a:spcBef>
                <a:spcPct val="20000"/>
              </a:spcBef>
              <a:spcAft>
                <a:spcPts val="0"/>
              </a:spcAft>
              <a:buClr>
                <a:srgbClr val="ED7D31"/>
              </a:buClr>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Apakah</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prosedur</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dijalankan</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dengan</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konsisten</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p>
        </p:txBody>
      </p:sp>
      <p:sp>
        <p:nvSpPr>
          <p:cNvPr id="4" name="Rectangle 3"/>
          <p:cNvSpPr/>
          <p:nvPr/>
        </p:nvSpPr>
        <p:spPr>
          <a:xfrm>
            <a:off x="4647656" y="1622165"/>
            <a:ext cx="4985864" cy="2505301"/>
          </a:xfrm>
          <a:prstGeom prst="rect">
            <a:avLst/>
          </a:prstGeom>
        </p:spPr>
        <p:txBody>
          <a:bodyPr wrap="square">
            <a:spAutoFit/>
          </a:bodyPr>
          <a:lstStyle/>
          <a:p>
            <a:pPr marL="0" marR="0" lvl="0" indent="0" algn="l" defTabSz="457200" rtl="0" eaLnBrk="1" fontAlgn="auto" latinLnBrk="0" hangingPunct="1">
              <a:lnSpc>
                <a:spcPct val="100000"/>
              </a:lnSpc>
              <a:spcBef>
                <a:spcPct val="20000"/>
              </a:spcBef>
              <a:spcAft>
                <a:spcPts val="0"/>
              </a:spcAft>
              <a:buClr>
                <a:srgbClr val="ED7D31"/>
              </a:buClr>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Apakah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prosedur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sudah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sesuai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dengan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persyaratan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ISO 9001</a:t>
            </a: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/IATF 16949</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ct val="20000"/>
              </a:spcBef>
              <a:spcAft>
                <a:spcPts val="0"/>
              </a:spcAft>
              <a:buClr>
                <a:srgbClr val="ED7D31"/>
              </a:buClr>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Apakah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prosedur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dijalankan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dengan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konsisten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ct val="20000"/>
              </a:spcBef>
              <a:spcAft>
                <a:spcPts val="0"/>
              </a:spcAft>
              <a:buClr>
                <a:srgbClr val="ED7D31"/>
              </a:buClr>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Apakah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objectives/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tujuan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proses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tercapai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Barang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dibeli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bagus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sesuai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standar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mutu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datang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tepat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waktu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ct val="20000"/>
              </a:spcBef>
              <a:spcAft>
                <a:spcPts val="0"/>
              </a:spcAft>
              <a:buClr>
                <a:srgbClr val="ED7D31"/>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Proses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sudah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mengcover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urgent?</a:t>
            </a:r>
          </a:p>
          <a:p>
            <a:pPr marL="0" marR="0" lvl="0" indent="0" algn="l" defTabSz="457200" rtl="0" eaLnBrk="1" fontAlgn="auto" latinLnBrk="0" hangingPunct="1">
              <a:lnSpc>
                <a:spcPct val="100000"/>
              </a:lnSpc>
              <a:spcBef>
                <a:spcPct val="20000"/>
              </a:spcBef>
              <a:spcAft>
                <a:spcPts val="0"/>
              </a:spcAft>
              <a:buClr>
                <a:srgbClr val="ED7D31"/>
              </a:buClr>
              <a:buSzTx/>
              <a:buFontTx/>
              <a:buNone/>
              <a:tabLst/>
              <a:defRPr/>
            </a:pPr>
            <a:r>
              <a:rPr kumimoji="0" lang="en-US" sz="1600" b="0" i="0" u="none" strike="noStrike" kern="1200" cap="none" spc="0" normalizeH="0" baseline="0" noProof="0" dirty="0" err="1">
                <a:ln>
                  <a:noFill/>
                </a:ln>
                <a:solidFill>
                  <a:srgbClr val="FF0000"/>
                </a:solidFill>
                <a:effectLst/>
                <a:uLnTx/>
                <a:uFillTx/>
                <a:latin typeface="Calibri" panose="020F0502020204030204"/>
                <a:ea typeface="+mn-ea"/>
                <a:cs typeface="+mn-cs"/>
              </a:rPr>
              <a:t>Apakah</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 r</a:t>
            </a:r>
            <a:r>
              <a:rPr kumimoji="0" lang="id-ID" sz="1600" b="0" i="0" u="none" strike="noStrike" kern="1200" cap="none" spc="0" normalizeH="0" baseline="0" noProof="0" dirty="0">
                <a:ln>
                  <a:noFill/>
                </a:ln>
                <a:solidFill>
                  <a:srgbClr val="FF0000"/>
                </a:solidFill>
                <a:effectLst/>
                <a:uLnTx/>
                <a:uFillTx/>
                <a:latin typeface="Calibri" panose="020F0502020204030204"/>
                <a:ea typeface="+mn-ea"/>
                <a:cs typeface="+mn-cs"/>
              </a:rPr>
              <a:t>i</a:t>
            </a:r>
            <a:r>
              <a:rPr kumimoji="0" lang="en-US" sz="1600" b="0" i="0" u="none" strike="noStrike" kern="1200" cap="none" spc="0" normalizeH="0" baseline="0" noProof="0" dirty="0" err="1">
                <a:ln>
                  <a:noFill/>
                </a:ln>
                <a:solidFill>
                  <a:srgbClr val="FF0000"/>
                </a:solidFill>
                <a:effectLst/>
                <a:uLnTx/>
                <a:uFillTx/>
                <a:latin typeface="Calibri" panose="020F0502020204030204"/>
                <a:ea typeface="+mn-ea"/>
                <a:cs typeface="+mn-cs"/>
              </a:rPr>
              <a:t>siko</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 dan </a:t>
            </a:r>
            <a:r>
              <a:rPr kumimoji="0" lang="en-US" sz="1600" b="0" i="0" u="none" strike="noStrike" kern="1200" cap="none" spc="0" normalizeH="0" baseline="0" noProof="0" dirty="0" err="1">
                <a:ln>
                  <a:noFill/>
                </a:ln>
                <a:solidFill>
                  <a:srgbClr val="FF0000"/>
                </a:solidFill>
                <a:effectLst/>
                <a:uLnTx/>
                <a:uFillTx/>
                <a:latin typeface="Calibri" panose="020F0502020204030204"/>
                <a:ea typeface="+mn-ea"/>
                <a:cs typeface="+mn-cs"/>
              </a:rPr>
              <a:t>peluang</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FF0000"/>
                </a:solidFill>
                <a:effectLst/>
                <a:uLnTx/>
                <a:uFillTx/>
                <a:latin typeface="Calibri" panose="020F0502020204030204"/>
                <a:ea typeface="+mn-ea"/>
                <a:cs typeface="+mn-cs"/>
              </a:rPr>
              <a:t>dari</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 proses </a:t>
            </a:r>
            <a:r>
              <a:rPr kumimoji="0" lang="en-US" sz="1600" b="0" i="0" u="none" strike="noStrike" kern="1200" cap="none" spc="0" normalizeH="0" baseline="0" noProof="0" dirty="0" err="1">
                <a:ln>
                  <a:noFill/>
                </a:ln>
                <a:solidFill>
                  <a:srgbClr val="FF0000"/>
                </a:solidFill>
                <a:effectLst/>
                <a:uLnTx/>
                <a:uFillTx/>
                <a:latin typeface="Calibri" panose="020F0502020204030204"/>
                <a:ea typeface="+mn-ea"/>
                <a:cs typeface="+mn-cs"/>
              </a:rPr>
              <a:t>pembelian</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FF0000"/>
                </a:solidFill>
                <a:effectLst/>
                <a:uLnTx/>
                <a:uFillTx/>
                <a:latin typeface="Calibri" panose="020F0502020204030204"/>
                <a:ea typeface="+mn-ea"/>
                <a:cs typeface="+mn-cs"/>
              </a:rPr>
              <a:t>sudah</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 di </a:t>
            </a:r>
            <a:r>
              <a:rPr kumimoji="0" lang="en-US" sz="1600" b="0" i="0" u="none" strike="noStrike" kern="1200" cap="none" spc="0" normalizeH="0" baseline="0" noProof="0" dirty="0" err="1">
                <a:ln>
                  <a:noFill/>
                </a:ln>
                <a:solidFill>
                  <a:srgbClr val="FF0000"/>
                </a:solidFill>
                <a:effectLst/>
                <a:uLnTx/>
                <a:uFillTx/>
                <a:latin typeface="Calibri" panose="020F0502020204030204"/>
                <a:ea typeface="+mn-ea"/>
                <a:cs typeface="+mn-cs"/>
              </a:rPr>
              <a:t>identifikasi</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 dan di review </a:t>
            </a:r>
            <a:r>
              <a:rPr kumimoji="0" lang="en-US" sz="1600" b="0" i="0" u="none" strike="noStrike" kern="1200" cap="none" spc="0" normalizeH="0" baseline="0" noProof="0" dirty="0" err="1">
                <a:ln>
                  <a:noFill/>
                </a:ln>
                <a:solidFill>
                  <a:srgbClr val="FF0000"/>
                </a:solidFill>
                <a:effectLst/>
                <a:uLnTx/>
                <a:uFillTx/>
                <a:latin typeface="Calibri" panose="020F0502020204030204"/>
                <a:ea typeface="+mn-ea"/>
                <a:cs typeface="+mn-cs"/>
              </a:rPr>
              <a:t>keefektifannya</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p:cNvSpPr/>
          <p:nvPr/>
        </p:nvSpPr>
        <p:spPr>
          <a:xfrm>
            <a:off x="328604" y="4347151"/>
            <a:ext cx="4240220" cy="1914370"/>
          </a:xfrm>
          <a:prstGeom prst="rect">
            <a:avLst/>
          </a:prstGeom>
        </p:spPr>
        <p:txBody>
          <a:bodyPr wrap="square">
            <a:spAutoFit/>
          </a:bodyPr>
          <a:lstStyle/>
          <a:p>
            <a:pPr marL="0" marR="0" lvl="0" indent="0" algn="r" defTabSz="457200" rtl="0" eaLnBrk="1" fontAlgn="auto" latinLnBrk="0" hangingPunct="1">
              <a:lnSpc>
                <a:spcPct val="100000"/>
              </a:lnSpc>
              <a:spcBef>
                <a:spcPct val="20000"/>
              </a:spcBef>
              <a:spcAft>
                <a:spcPts val="0"/>
              </a:spcAft>
              <a:buClr>
                <a:srgbClr val="ED7D31"/>
              </a:buClr>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Jika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proses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sudah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mengikuti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prosedur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maka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dinyatakan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TIDAK TERJADI PENYIMPANGAN (Compliance)</a:t>
            </a:r>
          </a:p>
          <a:p>
            <a:pPr marL="0" marR="0" lvl="0" indent="0" algn="r" defTabSz="457200" rtl="0" eaLnBrk="1" fontAlgn="auto" latinLnBrk="0" hangingPunct="1">
              <a:lnSpc>
                <a:spcPct val="100000"/>
              </a:lnSpc>
              <a:spcBef>
                <a:spcPct val="20000"/>
              </a:spcBef>
              <a:spcAft>
                <a:spcPts val="0"/>
              </a:spcAft>
              <a:buClr>
                <a:srgbClr val="ED7D31"/>
              </a:buClr>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r" defTabSz="457200" rtl="0" eaLnBrk="1" fontAlgn="auto" latinLnBrk="0" hangingPunct="1">
              <a:lnSpc>
                <a:spcPct val="100000"/>
              </a:lnSpc>
              <a:spcBef>
                <a:spcPct val="20000"/>
              </a:spcBef>
              <a:spcAft>
                <a:spcPts val="0"/>
              </a:spcAft>
              <a:buClr>
                <a:srgbClr val="ED7D31"/>
              </a:buClr>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Jika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proses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dijalankan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sesuai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prosedur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berarti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TERJADI PENYIMPANGAN (nonconformity) </a:t>
            </a:r>
          </a:p>
        </p:txBody>
      </p:sp>
      <p:sp>
        <p:nvSpPr>
          <p:cNvPr id="9" name="Rectangle 8"/>
          <p:cNvSpPr/>
          <p:nvPr/>
        </p:nvSpPr>
        <p:spPr>
          <a:xfrm>
            <a:off x="4639072" y="4347151"/>
            <a:ext cx="4994448" cy="2062103"/>
          </a:xfrm>
          <a:prstGeom prst="rect">
            <a:avLst/>
          </a:prstGeom>
        </p:spPr>
        <p:txBody>
          <a:bodyPr wrap="square">
            <a:spAutoFit/>
          </a:bodyPr>
          <a:lstStyle/>
          <a:p>
            <a:pPr marL="0" marR="0" lvl="0" indent="0" algn="l" defTabSz="457200" rtl="0" eaLnBrk="1" fontAlgn="auto" latinLnBrk="0" hangingPunct="1">
              <a:lnSpc>
                <a:spcPct val="100000"/>
              </a:lnSpc>
              <a:spcBef>
                <a:spcPct val="20000"/>
              </a:spcBef>
              <a:spcAft>
                <a:spcPts val="0"/>
              </a:spcAft>
              <a:buClr>
                <a:srgbClr val="ED7D31"/>
              </a:buClr>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Jika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realisasi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produk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jasa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sering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terganggu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karena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adanya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keterlambatan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dalam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proses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Walaupun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proses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sudah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mengikuti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prosedur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tetapi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objectives/ </a:t>
            </a: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tujuannya</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tercapai</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maka</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dinyatakan</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“Ada </a:t>
            </a: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kelemahan</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dari</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prosedur</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Auditor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mencoba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mengidentifikasi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letak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kelemahan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pada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prosedur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tersebut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Apakah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sistem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seleksi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masih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kurang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baik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Dst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11" name="Straight Connector 10"/>
          <p:cNvCxnSpPr/>
          <p:nvPr/>
        </p:nvCxnSpPr>
        <p:spPr>
          <a:xfrm flipH="1">
            <a:off x="1424608" y="4293096"/>
            <a:ext cx="30175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736976" y="4293096"/>
            <a:ext cx="30175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600908" y="950803"/>
            <a:ext cx="0" cy="5405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2933368" y="692696"/>
            <a:ext cx="3017520" cy="0"/>
          </a:xfrm>
          <a:prstGeom prst="line">
            <a:avLst/>
          </a:prstGeom>
        </p:spPr>
        <p:style>
          <a:lnRef idx="1">
            <a:schemeClr val="accent1"/>
          </a:lnRef>
          <a:fillRef idx="0">
            <a:schemeClr val="accent1"/>
          </a:fillRef>
          <a:effectRef idx="0">
            <a:schemeClr val="accent1"/>
          </a:effectRef>
          <a:fontRef idx="minor">
            <a:schemeClr val="tx1"/>
          </a:fontRef>
        </p:style>
      </p:cxnSp>
      <p:pic>
        <p:nvPicPr>
          <p:cNvPr id="29698" name="Picture 2" descr="http://p5cdn4static.sharpschool.com/UserFiles/Servers/Server_3132289/Image/TaxConnections-Picture-Audit-Magnifying-Glass-3-square.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7444" l="5889" r="97667">
                        <a14:foregroundMark x1="44333" y1="16778" x2="44333" y2="16778"/>
                      </a14:backgroundRemoval>
                    </a14:imgEffect>
                  </a14:imgLayer>
                </a14:imgProps>
              </a:ext>
              <a:ext uri="{28A0092B-C50C-407E-A947-70E740481C1C}">
                <a14:useLocalDpi xmlns:a14="http://schemas.microsoft.com/office/drawing/2010/main" val="0"/>
              </a:ext>
            </a:extLst>
          </a:blip>
          <a:srcRect/>
          <a:stretch>
            <a:fillRect/>
          </a:stretch>
        </p:blipFill>
        <p:spPr bwMode="auto">
          <a:xfrm>
            <a:off x="1226545" y="2582865"/>
            <a:ext cx="1926255" cy="1926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8321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118828" y="290949"/>
            <a:ext cx="6090756" cy="1143000"/>
          </a:xfrm>
          <a:noFill/>
        </p:spPr>
        <p:txBody>
          <a:bodyPr>
            <a:normAutofit/>
          </a:bodyPr>
          <a:lstStyle/>
          <a:p>
            <a:pPr algn="l" eaLnBrk="1" hangingPunct="1"/>
            <a:r>
              <a:rPr lang="en-US" sz="3200" b="1" dirty="0" err="1"/>
              <a:t>Fungsi</a:t>
            </a:r>
            <a:r>
              <a:rPr lang="en-US" sz="3200" b="1" dirty="0"/>
              <a:t> Internal Audit yang </a:t>
            </a:r>
            <a:r>
              <a:rPr lang="en-US" sz="3200" b="1" dirty="0" err="1"/>
              <a:t>baik</a:t>
            </a:r>
            <a:r>
              <a:rPr lang="en-US" sz="3200" b="1" dirty="0"/>
              <a:t> ! </a:t>
            </a:r>
          </a:p>
        </p:txBody>
      </p:sp>
      <p:sp>
        <p:nvSpPr>
          <p:cNvPr id="37891" name="Rectangle 3"/>
          <p:cNvSpPr>
            <a:spLocks noGrp="1" noChangeArrowheads="1"/>
          </p:cNvSpPr>
          <p:nvPr>
            <p:ph idx="1"/>
          </p:nvPr>
        </p:nvSpPr>
        <p:spPr>
          <a:xfrm>
            <a:off x="4118828" y="1844824"/>
            <a:ext cx="5695347" cy="5143512"/>
          </a:xfrm>
          <a:noFill/>
        </p:spPr>
        <p:txBody>
          <a:bodyPr/>
          <a:lstStyle/>
          <a:p>
            <a:pPr eaLnBrk="1" hangingPunct="1">
              <a:lnSpc>
                <a:spcPct val="90000"/>
              </a:lnSpc>
              <a:buFont typeface="Wingdings" pitchFamily="2" charset="2"/>
              <a:buNone/>
            </a:pPr>
            <a:endParaRPr lang="en-US" sz="900" b="1" dirty="0"/>
          </a:p>
          <a:p>
            <a:pPr eaLnBrk="1" hangingPunct="1">
              <a:lnSpc>
                <a:spcPct val="90000"/>
              </a:lnSpc>
              <a:buFont typeface="Wingdings" pitchFamily="2" charset="2"/>
              <a:buNone/>
            </a:pPr>
            <a:endParaRPr lang="en-US" sz="1200" b="1" dirty="0"/>
          </a:p>
          <a:p>
            <a:pPr marL="0" indent="0" eaLnBrk="1" hangingPunct="1">
              <a:lnSpc>
                <a:spcPct val="90000"/>
              </a:lnSpc>
              <a:buFont typeface="Wingdings" pitchFamily="2" charset="2"/>
              <a:buNone/>
            </a:pPr>
            <a:r>
              <a:rPr lang="en-US" sz="2800" b="1" dirty="0" err="1"/>
              <a:t>Bukan</a:t>
            </a:r>
            <a:r>
              <a:rPr lang="en-US" sz="2800" b="1" dirty="0"/>
              <a:t> </a:t>
            </a:r>
            <a:r>
              <a:rPr lang="en-US" sz="2800" b="1" dirty="0" err="1"/>
              <a:t>sekedar</a:t>
            </a:r>
            <a:r>
              <a:rPr lang="en-US" sz="2800" b="1" dirty="0"/>
              <a:t> </a:t>
            </a:r>
          </a:p>
          <a:p>
            <a:pPr marL="0" indent="0" eaLnBrk="1" hangingPunct="1">
              <a:lnSpc>
                <a:spcPct val="90000"/>
              </a:lnSpc>
              <a:buFont typeface="Wingdings" pitchFamily="2" charset="2"/>
              <a:buNone/>
            </a:pPr>
            <a:r>
              <a:rPr lang="en-US" sz="2800" b="1" dirty="0" err="1"/>
              <a:t>Memastikan</a:t>
            </a:r>
            <a:r>
              <a:rPr lang="en-US" sz="2800" b="1" dirty="0"/>
              <a:t> sistem </a:t>
            </a:r>
            <a:r>
              <a:rPr lang="en-US" sz="2800" b="1" dirty="0" err="1"/>
              <a:t>dijalankan</a:t>
            </a:r>
            <a:r>
              <a:rPr lang="en-US" sz="2800" b="1" dirty="0"/>
              <a:t> </a:t>
            </a:r>
            <a:r>
              <a:rPr lang="en-US" sz="2800" b="1" dirty="0" err="1"/>
              <a:t>sesuai</a:t>
            </a:r>
            <a:r>
              <a:rPr lang="en-US" sz="2800" b="1" dirty="0"/>
              <a:t> </a:t>
            </a:r>
            <a:r>
              <a:rPr lang="en-US" sz="2800" b="1" dirty="0" err="1"/>
              <a:t>aturan</a:t>
            </a:r>
            <a:r>
              <a:rPr lang="en-US" sz="2800" b="1" dirty="0"/>
              <a:t> (</a:t>
            </a:r>
            <a:r>
              <a:rPr lang="en-US" sz="2800" b="1" dirty="0" err="1"/>
              <a:t>prosedur</a:t>
            </a:r>
            <a:r>
              <a:rPr lang="en-US" sz="2800" b="1" dirty="0"/>
              <a:t>/</a:t>
            </a:r>
            <a:r>
              <a:rPr lang="en-US" sz="2800" b="1" dirty="0" err="1"/>
              <a:t>persyaratan</a:t>
            </a:r>
            <a:r>
              <a:rPr lang="en-US" sz="2800" b="1" dirty="0"/>
              <a:t> </a:t>
            </a:r>
            <a:r>
              <a:rPr lang="id-ID" sz="2800" b="1" dirty="0"/>
              <a:t>IATF 16949/ISO 14001/ISO 45001</a:t>
            </a:r>
            <a:r>
              <a:rPr lang="en-US" sz="2800" b="1" dirty="0"/>
              <a:t>) </a:t>
            </a:r>
          </a:p>
          <a:p>
            <a:pPr marL="0" indent="0" eaLnBrk="1" hangingPunct="1">
              <a:lnSpc>
                <a:spcPct val="90000"/>
              </a:lnSpc>
              <a:buFont typeface="Wingdings" pitchFamily="2" charset="2"/>
              <a:buNone/>
            </a:pPr>
            <a:endParaRPr lang="en-US" sz="2800" b="1" dirty="0"/>
          </a:p>
          <a:p>
            <a:pPr marL="0" indent="0" eaLnBrk="1" hangingPunct="1">
              <a:lnSpc>
                <a:spcPct val="90000"/>
              </a:lnSpc>
              <a:buFont typeface="Wingdings" pitchFamily="2" charset="2"/>
              <a:buNone/>
            </a:pPr>
            <a:r>
              <a:rPr lang="en-US" sz="2800" b="1" dirty="0" err="1"/>
              <a:t>Tetapi</a:t>
            </a:r>
            <a:r>
              <a:rPr lang="en-US" sz="2800" b="1" dirty="0"/>
              <a:t> </a:t>
            </a:r>
            <a:r>
              <a:rPr lang="en-US" sz="2800" b="1" dirty="0" err="1"/>
              <a:t>dapat</a:t>
            </a:r>
            <a:endParaRPr lang="en-US" sz="2800" b="1" dirty="0"/>
          </a:p>
          <a:p>
            <a:pPr marL="0" indent="0" eaLnBrk="1" hangingPunct="1">
              <a:lnSpc>
                <a:spcPct val="90000"/>
              </a:lnSpc>
              <a:buFont typeface="Wingdings" pitchFamily="2" charset="2"/>
              <a:buNone/>
            </a:pPr>
            <a:r>
              <a:rPr lang="en-US" sz="2800" b="1" u="sng" dirty="0" err="1"/>
              <a:t>Membantu</a:t>
            </a:r>
            <a:r>
              <a:rPr lang="en-US" sz="2800" b="1" u="sng" dirty="0"/>
              <a:t> </a:t>
            </a:r>
            <a:r>
              <a:rPr lang="en-US" sz="2800" b="1" u="sng" dirty="0" err="1"/>
              <a:t>melihat</a:t>
            </a:r>
            <a:r>
              <a:rPr lang="en-US" sz="2800" b="1" u="sng" dirty="0"/>
              <a:t> </a:t>
            </a:r>
            <a:r>
              <a:rPr lang="en-US" sz="2800" b="1" u="sng" dirty="0" err="1"/>
              <a:t>kelemahan</a:t>
            </a:r>
            <a:r>
              <a:rPr lang="en-US" sz="2800" b="1" u="sng" dirty="0"/>
              <a:t> </a:t>
            </a:r>
            <a:r>
              <a:rPr lang="en-US" sz="2800" b="1" u="sng" dirty="0" err="1"/>
              <a:t>dari</a:t>
            </a:r>
            <a:r>
              <a:rPr lang="en-US" sz="2800" b="1" u="sng" dirty="0"/>
              <a:t> sistem </a:t>
            </a:r>
            <a:r>
              <a:rPr lang="en-US" sz="2800" b="1" u="sng" dirty="0" err="1"/>
              <a:t>manajemen</a:t>
            </a:r>
            <a:r>
              <a:rPr lang="en-US" sz="2800" b="1" u="sng" dirty="0"/>
              <a:t> </a:t>
            </a:r>
            <a:r>
              <a:rPr lang="en-US" sz="2800" b="1" u="sng" dirty="0" err="1"/>
              <a:t>mutu</a:t>
            </a:r>
            <a:r>
              <a:rPr lang="id-ID" sz="2800" b="1" u="sng" dirty="0"/>
              <a:t>/lingkungan/K3</a:t>
            </a:r>
            <a:r>
              <a:rPr lang="en-US" sz="2800" b="1" u="sng" dirty="0"/>
              <a:t>   </a:t>
            </a:r>
          </a:p>
        </p:txBody>
      </p:sp>
      <p:sp>
        <p:nvSpPr>
          <p:cNvPr id="4" name="Slide Number Placeholder 3">
            <a:extLst>
              <a:ext uri="{FF2B5EF4-FFF2-40B4-BE49-F238E27FC236}">
                <a16:creationId xmlns:a16="http://schemas.microsoft.com/office/drawing/2014/main" id="{F4C78B24-A7CC-4B9A-BD71-38E4EEF435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479658B-7F9C-4333-9499-869B8642C57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3" name="Straight Connector 2"/>
          <p:cNvCxnSpPr/>
          <p:nvPr/>
        </p:nvCxnSpPr>
        <p:spPr>
          <a:xfrm flipH="1">
            <a:off x="1912359" y="1700808"/>
            <a:ext cx="452095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2" descr="http://www.thehindubusinessline.com/multimedia/dynamic/00948/bl12Acc-New-Snip_JP_948726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3824721" cy="682626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86FF1FF-F2DC-492D-BF25-002699860601}"/>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3837322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2720752" y="-27384"/>
            <a:ext cx="6459173" cy="1357298"/>
          </a:xfrm>
          <a:noFill/>
        </p:spPr>
        <p:txBody>
          <a:bodyPr anchorCtr="1"/>
          <a:lstStyle/>
          <a:p>
            <a:pPr algn="ctr" eaLnBrk="1" hangingPunct="1">
              <a:defRPr/>
            </a:pPr>
            <a:r>
              <a:rPr lang="en-US" b="1" dirty="0" err="1">
                <a:solidFill>
                  <a:schemeClr val="accent6">
                    <a:lumMod val="50000"/>
                  </a:schemeClr>
                </a:solidFill>
              </a:rPr>
              <a:t>Tujuan</a:t>
            </a:r>
            <a:r>
              <a:rPr lang="en-US" b="1" dirty="0">
                <a:solidFill>
                  <a:schemeClr val="accent6">
                    <a:lumMod val="50000"/>
                  </a:schemeClr>
                </a:solidFill>
              </a:rPr>
              <a:t> Quality Audit</a:t>
            </a:r>
            <a:endParaRPr lang="en-GB" b="1" dirty="0">
              <a:solidFill>
                <a:schemeClr val="accent6">
                  <a:lumMod val="50000"/>
                </a:schemeClr>
              </a:solidFill>
            </a:endParaRPr>
          </a:p>
        </p:txBody>
      </p:sp>
      <p:sp>
        <p:nvSpPr>
          <p:cNvPr id="7" name="Slide Number Placeholder 6">
            <a:extLst>
              <a:ext uri="{FF2B5EF4-FFF2-40B4-BE49-F238E27FC236}">
                <a16:creationId xmlns:a16="http://schemas.microsoft.com/office/drawing/2014/main" id="{2EDF9503-BE98-4099-9F7D-0FC86C563A35}"/>
              </a:ext>
            </a:extLst>
          </p:cNvPr>
          <p:cNvSpPr>
            <a:spLocks noGrp="1"/>
          </p:cNvSpPr>
          <p:nvPr>
            <p:ph type="sldNum" sz="quarter" idx="11"/>
          </p:nvPr>
        </p:nvSpPr>
        <p:spPr/>
        <p:txBody>
          <a:bodyPr/>
          <a:lstStyle/>
          <a:p>
            <a:pPr>
              <a:defRPr/>
            </a:pPr>
            <a:fld id="{05AFAB11-F620-41BB-9FD1-51BD9D46CF74}" type="slidenum">
              <a:rPr lang="id-ID" smtClean="0"/>
              <a:pPr>
                <a:defRPr/>
              </a:pPr>
              <a:t>3</a:t>
            </a:fld>
            <a:endParaRPr lang="id-ID"/>
          </a:p>
        </p:txBody>
      </p:sp>
      <p:cxnSp>
        <p:nvCxnSpPr>
          <p:cNvPr id="3" name="Straight Connector 2"/>
          <p:cNvCxnSpPr/>
          <p:nvPr/>
        </p:nvCxnSpPr>
        <p:spPr>
          <a:xfrm>
            <a:off x="5385048" y="1052736"/>
            <a:ext cx="4520952" cy="0"/>
          </a:xfrm>
          <a:prstGeom prst="line">
            <a:avLst/>
          </a:prstGeom>
        </p:spPr>
        <p:style>
          <a:lnRef idx="1">
            <a:schemeClr val="accent1"/>
          </a:lnRef>
          <a:fillRef idx="0">
            <a:schemeClr val="accent1"/>
          </a:fillRef>
          <a:effectRef idx="0">
            <a:schemeClr val="accent1"/>
          </a:effectRef>
          <a:fontRef idx="minor">
            <a:schemeClr val="tx1"/>
          </a:fontRef>
        </p:style>
      </p:cxnSp>
      <p:pic>
        <p:nvPicPr>
          <p:cNvPr id="27650" name="Picture 2" descr="https://wapenk.files.wordpress.com/2012/11/pergi.jpg?w=809"/>
          <p:cNvPicPr>
            <a:picLocks noChangeAspect="1" noChangeArrowheads="1"/>
          </p:cNvPicPr>
          <p:nvPr/>
        </p:nvPicPr>
        <p:blipFill rotWithShape="1">
          <a:blip r:embed="rId3">
            <a:extLst>
              <a:ext uri="{28A0092B-C50C-407E-A947-70E740481C1C}">
                <a14:useLocalDpi xmlns:a14="http://schemas.microsoft.com/office/drawing/2010/main" val="0"/>
              </a:ext>
            </a:extLst>
          </a:blip>
          <a:srcRect l="-1" r="37272"/>
          <a:stretch/>
        </p:blipFill>
        <p:spPr bwMode="auto">
          <a:xfrm>
            <a:off x="-10687" y="-19169"/>
            <a:ext cx="3235495" cy="687716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3136175" y="0"/>
            <a:ext cx="0" cy="68580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Text Box 3">
            <a:extLst>
              <a:ext uri="{FF2B5EF4-FFF2-40B4-BE49-F238E27FC236}">
                <a16:creationId xmlns:a16="http://schemas.microsoft.com/office/drawing/2014/main" id="{F673C651-D5C4-430E-8F24-3DF5D1330CCA}"/>
              </a:ext>
            </a:extLst>
          </p:cNvPr>
          <p:cNvSpPr txBox="1">
            <a:spLocks noChangeArrowheads="1"/>
          </p:cNvSpPr>
          <p:nvPr/>
        </p:nvSpPr>
        <p:spPr>
          <a:xfrm>
            <a:off x="3505119" y="1329914"/>
            <a:ext cx="5963873" cy="5179894"/>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ct val="50000"/>
              </a:spcBef>
              <a:buClr>
                <a:schemeClr val="tx1"/>
              </a:buClr>
            </a:pPr>
            <a:r>
              <a:rPr lang="en-US" sz="2000" dirty="0" err="1"/>
              <a:t>Untuk</a:t>
            </a:r>
            <a:r>
              <a:rPr lang="en-US" sz="2000" dirty="0"/>
              <a:t> </a:t>
            </a:r>
            <a:r>
              <a:rPr lang="en-US" sz="2000" dirty="0" err="1"/>
              <a:t>menentukan</a:t>
            </a:r>
            <a:r>
              <a:rPr lang="en-US" sz="2000" dirty="0"/>
              <a:t> </a:t>
            </a:r>
            <a:r>
              <a:rPr lang="en-US" sz="2000" dirty="0" err="1"/>
              <a:t>apakah</a:t>
            </a:r>
            <a:r>
              <a:rPr lang="en-US" sz="2000" dirty="0"/>
              <a:t> </a:t>
            </a:r>
            <a:r>
              <a:rPr lang="en-US" sz="2000" b="1" dirty="0"/>
              <a:t>Quality, Environment, Health &amp; Safety </a:t>
            </a:r>
            <a:r>
              <a:rPr lang="en-US" sz="2000" b="1" dirty="0" err="1"/>
              <a:t>sistem</a:t>
            </a:r>
            <a:r>
              <a:rPr lang="en-US" sz="2000" dirty="0"/>
              <a:t> </a:t>
            </a:r>
            <a:r>
              <a:rPr lang="en-US" sz="2000" dirty="0" err="1"/>
              <a:t>telah</a:t>
            </a:r>
            <a:r>
              <a:rPr lang="en-US" sz="2000" dirty="0"/>
              <a:t> </a:t>
            </a:r>
            <a:r>
              <a:rPr lang="en-US" sz="2000" b="1" dirty="0" err="1"/>
              <a:t>sesuai</a:t>
            </a:r>
            <a:r>
              <a:rPr lang="en-US" sz="2000" b="1" dirty="0"/>
              <a:t> </a:t>
            </a:r>
            <a:r>
              <a:rPr lang="en-US" sz="2000" b="1" dirty="0" err="1"/>
              <a:t>dengan</a:t>
            </a:r>
            <a:r>
              <a:rPr lang="en-US" sz="2000" b="1" dirty="0"/>
              <a:t> standard  I</a:t>
            </a:r>
            <a:r>
              <a:rPr lang="id-ID" sz="2000" b="1" dirty="0"/>
              <a:t>ATF 16949:2016 dan persyaratan spesifik dari customer</a:t>
            </a:r>
            <a:r>
              <a:rPr lang="en-US" sz="2000" b="1" dirty="0"/>
              <a:t> ; ISO 4001:2015 ; ISO 45001:2018</a:t>
            </a:r>
          </a:p>
          <a:p>
            <a:pPr algn="just">
              <a:spcBef>
                <a:spcPct val="50000"/>
              </a:spcBef>
              <a:buClr>
                <a:schemeClr val="tx1"/>
              </a:buClr>
            </a:pPr>
            <a:r>
              <a:rPr lang="en-US" sz="2000" dirty="0" err="1"/>
              <a:t>Untuk</a:t>
            </a:r>
            <a:r>
              <a:rPr lang="en-US" sz="2000" dirty="0"/>
              <a:t> </a:t>
            </a:r>
            <a:r>
              <a:rPr lang="en-US" sz="2000" dirty="0" err="1"/>
              <a:t>memverifikasi</a:t>
            </a:r>
            <a:r>
              <a:rPr lang="en-US" sz="2000" dirty="0"/>
              <a:t> </a:t>
            </a:r>
            <a:r>
              <a:rPr lang="en-US" sz="2000" dirty="0" err="1"/>
              <a:t>apakah</a:t>
            </a:r>
            <a:r>
              <a:rPr lang="en-US" sz="2000" dirty="0"/>
              <a:t> </a:t>
            </a:r>
            <a:r>
              <a:rPr lang="en-US" sz="2000" b="1" dirty="0"/>
              <a:t>Quality, Environment, </a:t>
            </a:r>
            <a:r>
              <a:rPr lang="en-US" sz="2000" b="1" dirty="0" err="1"/>
              <a:t>Helth</a:t>
            </a:r>
            <a:r>
              <a:rPr lang="en-US" sz="2000" b="1" dirty="0"/>
              <a:t> &amp; Safety </a:t>
            </a:r>
            <a:r>
              <a:rPr lang="en-US" sz="2000" b="1" dirty="0" err="1"/>
              <a:t>sistem</a:t>
            </a:r>
            <a:r>
              <a:rPr lang="en-US" sz="2000" b="1" dirty="0"/>
              <a:t> </a:t>
            </a:r>
            <a:r>
              <a:rPr lang="en-US" sz="2000" dirty="0" err="1"/>
              <a:t>telah</a:t>
            </a:r>
            <a:r>
              <a:rPr lang="en-US" sz="2000" dirty="0"/>
              <a:t> </a:t>
            </a:r>
            <a:r>
              <a:rPr lang="en-US" sz="2000" b="1" dirty="0" err="1"/>
              <a:t>dilaksanakan</a:t>
            </a:r>
            <a:r>
              <a:rPr lang="en-US" sz="2000" b="1" dirty="0"/>
              <a:t> oleh </a:t>
            </a:r>
            <a:r>
              <a:rPr lang="en-US" sz="2000" b="1" dirty="0" err="1"/>
              <a:t>semua</a:t>
            </a:r>
            <a:r>
              <a:rPr lang="en-US" sz="2000" b="1" dirty="0"/>
              <a:t> </a:t>
            </a:r>
            <a:r>
              <a:rPr lang="en-US" sz="2000" b="1" dirty="0" err="1"/>
              <a:t>lapisan</a:t>
            </a:r>
            <a:r>
              <a:rPr lang="en-US" sz="2000" b="1" dirty="0"/>
              <a:t> </a:t>
            </a:r>
            <a:r>
              <a:rPr lang="en-US" sz="2000" b="1" dirty="0" err="1"/>
              <a:t>organisasi</a:t>
            </a:r>
            <a:r>
              <a:rPr lang="en-US" sz="2000" dirty="0"/>
              <a:t> </a:t>
            </a:r>
            <a:r>
              <a:rPr lang="en-US" sz="2000" dirty="0" err="1"/>
              <a:t>sesuai</a:t>
            </a:r>
            <a:r>
              <a:rPr lang="en-US" sz="2000" dirty="0"/>
              <a:t> </a:t>
            </a:r>
            <a:r>
              <a:rPr lang="en-US" sz="2000" dirty="0" err="1"/>
              <a:t>dengan</a:t>
            </a:r>
            <a:r>
              <a:rPr lang="en-US" sz="2000" dirty="0"/>
              <a:t> </a:t>
            </a:r>
            <a:r>
              <a:rPr lang="en-US" sz="2000" dirty="0" err="1"/>
              <a:t>kebijakan</a:t>
            </a:r>
            <a:r>
              <a:rPr lang="en-US" sz="2000" dirty="0"/>
              <a:t> yang </a:t>
            </a:r>
            <a:r>
              <a:rPr lang="en-US" sz="2000" dirty="0" err="1"/>
              <a:t>telah</a:t>
            </a:r>
            <a:r>
              <a:rPr lang="en-US" sz="2000" dirty="0"/>
              <a:t> </a:t>
            </a:r>
            <a:r>
              <a:rPr lang="en-US" sz="2000" dirty="0" err="1"/>
              <a:t>ditetapkan</a:t>
            </a:r>
            <a:r>
              <a:rPr lang="en-US" sz="2000" dirty="0"/>
              <a:t>.</a:t>
            </a:r>
          </a:p>
          <a:p>
            <a:pPr algn="just">
              <a:spcBef>
                <a:spcPct val="50000"/>
              </a:spcBef>
              <a:buClr>
                <a:schemeClr val="tx1"/>
              </a:buClr>
            </a:pPr>
            <a:r>
              <a:rPr lang="en-US" sz="2000" dirty="0" err="1"/>
              <a:t>Untuk</a:t>
            </a:r>
            <a:r>
              <a:rPr lang="en-US" sz="2000" dirty="0"/>
              <a:t> </a:t>
            </a:r>
            <a:r>
              <a:rPr lang="en-US" sz="2000" dirty="0" err="1"/>
              <a:t>mengevaluasi</a:t>
            </a:r>
            <a:r>
              <a:rPr lang="en-US" sz="2000" dirty="0"/>
              <a:t> </a:t>
            </a:r>
            <a:r>
              <a:rPr lang="en-US" sz="2000" b="1" dirty="0" err="1"/>
              <a:t>keefektifan</a:t>
            </a:r>
            <a:r>
              <a:rPr lang="en-US" sz="2000" b="1" dirty="0"/>
              <a:t> </a:t>
            </a:r>
            <a:r>
              <a:rPr lang="en-US" sz="2000" b="1" dirty="0" err="1"/>
              <a:t>dari</a:t>
            </a:r>
            <a:r>
              <a:rPr lang="en-US" sz="2000" b="1" dirty="0"/>
              <a:t> Quality, Environment, </a:t>
            </a:r>
            <a:r>
              <a:rPr lang="en-US" sz="2000" b="1" dirty="0" err="1"/>
              <a:t>Helth</a:t>
            </a:r>
            <a:r>
              <a:rPr lang="en-US" sz="2000" b="1" dirty="0"/>
              <a:t> &amp; Safety </a:t>
            </a:r>
            <a:r>
              <a:rPr lang="en-US" sz="2000" b="1" dirty="0" err="1"/>
              <a:t>sistem</a:t>
            </a:r>
            <a:r>
              <a:rPr lang="en-US" sz="2000" b="1" dirty="0"/>
              <a:t> </a:t>
            </a:r>
            <a:r>
              <a:rPr lang="en-US" sz="2000" dirty="0" err="1"/>
              <a:t>dalam</a:t>
            </a:r>
            <a:r>
              <a:rPr lang="en-US" sz="2000" dirty="0"/>
              <a:t> </a:t>
            </a:r>
            <a:r>
              <a:rPr lang="en-US" sz="2000" dirty="0" err="1"/>
              <a:t>rangka</a:t>
            </a:r>
            <a:r>
              <a:rPr lang="en-US" sz="2000" dirty="0"/>
              <a:t> </a:t>
            </a:r>
            <a:r>
              <a:rPr lang="en-US" sz="2000" dirty="0" err="1"/>
              <a:t>memenuhi</a:t>
            </a:r>
            <a:r>
              <a:rPr lang="en-US" sz="2000" dirty="0"/>
              <a:t> </a:t>
            </a:r>
            <a:r>
              <a:rPr lang="en-US" sz="2000" dirty="0" err="1"/>
              <a:t>persyaratan</a:t>
            </a:r>
            <a:r>
              <a:rPr lang="en-US" sz="2000" dirty="0"/>
              <a:t> </a:t>
            </a:r>
            <a:r>
              <a:rPr lang="en-US" sz="2000" dirty="0" err="1"/>
              <a:t>mutu</a:t>
            </a:r>
            <a:r>
              <a:rPr lang="en-US" sz="2000" dirty="0"/>
              <a:t> – </a:t>
            </a:r>
            <a:r>
              <a:rPr lang="en-US" sz="2000" dirty="0" err="1"/>
              <a:t>lingkungan</a:t>
            </a:r>
            <a:r>
              <a:rPr lang="en-US" sz="2000" dirty="0"/>
              <a:t> – K3  dan </a:t>
            </a:r>
            <a:r>
              <a:rPr lang="en-US" sz="2000" dirty="0" err="1"/>
              <a:t>pencapaian</a:t>
            </a:r>
            <a:r>
              <a:rPr lang="en-US" sz="2000" dirty="0"/>
              <a:t> target </a:t>
            </a:r>
            <a:r>
              <a:rPr lang="en-US" sz="2000" dirty="0" err="1"/>
              <a:t>manajemen</a:t>
            </a:r>
            <a:r>
              <a:rPr lang="en-US" sz="2000" dirty="0"/>
              <a:t>.</a:t>
            </a:r>
          </a:p>
          <a:p>
            <a:pPr algn="just">
              <a:spcBef>
                <a:spcPct val="50000"/>
              </a:spcBef>
              <a:buClr>
                <a:schemeClr val="tx1"/>
              </a:buClr>
            </a:pPr>
            <a:r>
              <a:rPr lang="en-US" sz="2000" dirty="0" err="1"/>
              <a:t>Untuk</a:t>
            </a:r>
            <a:r>
              <a:rPr lang="en-US" sz="2000" dirty="0"/>
              <a:t> </a:t>
            </a:r>
            <a:r>
              <a:rPr lang="en-US" sz="2000" dirty="0" err="1"/>
              <a:t>mengidentifikasi</a:t>
            </a:r>
            <a:r>
              <a:rPr lang="en-US" sz="2000" dirty="0"/>
              <a:t> </a:t>
            </a:r>
            <a:r>
              <a:rPr lang="en-US" sz="2000" b="1" dirty="0"/>
              <a:t>nonconformity dan conformity</a:t>
            </a:r>
            <a:r>
              <a:rPr lang="en-US" sz="2000" dirty="0"/>
              <a:t> </a:t>
            </a:r>
            <a:r>
              <a:rPr lang="en-US" sz="2000" dirty="0" err="1"/>
              <a:t>terhadap</a:t>
            </a:r>
            <a:r>
              <a:rPr lang="en-US" sz="2000" dirty="0"/>
              <a:t> </a:t>
            </a:r>
            <a:r>
              <a:rPr lang="en-US" sz="2000" dirty="0" err="1"/>
              <a:t>persyaratan</a:t>
            </a:r>
            <a:r>
              <a:rPr lang="en-US" sz="2000" dirty="0"/>
              <a:t> quality system</a:t>
            </a:r>
          </a:p>
          <a:p>
            <a:pPr algn="just">
              <a:spcBef>
                <a:spcPct val="50000"/>
              </a:spcBef>
              <a:buClr>
                <a:schemeClr val="tx1"/>
              </a:buClr>
            </a:pPr>
            <a:r>
              <a:rPr lang="en-US" sz="2000" dirty="0" err="1"/>
              <a:t>Untuk</a:t>
            </a:r>
            <a:r>
              <a:rPr lang="en-US" sz="2000" dirty="0"/>
              <a:t> </a:t>
            </a:r>
            <a:r>
              <a:rPr lang="en-US" sz="2000" dirty="0" err="1"/>
              <a:t>mengidentifikasi</a:t>
            </a:r>
            <a:r>
              <a:rPr lang="en-US" sz="2000" dirty="0"/>
              <a:t> </a:t>
            </a:r>
            <a:r>
              <a:rPr lang="en-US" sz="2000" b="1" dirty="0"/>
              <a:t>Improvement dan </a:t>
            </a:r>
            <a:r>
              <a:rPr lang="en-US" sz="2000" b="1" dirty="0" err="1"/>
              <a:t>perbaikan</a:t>
            </a:r>
            <a:r>
              <a:rPr lang="en-US" sz="2000" dirty="0"/>
              <a:t> yang </a:t>
            </a:r>
            <a:r>
              <a:rPr lang="en-US" sz="2000" dirty="0" err="1"/>
              <a:t>diperlukan</a:t>
            </a:r>
            <a:r>
              <a:rPr lang="en-US" sz="2000" dirty="0"/>
              <a:t>.</a:t>
            </a:r>
          </a:p>
          <a:p>
            <a:pPr algn="just">
              <a:spcBef>
                <a:spcPct val="50000"/>
              </a:spcBef>
              <a:buClr>
                <a:schemeClr val="tx1"/>
              </a:buClr>
            </a:pPr>
            <a:endParaRPr lang="en-US" sz="2000" dirty="0"/>
          </a:p>
        </p:txBody>
      </p:sp>
    </p:spTree>
    <p:extLst>
      <p:ext uri="{BB962C8B-B14F-4D97-AF65-F5344CB8AC3E}">
        <p14:creationId xmlns:p14="http://schemas.microsoft.com/office/powerpoint/2010/main" val="5992057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89136E-2BFD-4A07-B5B7-D9F9A72C26E4}"/>
              </a:ext>
            </a:extLst>
          </p:cNvPr>
          <p:cNvPicPr>
            <a:picLocks noChangeAspect="1"/>
          </p:cNvPicPr>
          <p:nvPr/>
        </p:nvPicPr>
        <p:blipFill>
          <a:blip r:embed="rId2"/>
          <a:stretch>
            <a:fillRect/>
          </a:stretch>
        </p:blipFill>
        <p:spPr>
          <a:xfrm rot="5400000" flipH="1" flipV="1">
            <a:off x="-2590798" y="2590797"/>
            <a:ext cx="6857997" cy="1676399"/>
          </a:xfrm>
          <a:prstGeom prst="rect">
            <a:avLst/>
          </a:prstGeom>
        </p:spPr>
      </p:pic>
      <p:sp>
        <p:nvSpPr>
          <p:cNvPr id="2" name="Title 1">
            <a:extLst>
              <a:ext uri="{FF2B5EF4-FFF2-40B4-BE49-F238E27FC236}">
                <a16:creationId xmlns:a16="http://schemas.microsoft.com/office/drawing/2014/main" id="{4F8BA830-1400-8548-A415-414E2A8B1529}"/>
              </a:ext>
            </a:extLst>
          </p:cNvPr>
          <p:cNvSpPr>
            <a:spLocks noGrp="1"/>
          </p:cNvSpPr>
          <p:nvPr>
            <p:ph type="title"/>
          </p:nvPr>
        </p:nvSpPr>
        <p:spPr>
          <a:xfrm>
            <a:off x="1813616" y="304800"/>
            <a:ext cx="8191500" cy="1143000"/>
          </a:xfrm>
        </p:spPr>
        <p:txBody>
          <a:bodyPr>
            <a:normAutofit/>
          </a:bodyPr>
          <a:lstStyle/>
          <a:p>
            <a:r>
              <a:rPr lang="en-US" dirty="0"/>
              <a:t>PERUBAHAN ISO 19011:2018</a:t>
            </a:r>
          </a:p>
        </p:txBody>
      </p:sp>
      <p:sp>
        <p:nvSpPr>
          <p:cNvPr id="3" name="Content Placeholder 2">
            <a:extLst>
              <a:ext uri="{FF2B5EF4-FFF2-40B4-BE49-F238E27FC236}">
                <a16:creationId xmlns:a16="http://schemas.microsoft.com/office/drawing/2014/main" id="{F32B8301-57CB-6C4D-9756-B7858834EC16}"/>
              </a:ext>
            </a:extLst>
          </p:cNvPr>
          <p:cNvSpPr>
            <a:spLocks noGrp="1"/>
          </p:cNvSpPr>
          <p:nvPr>
            <p:ph idx="1"/>
          </p:nvPr>
        </p:nvSpPr>
        <p:spPr>
          <a:xfrm>
            <a:off x="1790701" y="1493839"/>
            <a:ext cx="7734299" cy="4983161"/>
          </a:xfrm>
        </p:spPr>
        <p:txBody>
          <a:bodyPr>
            <a:normAutofit fontScale="92500"/>
          </a:bodyPr>
          <a:lstStyle/>
          <a:p>
            <a:pPr marL="495285" indent="-495285">
              <a:buFont typeface="+mj-lt"/>
              <a:buAutoNum type="arabicPeriod" startAt="2"/>
            </a:pPr>
            <a:r>
              <a:rPr lang="en-US" sz="2167" dirty="0" err="1"/>
              <a:t>Optimalisasi</a:t>
            </a:r>
            <a:r>
              <a:rPr lang="en-US" sz="2167" dirty="0"/>
              <a:t> </a:t>
            </a:r>
            <a:r>
              <a:rPr lang="en-US" sz="2167" dirty="0" err="1"/>
              <a:t>sistem</a:t>
            </a:r>
            <a:r>
              <a:rPr lang="en-US" sz="2167" dirty="0"/>
              <a:t> audit </a:t>
            </a:r>
            <a:r>
              <a:rPr lang="en-US" sz="2167" dirty="0" err="1"/>
              <a:t>menyesuaikan</a:t>
            </a:r>
            <a:r>
              <a:rPr lang="en-US" sz="2167" dirty="0"/>
              <a:t> </a:t>
            </a:r>
            <a:r>
              <a:rPr lang="en-US" sz="2167" dirty="0" err="1"/>
              <a:t>dengan</a:t>
            </a:r>
            <a:r>
              <a:rPr lang="en-US" sz="2167" dirty="0"/>
              <a:t> </a:t>
            </a:r>
            <a:r>
              <a:rPr lang="en-US" sz="2167" dirty="0" err="1"/>
              <a:t>perkembangan</a:t>
            </a:r>
            <a:r>
              <a:rPr lang="en-US" sz="2167" dirty="0"/>
              <a:t> </a:t>
            </a:r>
            <a:r>
              <a:rPr lang="en-US" sz="2167" dirty="0" err="1"/>
              <a:t>kondisi</a:t>
            </a:r>
            <a:r>
              <a:rPr lang="en-US" sz="2167" dirty="0"/>
              <a:t> </a:t>
            </a:r>
            <a:r>
              <a:rPr lang="en-US" sz="2167" dirty="0" err="1"/>
              <a:t>saat</a:t>
            </a:r>
            <a:r>
              <a:rPr lang="en-US" sz="2167" dirty="0"/>
              <a:t> </a:t>
            </a:r>
            <a:r>
              <a:rPr lang="en-US" sz="2167" dirty="0" err="1"/>
              <a:t>ini</a:t>
            </a:r>
            <a:r>
              <a:rPr lang="en-US" sz="2167" dirty="0"/>
              <a:t>. PERUBAHAN UTAMA PADA ISO 19011:2018</a:t>
            </a:r>
          </a:p>
          <a:p>
            <a:pPr lvl="1"/>
            <a:r>
              <a:rPr lang="en-US" sz="2167" b="1" dirty="0" err="1"/>
              <a:t>Penambahan</a:t>
            </a:r>
            <a:r>
              <a:rPr lang="en-US" sz="2167" b="1" dirty="0"/>
              <a:t> </a:t>
            </a:r>
            <a:r>
              <a:rPr lang="en-US" sz="2167" b="1" dirty="0" err="1"/>
              <a:t>pendekatan</a:t>
            </a:r>
            <a:r>
              <a:rPr lang="en-US" sz="2167" b="1" dirty="0"/>
              <a:t> </a:t>
            </a:r>
            <a:r>
              <a:rPr lang="en-US" sz="2167" b="1" dirty="0" err="1"/>
              <a:t>risiko</a:t>
            </a:r>
            <a:r>
              <a:rPr lang="en-US" sz="2167" b="1" dirty="0"/>
              <a:t> </a:t>
            </a:r>
            <a:r>
              <a:rPr lang="en-US" sz="2167" b="1" dirty="0" err="1"/>
              <a:t>dalam</a:t>
            </a:r>
            <a:r>
              <a:rPr lang="en-US" sz="2167" b="1" dirty="0"/>
              <a:t> </a:t>
            </a:r>
            <a:r>
              <a:rPr lang="en-US" sz="2167" b="1" dirty="0" err="1"/>
              <a:t>prinsip</a:t>
            </a:r>
            <a:r>
              <a:rPr lang="en-US" sz="2167" b="1" dirty="0"/>
              <a:t> audit </a:t>
            </a:r>
          </a:p>
          <a:p>
            <a:pPr lvl="1"/>
            <a:r>
              <a:rPr lang="en-US" sz="2167" b="1" dirty="0" err="1"/>
              <a:t>Pengembangan</a:t>
            </a:r>
            <a:r>
              <a:rPr lang="en-US" sz="2167" b="1" dirty="0"/>
              <a:t> di </a:t>
            </a:r>
            <a:r>
              <a:rPr lang="en-US" sz="2167" b="1" dirty="0" err="1"/>
              <a:t>pedoman</a:t>
            </a:r>
            <a:r>
              <a:rPr lang="en-US" sz="2167" b="1" dirty="0"/>
              <a:t> </a:t>
            </a:r>
            <a:r>
              <a:rPr lang="en-US" sz="2167" b="1" dirty="0" err="1"/>
              <a:t>pengelolaan</a:t>
            </a:r>
            <a:r>
              <a:rPr lang="en-US" sz="2167" b="1" dirty="0"/>
              <a:t> program audit </a:t>
            </a:r>
          </a:p>
          <a:p>
            <a:pPr lvl="1"/>
            <a:r>
              <a:rPr lang="en-US" sz="2167" b="1" dirty="0" err="1"/>
              <a:t>Pengembangan</a:t>
            </a:r>
            <a:r>
              <a:rPr lang="en-US" sz="2167" b="1" dirty="0"/>
              <a:t> di </a:t>
            </a:r>
            <a:r>
              <a:rPr lang="en-US" sz="2167" b="1" dirty="0" err="1"/>
              <a:t>pedoman</a:t>
            </a:r>
            <a:r>
              <a:rPr lang="en-US" sz="2167" b="1" dirty="0"/>
              <a:t> </a:t>
            </a:r>
            <a:r>
              <a:rPr lang="en-US" sz="2167" b="1" dirty="0" err="1"/>
              <a:t>pelaksanaan</a:t>
            </a:r>
            <a:r>
              <a:rPr lang="en-US" sz="2167" b="1" dirty="0"/>
              <a:t> audit </a:t>
            </a:r>
            <a:r>
              <a:rPr lang="en-US" sz="2167" b="1" dirty="0" err="1"/>
              <a:t>khususnya</a:t>
            </a:r>
            <a:r>
              <a:rPr lang="en-US" sz="2167" b="1" dirty="0"/>
              <a:t> di </a:t>
            </a:r>
            <a:r>
              <a:rPr lang="en-US" sz="2167" b="1" dirty="0" err="1"/>
              <a:t>perencanaan</a:t>
            </a:r>
            <a:r>
              <a:rPr lang="en-US" sz="2167" b="1" dirty="0"/>
              <a:t> audit </a:t>
            </a:r>
          </a:p>
          <a:p>
            <a:pPr lvl="1"/>
            <a:r>
              <a:rPr lang="en-US" sz="2167" b="1" dirty="0" err="1"/>
              <a:t>Pengembangan</a:t>
            </a:r>
            <a:r>
              <a:rPr lang="en-US" sz="2167" b="1" dirty="0"/>
              <a:t> di </a:t>
            </a:r>
            <a:r>
              <a:rPr lang="en-US" sz="2167" b="1" dirty="0" err="1"/>
              <a:t>persyaratan</a:t>
            </a:r>
            <a:r>
              <a:rPr lang="en-US" sz="2167" b="1" dirty="0"/>
              <a:t> </a:t>
            </a:r>
            <a:r>
              <a:rPr lang="en-US" sz="2167" b="1" dirty="0" err="1"/>
              <a:t>kompetensi</a:t>
            </a:r>
            <a:r>
              <a:rPr lang="en-US" sz="2167" b="1" dirty="0"/>
              <a:t> general </a:t>
            </a:r>
            <a:r>
              <a:rPr lang="en-US" sz="2167" b="1" dirty="0" err="1"/>
              <a:t>untuk</a:t>
            </a:r>
            <a:r>
              <a:rPr lang="en-US" sz="2167" b="1" dirty="0"/>
              <a:t> auditor</a:t>
            </a:r>
          </a:p>
          <a:p>
            <a:pPr lvl="1"/>
            <a:r>
              <a:rPr lang="en-US" sz="2167" b="1" dirty="0" err="1"/>
              <a:t>Penyesuaian</a:t>
            </a:r>
            <a:r>
              <a:rPr lang="en-US" sz="2167" b="1" dirty="0"/>
              <a:t> di </a:t>
            </a:r>
            <a:r>
              <a:rPr lang="en-US" sz="2167" b="1" dirty="0" err="1"/>
              <a:t>terminologi</a:t>
            </a:r>
            <a:r>
              <a:rPr lang="en-US" sz="2167" b="1" dirty="0"/>
              <a:t> </a:t>
            </a:r>
            <a:r>
              <a:rPr lang="en-US" sz="2167" b="1" dirty="0" err="1"/>
              <a:t>merefleksikan</a:t>
            </a:r>
            <a:r>
              <a:rPr lang="en-US" sz="2167" b="1" dirty="0"/>
              <a:t> </a:t>
            </a:r>
            <a:r>
              <a:rPr lang="en-US" sz="2167" b="1" dirty="0" err="1"/>
              <a:t>ke</a:t>
            </a:r>
            <a:r>
              <a:rPr lang="en-US" sz="2167" b="1" dirty="0"/>
              <a:t> proses </a:t>
            </a:r>
            <a:r>
              <a:rPr lang="en-US" sz="2167" b="1" dirty="0" err="1"/>
              <a:t>bukan</a:t>
            </a:r>
            <a:r>
              <a:rPr lang="en-US" sz="2167" b="1" dirty="0"/>
              <a:t> </a:t>
            </a:r>
            <a:r>
              <a:rPr lang="en-US" sz="2167" b="1" dirty="0" err="1"/>
              <a:t>ke</a:t>
            </a:r>
            <a:r>
              <a:rPr lang="en-US" sz="2167" b="1" dirty="0"/>
              <a:t> object</a:t>
            </a:r>
          </a:p>
          <a:p>
            <a:pPr lvl="1"/>
            <a:r>
              <a:rPr lang="en-US" sz="2167" b="1" dirty="0" err="1"/>
              <a:t>Menghilangkan</a:t>
            </a:r>
            <a:r>
              <a:rPr lang="en-US" sz="2167" b="1" dirty="0"/>
              <a:t> annex A </a:t>
            </a:r>
            <a:r>
              <a:rPr lang="en-US" sz="2167" b="1" dirty="0" err="1"/>
              <a:t>terkait</a:t>
            </a:r>
            <a:r>
              <a:rPr lang="en-US" sz="2167" b="1" dirty="0"/>
              <a:t> </a:t>
            </a:r>
            <a:r>
              <a:rPr lang="en-US" sz="2167" b="1" dirty="0" err="1"/>
              <a:t>dengan</a:t>
            </a:r>
            <a:r>
              <a:rPr lang="en-US" sz="2167" b="1" dirty="0"/>
              <a:t> </a:t>
            </a:r>
            <a:r>
              <a:rPr lang="en-US" sz="2167" b="1" dirty="0" err="1"/>
              <a:t>persyaratan</a:t>
            </a:r>
            <a:r>
              <a:rPr lang="en-US" sz="2167" b="1" dirty="0"/>
              <a:t> </a:t>
            </a:r>
            <a:r>
              <a:rPr lang="en-US" sz="2167" b="1" dirty="0" err="1"/>
              <a:t>kompetensi</a:t>
            </a:r>
            <a:r>
              <a:rPr lang="en-US" sz="2167" b="1" dirty="0"/>
              <a:t> </a:t>
            </a:r>
            <a:r>
              <a:rPr lang="en-US" sz="2167" b="1" dirty="0" err="1"/>
              <a:t>untuk</a:t>
            </a:r>
            <a:r>
              <a:rPr lang="en-US" sz="2167" b="1" dirty="0"/>
              <a:t> </a:t>
            </a:r>
            <a:r>
              <a:rPr lang="en-US" sz="2167" b="1" dirty="0" err="1"/>
              <a:t>spesifik</a:t>
            </a:r>
            <a:r>
              <a:rPr lang="en-US" sz="2167" b="1" dirty="0"/>
              <a:t> </a:t>
            </a:r>
            <a:r>
              <a:rPr lang="en-US" sz="2167" b="1" dirty="0" err="1"/>
              <a:t>sistem</a:t>
            </a:r>
            <a:r>
              <a:rPr lang="en-US" sz="2167" b="1" dirty="0"/>
              <a:t> </a:t>
            </a:r>
            <a:r>
              <a:rPr lang="en-US" sz="2167" b="1" dirty="0" err="1"/>
              <a:t>manajemen</a:t>
            </a:r>
            <a:r>
              <a:rPr lang="en-US" sz="2167" b="1" dirty="0"/>
              <a:t>, </a:t>
            </a:r>
            <a:r>
              <a:rPr lang="en-US" sz="2167" dirty="0" err="1"/>
              <a:t>karena</a:t>
            </a:r>
            <a:r>
              <a:rPr lang="en-US" sz="2167" dirty="0"/>
              <a:t> </a:t>
            </a:r>
            <a:r>
              <a:rPr lang="en-US" sz="2167" dirty="0" err="1"/>
              <a:t>tidak</a:t>
            </a:r>
            <a:r>
              <a:rPr lang="en-US" sz="2167" dirty="0"/>
              <a:t> </a:t>
            </a:r>
            <a:r>
              <a:rPr lang="en-US" sz="2167" dirty="0" err="1"/>
              <a:t>praktis</a:t>
            </a:r>
            <a:r>
              <a:rPr lang="en-US" sz="2167" dirty="0"/>
              <a:t> </a:t>
            </a:r>
            <a:r>
              <a:rPr lang="en-US" sz="2167" dirty="0" err="1"/>
              <a:t>untuk</a:t>
            </a:r>
            <a:r>
              <a:rPr lang="en-US" sz="2167" dirty="0"/>
              <a:t> </a:t>
            </a:r>
            <a:r>
              <a:rPr lang="en-US" sz="2167" dirty="0" err="1"/>
              <a:t>menetapkan</a:t>
            </a:r>
            <a:r>
              <a:rPr lang="en-US" sz="2167" dirty="0"/>
              <a:t> </a:t>
            </a:r>
            <a:r>
              <a:rPr lang="en-US" sz="2167" dirty="0" err="1"/>
              <a:t>persyaratan</a:t>
            </a:r>
            <a:r>
              <a:rPr lang="en-US" sz="2167" dirty="0"/>
              <a:t> </a:t>
            </a:r>
            <a:r>
              <a:rPr lang="en-US" sz="2167" dirty="0" err="1"/>
              <a:t>kompetensi</a:t>
            </a:r>
            <a:r>
              <a:rPr lang="en-US" sz="2167" dirty="0"/>
              <a:t> </a:t>
            </a:r>
            <a:r>
              <a:rPr lang="en-US" sz="2167" dirty="0" err="1"/>
              <a:t>untuk</a:t>
            </a:r>
            <a:r>
              <a:rPr lang="en-US" sz="2167" dirty="0"/>
              <a:t> </a:t>
            </a:r>
            <a:r>
              <a:rPr lang="en-US" sz="2167" dirty="0" err="1"/>
              <a:t>semua</a:t>
            </a:r>
            <a:r>
              <a:rPr lang="en-US" sz="2167" dirty="0"/>
              <a:t> </a:t>
            </a:r>
            <a:r>
              <a:rPr lang="en-US" sz="2167" dirty="0" err="1"/>
              <a:t>disiplin</a:t>
            </a:r>
            <a:r>
              <a:rPr lang="en-US" sz="2167" dirty="0"/>
              <a:t> </a:t>
            </a:r>
            <a:r>
              <a:rPr lang="en-US" sz="2167" dirty="0" err="1"/>
              <a:t>ilmu</a:t>
            </a:r>
            <a:endParaRPr lang="en-US" sz="2167" dirty="0"/>
          </a:p>
          <a:p>
            <a:pPr lvl="1"/>
            <a:r>
              <a:rPr lang="en-US" sz="2167" b="1" dirty="0" err="1"/>
              <a:t>Pengembangan</a:t>
            </a:r>
            <a:r>
              <a:rPr lang="en-US" sz="2167" b="1" dirty="0"/>
              <a:t> Annex A </a:t>
            </a:r>
            <a:r>
              <a:rPr lang="en-US" sz="2167" dirty="0" err="1"/>
              <a:t>untuk</a:t>
            </a:r>
            <a:r>
              <a:rPr lang="en-US" sz="2167" dirty="0"/>
              <a:t> </a:t>
            </a:r>
            <a:r>
              <a:rPr lang="en-US" sz="2167" dirty="0" err="1"/>
              <a:t>menyediakan</a:t>
            </a:r>
            <a:r>
              <a:rPr lang="en-US" sz="2167" dirty="0"/>
              <a:t> </a:t>
            </a:r>
            <a:r>
              <a:rPr lang="en-US" sz="2167" b="1" dirty="0" err="1"/>
              <a:t>pedoman</a:t>
            </a:r>
            <a:r>
              <a:rPr lang="en-US" sz="2167" b="1" dirty="0"/>
              <a:t> audit </a:t>
            </a:r>
            <a:r>
              <a:rPr lang="en-US" sz="2167" b="1" dirty="0" err="1"/>
              <a:t>untuk</a:t>
            </a:r>
            <a:r>
              <a:rPr lang="en-US" sz="2167" b="1" dirty="0"/>
              <a:t> </a:t>
            </a:r>
            <a:r>
              <a:rPr lang="en-US" sz="2167" b="1" dirty="0" err="1"/>
              <a:t>konsep</a:t>
            </a:r>
            <a:r>
              <a:rPr lang="en-US" sz="2167" b="1" dirty="0"/>
              <a:t> </a:t>
            </a:r>
            <a:r>
              <a:rPr lang="en-US" sz="2167" b="1" dirty="0" err="1"/>
              <a:t>baru</a:t>
            </a:r>
            <a:r>
              <a:rPr lang="en-US" sz="2167" dirty="0"/>
              <a:t> </a:t>
            </a:r>
            <a:r>
              <a:rPr lang="en-US" sz="2167" dirty="0" err="1"/>
              <a:t>seperti</a:t>
            </a:r>
            <a:r>
              <a:rPr lang="en-US" sz="2167" dirty="0"/>
              <a:t> </a:t>
            </a:r>
            <a:r>
              <a:rPr lang="en-US" sz="2167" dirty="0" err="1"/>
              <a:t>konteks</a:t>
            </a:r>
            <a:r>
              <a:rPr lang="en-US" sz="2167" dirty="0"/>
              <a:t> </a:t>
            </a:r>
            <a:r>
              <a:rPr lang="en-US" sz="2167" dirty="0" err="1"/>
              <a:t>organisasi</a:t>
            </a:r>
            <a:r>
              <a:rPr lang="en-US" sz="2167" dirty="0"/>
              <a:t>, leadership </a:t>
            </a:r>
            <a:r>
              <a:rPr lang="en-US" sz="2167" dirty="0" err="1"/>
              <a:t>dan</a:t>
            </a:r>
            <a:r>
              <a:rPr lang="en-US" sz="2167" dirty="0"/>
              <a:t> </a:t>
            </a:r>
            <a:r>
              <a:rPr lang="en-US" sz="2167" dirty="0" err="1"/>
              <a:t>komitment</a:t>
            </a:r>
            <a:r>
              <a:rPr lang="en-US" sz="2167" dirty="0"/>
              <a:t>, virtual audit, </a:t>
            </a:r>
            <a:r>
              <a:rPr lang="en-US" sz="2167" dirty="0" err="1"/>
              <a:t>mata</a:t>
            </a:r>
            <a:r>
              <a:rPr lang="en-US" sz="2167" dirty="0"/>
              <a:t> </a:t>
            </a:r>
            <a:r>
              <a:rPr lang="en-US" sz="2167" dirty="0" err="1"/>
              <a:t>rantai</a:t>
            </a:r>
            <a:r>
              <a:rPr lang="en-US" sz="2167" dirty="0"/>
              <a:t> </a:t>
            </a:r>
            <a:r>
              <a:rPr lang="en-US" sz="2167" dirty="0" err="1"/>
              <a:t>pasokan</a:t>
            </a:r>
            <a:endParaRPr lang="en-US" sz="2167" dirty="0"/>
          </a:p>
          <a:p>
            <a:pPr lvl="1"/>
            <a:endParaRPr lang="en-US" sz="2167" dirty="0"/>
          </a:p>
        </p:txBody>
      </p:sp>
      <p:sp>
        <p:nvSpPr>
          <p:cNvPr id="4" name="Slide Number Placeholder 3">
            <a:extLst>
              <a:ext uri="{FF2B5EF4-FFF2-40B4-BE49-F238E27FC236}">
                <a16:creationId xmlns:a16="http://schemas.microsoft.com/office/drawing/2014/main" id="{A2874829-56D8-B849-81CC-822950A677AC}"/>
              </a:ext>
            </a:extLst>
          </p:cNvPr>
          <p:cNvSpPr>
            <a:spLocks noGrp="1"/>
          </p:cNvSpPr>
          <p:nvPr>
            <p:ph type="sldNum" sz="quarter" idx="12"/>
          </p:nvPr>
        </p:nvSpPr>
        <p:spPr/>
        <p:txBody>
          <a:bodyPr/>
          <a:lstStyle/>
          <a:p>
            <a:fld id="{B6F15528-21DE-4FAA-801E-634DDDAF4B2B}" type="slidenum">
              <a:rPr lang="en-US" smtClean="0"/>
              <a:pPr/>
              <a:t>30</a:t>
            </a:fld>
            <a:endParaRPr lang="en-US"/>
          </a:p>
        </p:txBody>
      </p:sp>
      <p:sp>
        <p:nvSpPr>
          <p:cNvPr id="5" name="Footer Placeholder 4">
            <a:extLst>
              <a:ext uri="{FF2B5EF4-FFF2-40B4-BE49-F238E27FC236}">
                <a16:creationId xmlns:a16="http://schemas.microsoft.com/office/drawing/2014/main" id="{000F6B90-F076-49CF-AFF1-22F7A092D80E}"/>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2757035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defRPr/>
            </a:pPr>
            <a:fld id="{786B7779-744F-477C-853F-516D663BF188}" type="slidenum">
              <a:rPr lang="id-ID" smtClean="0"/>
              <a:pPr>
                <a:defRPr/>
              </a:pPr>
              <a:t>31</a:t>
            </a:fld>
            <a:endParaRPr lang="id-ID"/>
          </a:p>
        </p:txBody>
      </p:sp>
      <p:sp>
        <p:nvSpPr>
          <p:cNvPr id="2" name="Rectangle 1"/>
          <p:cNvSpPr/>
          <p:nvPr/>
        </p:nvSpPr>
        <p:spPr>
          <a:xfrm>
            <a:off x="1833620" y="-36242"/>
            <a:ext cx="7721737" cy="892552"/>
          </a:xfrm>
          <a:prstGeom prst="rect">
            <a:avLst/>
          </a:prstGeom>
        </p:spPr>
        <p:txBody>
          <a:bodyPr wrap="square">
            <a:spAutoFit/>
          </a:bodyPr>
          <a:lstStyle/>
          <a:p>
            <a:pPr algn="ctr"/>
            <a:r>
              <a:rPr lang="en-US" sz="3000" kern="10" spc="720" dirty="0">
                <a:ln w="9525">
                  <a:noFill/>
                  <a:round/>
                  <a:headEnd/>
                  <a:tailEnd/>
                </a:ln>
                <a:latin typeface="Berlin Sans FB Demi" panose="020E0802020502020306" pitchFamily="34" charset="0"/>
              </a:rPr>
              <a:t>ISO 19011-2018</a:t>
            </a:r>
          </a:p>
          <a:p>
            <a:pPr algn="ctr"/>
            <a:r>
              <a:rPr lang="en-US" sz="2200" kern="10" spc="720" dirty="0" err="1">
                <a:ln w="9525">
                  <a:noFill/>
                  <a:round/>
                  <a:headEnd/>
                  <a:tailEnd/>
                </a:ln>
                <a:latin typeface="Berlin Sans FB Demi" panose="020E0802020502020306" pitchFamily="34" charset="0"/>
              </a:rPr>
              <a:t>Pasal</a:t>
            </a:r>
            <a:r>
              <a:rPr lang="en-US" sz="2200" kern="10" spc="720" dirty="0">
                <a:ln w="9525">
                  <a:noFill/>
                  <a:round/>
                  <a:headEnd/>
                  <a:tailEnd/>
                </a:ln>
                <a:latin typeface="Berlin Sans FB Demi" panose="020E0802020502020306" pitchFamily="34" charset="0"/>
              </a:rPr>
              <a:t> 4 : </a:t>
            </a:r>
            <a:r>
              <a:rPr lang="en-US" sz="2200" kern="10" spc="720" dirty="0" err="1">
                <a:ln w="9525">
                  <a:noFill/>
                  <a:round/>
                  <a:headEnd/>
                  <a:tailEnd/>
                </a:ln>
                <a:latin typeface="Berlin Sans FB Demi" panose="020E0802020502020306" pitchFamily="34" charset="0"/>
              </a:rPr>
              <a:t>Prinsip-Prinsip</a:t>
            </a:r>
            <a:r>
              <a:rPr lang="en-US" sz="2200" kern="10" spc="720" dirty="0">
                <a:ln w="9525">
                  <a:noFill/>
                  <a:round/>
                  <a:headEnd/>
                  <a:tailEnd/>
                </a:ln>
                <a:latin typeface="Berlin Sans FB Demi" panose="020E0802020502020306" pitchFamily="34" charset="0"/>
              </a:rPr>
              <a:t> Audit</a:t>
            </a:r>
          </a:p>
        </p:txBody>
      </p:sp>
      <p:pic>
        <p:nvPicPr>
          <p:cNvPr id="7" name="Picture 6"/>
          <p:cNvPicPr>
            <a:picLocks noChangeAspect="1"/>
          </p:cNvPicPr>
          <p:nvPr/>
        </p:nvPicPr>
        <p:blipFill rotWithShape="1">
          <a:blip r:embed="rId2"/>
          <a:srcRect l="28920" r="-1"/>
          <a:stretch/>
        </p:blipFill>
        <p:spPr>
          <a:xfrm>
            <a:off x="44246" y="-36242"/>
            <a:ext cx="3252570" cy="6584277"/>
          </a:xfrm>
          <a:prstGeom prst="rect">
            <a:avLst/>
          </a:prstGeom>
        </p:spPr>
      </p:pic>
      <p:sp>
        <p:nvSpPr>
          <p:cNvPr id="9" name="Text Box 2"/>
          <p:cNvSpPr txBox="1">
            <a:spLocks noChangeArrowheads="1"/>
          </p:cNvSpPr>
          <p:nvPr/>
        </p:nvSpPr>
        <p:spPr bwMode="auto">
          <a:xfrm>
            <a:off x="2199815" y="839008"/>
            <a:ext cx="7721737" cy="5878532"/>
          </a:xfrm>
          <a:prstGeom prst="rect">
            <a:avLst/>
          </a:prstGeom>
          <a:noFill/>
          <a:ln w="9525">
            <a:noFill/>
            <a:miter lim="800000"/>
            <a:headEnd/>
            <a:tailEnd/>
          </a:ln>
        </p:spPr>
        <p:txBody>
          <a:bodyPr wrap="square">
            <a:spAutoFit/>
          </a:bodyPr>
          <a:lstStyle/>
          <a:p>
            <a:pPr marL="342900" indent="-342900">
              <a:spcBef>
                <a:spcPct val="50000"/>
              </a:spcBef>
            </a:pPr>
            <a:r>
              <a:rPr lang="en-US" sz="1600" b="1" u="sng" dirty="0">
                <a:latin typeface="Calibri" panose="020F0502020204030204" pitchFamily="34" charset="0"/>
              </a:rPr>
              <a:t>a. </a:t>
            </a:r>
            <a:r>
              <a:rPr lang="en-US" sz="1600" b="1" u="sng" dirty="0" err="1">
                <a:latin typeface="Calibri" panose="020F0502020204030204" pitchFamily="34" charset="0"/>
              </a:rPr>
              <a:t>Memegang</a:t>
            </a:r>
            <a:r>
              <a:rPr lang="en-US" sz="1600" b="1" u="sng" dirty="0">
                <a:latin typeface="Calibri" panose="020F0502020204030204" pitchFamily="34" charset="0"/>
              </a:rPr>
              <a:t> </a:t>
            </a:r>
            <a:r>
              <a:rPr lang="en-US" sz="1600" b="1" u="sng" dirty="0" err="1">
                <a:latin typeface="Calibri" panose="020F0502020204030204" pitchFamily="34" charset="0"/>
              </a:rPr>
              <a:t>Etika</a:t>
            </a:r>
            <a:r>
              <a:rPr lang="en-US" sz="1600" b="1" u="sng" dirty="0">
                <a:latin typeface="Calibri" panose="020F0502020204030204" pitchFamily="34" charset="0"/>
              </a:rPr>
              <a:t> :</a:t>
            </a:r>
          </a:p>
          <a:p>
            <a:pPr marL="342900" indent="-342900">
              <a:spcBef>
                <a:spcPct val="50000"/>
              </a:spcBef>
            </a:pPr>
            <a:r>
              <a:rPr lang="en-US" sz="1600" b="1" i="1" dirty="0">
                <a:latin typeface="Calibri" panose="020F0502020204030204" pitchFamily="34" charset="0"/>
              </a:rPr>
              <a:t>	</a:t>
            </a:r>
            <a:r>
              <a:rPr lang="en-US" sz="1600" b="1" i="1" dirty="0" err="1">
                <a:latin typeface="Calibri" panose="020F0502020204030204" pitchFamily="34" charset="0"/>
              </a:rPr>
              <a:t>Dasar</a:t>
            </a:r>
            <a:r>
              <a:rPr lang="en-US" sz="1600" b="1" i="1" dirty="0">
                <a:latin typeface="Calibri" panose="020F0502020204030204" pitchFamily="34" charset="0"/>
              </a:rPr>
              <a:t> </a:t>
            </a:r>
            <a:r>
              <a:rPr lang="en-US" sz="1600" b="1" i="1" dirty="0" err="1">
                <a:latin typeface="Calibri" panose="020F0502020204030204" pitchFamily="34" charset="0"/>
              </a:rPr>
              <a:t>profesionalisme</a:t>
            </a:r>
            <a:r>
              <a:rPr lang="en-US" sz="1600" b="1" i="1" dirty="0">
                <a:latin typeface="Calibri" panose="020F0502020204030204" pitchFamily="34" charset="0"/>
              </a:rPr>
              <a:t> </a:t>
            </a:r>
            <a:r>
              <a:rPr lang="en-US" sz="1600" b="1" i="1" dirty="0" err="1">
                <a:latin typeface="Calibri" panose="020F0502020204030204" pitchFamily="34" charset="0"/>
              </a:rPr>
              <a:t>antara</a:t>
            </a:r>
            <a:r>
              <a:rPr lang="en-US" sz="1600" b="1" i="1" dirty="0">
                <a:latin typeface="Calibri" panose="020F0502020204030204" pitchFamily="34" charset="0"/>
              </a:rPr>
              <a:t> lain </a:t>
            </a:r>
            <a:r>
              <a:rPr lang="en-US" sz="1600" b="1" i="1" dirty="0" err="1">
                <a:latin typeface="Calibri" panose="020F0502020204030204" pitchFamily="34" charset="0"/>
              </a:rPr>
              <a:t>Kepercayaan</a:t>
            </a:r>
            <a:r>
              <a:rPr lang="en-US" sz="1600" b="1" i="1" dirty="0">
                <a:latin typeface="Calibri" panose="020F0502020204030204" pitchFamily="34" charset="0"/>
              </a:rPr>
              <a:t>, </a:t>
            </a:r>
            <a:r>
              <a:rPr lang="en-US" sz="1600" b="1" i="1" dirty="0" err="1">
                <a:latin typeface="Calibri" panose="020F0502020204030204" pitchFamily="34" charset="0"/>
              </a:rPr>
              <a:t>Integritas</a:t>
            </a:r>
            <a:r>
              <a:rPr lang="en-US" sz="1600" b="1" i="1" dirty="0">
                <a:latin typeface="Calibri" panose="020F0502020204030204" pitchFamily="34" charset="0"/>
              </a:rPr>
              <a:t>, </a:t>
            </a:r>
            <a:r>
              <a:rPr lang="en-US" sz="1600" b="1" i="1" dirty="0" err="1">
                <a:latin typeface="Calibri" panose="020F0502020204030204" pitchFamily="34" charset="0"/>
              </a:rPr>
              <a:t>Memegang</a:t>
            </a:r>
            <a:r>
              <a:rPr lang="en-US" sz="1600" b="1" i="1" dirty="0">
                <a:latin typeface="Calibri" panose="020F0502020204030204" pitchFamily="34" charset="0"/>
              </a:rPr>
              <a:t> </a:t>
            </a:r>
            <a:r>
              <a:rPr lang="en-US" sz="1600" b="1" i="1" dirty="0" err="1">
                <a:latin typeface="Calibri" panose="020F0502020204030204" pitchFamily="34" charset="0"/>
              </a:rPr>
              <a:t>Kerahasiaan</a:t>
            </a:r>
            <a:r>
              <a:rPr lang="en-US" sz="1600" b="1" i="1" dirty="0">
                <a:latin typeface="Calibri" panose="020F0502020204030204" pitchFamily="34" charset="0"/>
              </a:rPr>
              <a:t>, </a:t>
            </a:r>
            <a:r>
              <a:rPr lang="en-US" sz="1600" b="1" i="1" dirty="0" err="1">
                <a:latin typeface="Calibri" panose="020F0502020204030204" pitchFamily="34" charset="0"/>
              </a:rPr>
              <a:t>Kebijaksanaan</a:t>
            </a:r>
            <a:endParaRPr lang="en-US" sz="1600" b="1" i="1" dirty="0">
              <a:latin typeface="Calibri" panose="020F0502020204030204" pitchFamily="34" charset="0"/>
            </a:endParaRPr>
          </a:p>
          <a:p>
            <a:pPr marL="342900" indent="-342900">
              <a:spcBef>
                <a:spcPct val="50000"/>
              </a:spcBef>
            </a:pPr>
            <a:r>
              <a:rPr lang="en-US" sz="1600" b="1" u="sng" dirty="0">
                <a:latin typeface="Calibri" panose="020F0502020204030204" pitchFamily="34" charset="0"/>
              </a:rPr>
              <a:t>b. </a:t>
            </a:r>
            <a:r>
              <a:rPr lang="en-US" sz="1600" b="1" u="sng" dirty="0" err="1">
                <a:latin typeface="Calibri" panose="020F0502020204030204" pitchFamily="34" charset="0"/>
              </a:rPr>
              <a:t>Kejujuran</a:t>
            </a:r>
            <a:r>
              <a:rPr lang="en-US" sz="1600" b="1" u="sng" dirty="0">
                <a:latin typeface="Calibri" panose="020F0502020204030204" pitchFamily="34" charset="0"/>
              </a:rPr>
              <a:t> </a:t>
            </a:r>
            <a:r>
              <a:rPr lang="en-US" sz="1600" b="1" u="sng" dirty="0" err="1">
                <a:latin typeface="Calibri" panose="020F0502020204030204" pitchFamily="34" charset="0"/>
              </a:rPr>
              <a:t>dalam</a:t>
            </a:r>
            <a:r>
              <a:rPr lang="en-US" sz="1600" b="1" u="sng" dirty="0">
                <a:latin typeface="Calibri" panose="020F0502020204030204" pitchFamily="34" charset="0"/>
              </a:rPr>
              <a:t> </a:t>
            </a:r>
            <a:r>
              <a:rPr lang="en-US" sz="1600" b="1" u="sng" dirty="0" err="1">
                <a:latin typeface="Calibri" panose="020F0502020204030204" pitchFamily="34" charset="0"/>
              </a:rPr>
              <a:t>Penyampaian</a:t>
            </a:r>
            <a:r>
              <a:rPr lang="en-US" sz="1600" b="1" u="sng" dirty="0">
                <a:latin typeface="Calibri" panose="020F0502020204030204" pitchFamily="34" charset="0"/>
              </a:rPr>
              <a:t> :</a:t>
            </a:r>
          </a:p>
          <a:p>
            <a:pPr marL="342900" indent="-342900">
              <a:spcBef>
                <a:spcPct val="50000"/>
              </a:spcBef>
            </a:pPr>
            <a:r>
              <a:rPr lang="en-US" sz="1600" b="1" i="1" dirty="0">
                <a:latin typeface="Calibri" panose="020F0502020204030204" pitchFamily="34" charset="0"/>
              </a:rPr>
              <a:t>	</a:t>
            </a:r>
            <a:r>
              <a:rPr lang="en-US" sz="1600" b="1" i="1" dirty="0" err="1">
                <a:latin typeface="Calibri" panose="020F0502020204030204" pitchFamily="34" charset="0"/>
              </a:rPr>
              <a:t>Kewajiban</a:t>
            </a:r>
            <a:r>
              <a:rPr lang="en-US" sz="1600" b="1" i="1" dirty="0">
                <a:latin typeface="Calibri" panose="020F0502020204030204" pitchFamily="34" charset="0"/>
              </a:rPr>
              <a:t> </a:t>
            </a:r>
            <a:r>
              <a:rPr lang="en-US" sz="1600" b="1" i="1" dirty="0" err="1">
                <a:latin typeface="Calibri" panose="020F0502020204030204" pitchFamily="34" charset="0"/>
              </a:rPr>
              <a:t>untuk</a:t>
            </a:r>
            <a:r>
              <a:rPr lang="en-US" sz="1600" b="1" i="1" dirty="0">
                <a:latin typeface="Calibri" panose="020F0502020204030204" pitchFamily="34" charset="0"/>
              </a:rPr>
              <a:t> </a:t>
            </a:r>
            <a:r>
              <a:rPr lang="en-US" sz="1600" b="1" i="1" dirty="0" err="1">
                <a:latin typeface="Calibri" panose="020F0502020204030204" pitchFamily="34" charset="0"/>
              </a:rPr>
              <a:t>melaporkan</a:t>
            </a:r>
            <a:r>
              <a:rPr lang="en-US" sz="1600" b="1" i="1" dirty="0">
                <a:latin typeface="Calibri" panose="020F0502020204030204" pitchFamily="34" charset="0"/>
              </a:rPr>
              <a:t> yang </a:t>
            </a:r>
            <a:r>
              <a:rPr lang="en-US" sz="1600" b="1" i="1" dirty="0" err="1">
                <a:latin typeface="Calibri" panose="020F0502020204030204" pitchFamily="34" charset="0"/>
              </a:rPr>
              <a:t>sebenarnya</a:t>
            </a:r>
            <a:r>
              <a:rPr lang="en-US" sz="1600" b="1" i="1" dirty="0">
                <a:latin typeface="Calibri" panose="020F0502020204030204" pitchFamily="34" charset="0"/>
              </a:rPr>
              <a:t> </a:t>
            </a:r>
            <a:r>
              <a:rPr lang="en-US" sz="1600" b="1" i="1" dirty="0" err="1">
                <a:latin typeface="Calibri" panose="020F0502020204030204" pitchFamily="34" charset="0"/>
              </a:rPr>
              <a:t>dan</a:t>
            </a:r>
            <a:r>
              <a:rPr lang="en-US" sz="1600" b="1" i="1" dirty="0">
                <a:latin typeface="Calibri" panose="020F0502020204030204" pitchFamily="34" charset="0"/>
              </a:rPr>
              <a:t> </a:t>
            </a:r>
            <a:r>
              <a:rPr lang="en-US" sz="1600" b="1" i="1" dirty="0" err="1">
                <a:latin typeface="Calibri" panose="020F0502020204030204" pitchFamily="34" charset="0"/>
              </a:rPr>
              <a:t>tepat</a:t>
            </a:r>
            <a:endParaRPr lang="en-US" sz="1600" b="1" i="1" dirty="0">
              <a:latin typeface="Calibri" panose="020F0502020204030204" pitchFamily="34" charset="0"/>
            </a:endParaRPr>
          </a:p>
          <a:p>
            <a:pPr marL="342900" indent="-342900">
              <a:spcBef>
                <a:spcPct val="50000"/>
              </a:spcBef>
            </a:pPr>
            <a:r>
              <a:rPr lang="en-US" sz="1600" b="1" u="sng" dirty="0">
                <a:latin typeface="Calibri" panose="020F0502020204030204" pitchFamily="34" charset="0"/>
              </a:rPr>
              <a:t>c. </a:t>
            </a:r>
            <a:r>
              <a:rPr lang="en-US" sz="1600" b="1" u="sng" dirty="0" err="1">
                <a:latin typeface="Calibri" panose="020F0502020204030204" pitchFamily="34" charset="0"/>
              </a:rPr>
              <a:t>Rahasia</a:t>
            </a:r>
            <a:r>
              <a:rPr lang="en-US" sz="1600" b="1" u="sng" dirty="0">
                <a:latin typeface="Calibri" panose="020F0502020204030204" pitchFamily="34" charset="0"/>
              </a:rPr>
              <a:t> :</a:t>
            </a:r>
          </a:p>
          <a:p>
            <a:pPr marL="342900" indent="-342900">
              <a:spcBef>
                <a:spcPct val="50000"/>
              </a:spcBef>
            </a:pPr>
            <a:r>
              <a:rPr lang="en-US" sz="1600" b="1" i="1" dirty="0">
                <a:latin typeface="Calibri" panose="020F0502020204030204" pitchFamily="34" charset="0"/>
              </a:rPr>
              <a:t>	</a:t>
            </a:r>
            <a:r>
              <a:rPr lang="id-ID" sz="1600" b="1" i="1" dirty="0">
                <a:latin typeface="Calibri" panose="020F0502020204030204" pitchFamily="34" charset="0"/>
              </a:rPr>
              <a:t>M</a:t>
            </a:r>
            <a:r>
              <a:rPr lang="en-US" sz="1600" b="1" i="1" dirty="0" err="1">
                <a:latin typeface="Calibri" panose="020F0502020204030204" pitchFamily="34" charset="0"/>
              </a:rPr>
              <a:t>enjaga</a:t>
            </a:r>
            <a:r>
              <a:rPr lang="en-US" sz="1600" b="1" i="1" dirty="0">
                <a:latin typeface="Calibri" panose="020F0502020204030204" pitchFamily="34" charset="0"/>
              </a:rPr>
              <a:t> </a:t>
            </a:r>
            <a:r>
              <a:rPr lang="en-US" sz="1600" b="1" i="1" dirty="0" err="1">
                <a:latin typeface="Calibri" panose="020F0502020204030204" pitchFamily="34" charset="0"/>
              </a:rPr>
              <a:t>kerah</a:t>
            </a:r>
            <a:r>
              <a:rPr lang="id-ID" sz="1600" b="1" i="1" dirty="0">
                <a:latin typeface="Calibri" panose="020F0502020204030204" pitchFamily="34" charset="0"/>
              </a:rPr>
              <a:t>a</a:t>
            </a:r>
            <a:r>
              <a:rPr lang="en-US" sz="1600" b="1" i="1" dirty="0" err="1">
                <a:latin typeface="Calibri" panose="020F0502020204030204" pitchFamily="34" charset="0"/>
              </a:rPr>
              <a:t>sia</a:t>
            </a:r>
            <a:r>
              <a:rPr lang="id-ID" sz="1600" b="1" i="1" dirty="0">
                <a:latin typeface="Calibri" panose="020F0502020204030204" pitchFamily="34" charset="0"/>
              </a:rPr>
              <a:t>a</a:t>
            </a:r>
            <a:r>
              <a:rPr lang="en-US" sz="1600" b="1" i="1" dirty="0">
                <a:latin typeface="Calibri" panose="020F0502020204030204" pitchFamily="34" charset="0"/>
              </a:rPr>
              <a:t>n </a:t>
            </a:r>
            <a:r>
              <a:rPr lang="en-US" sz="1600" b="1" i="1" dirty="0" err="1">
                <a:latin typeface="Calibri" panose="020F0502020204030204" pitchFamily="34" charset="0"/>
              </a:rPr>
              <a:t>informasi</a:t>
            </a:r>
            <a:endParaRPr lang="en-US" sz="1600" b="1" dirty="0">
              <a:latin typeface="Calibri" panose="020F0502020204030204" pitchFamily="34" charset="0"/>
            </a:endParaRPr>
          </a:p>
          <a:p>
            <a:pPr marL="342900" indent="-342900">
              <a:spcBef>
                <a:spcPct val="50000"/>
              </a:spcBef>
            </a:pPr>
            <a:r>
              <a:rPr lang="en-US" sz="1600" b="1" u="sng" dirty="0">
                <a:latin typeface="Calibri" panose="020F0502020204030204" pitchFamily="34" charset="0"/>
              </a:rPr>
              <a:t>d. </a:t>
            </a:r>
            <a:r>
              <a:rPr lang="en-US" sz="1600" b="1" u="sng" dirty="0" err="1">
                <a:latin typeface="Calibri" panose="020F0502020204030204" pitchFamily="34" charset="0"/>
              </a:rPr>
              <a:t>Memegang</a:t>
            </a:r>
            <a:r>
              <a:rPr lang="en-US" sz="1600" b="1" u="sng" dirty="0">
                <a:latin typeface="Calibri" panose="020F0502020204030204" pitchFamily="34" charset="0"/>
              </a:rPr>
              <a:t> </a:t>
            </a:r>
            <a:r>
              <a:rPr lang="en-US" sz="1600" b="1" u="sng" dirty="0" err="1">
                <a:latin typeface="Calibri" panose="020F0502020204030204" pitchFamily="34" charset="0"/>
              </a:rPr>
              <a:t>Nilai-nilai</a:t>
            </a:r>
            <a:r>
              <a:rPr lang="en-US" sz="1600" b="1" u="sng" dirty="0">
                <a:latin typeface="Calibri" panose="020F0502020204030204" pitchFamily="34" charset="0"/>
              </a:rPr>
              <a:t> </a:t>
            </a:r>
            <a:r>
              <a:rPr lang="en-US" sz="1600" b="1" u="sng" dirty="0" err="1">
                <a:latin typeface="Calibri" panose="020F0502020204030204" pitchFamily="34" charset="0"/>
              </a:rPr>
              <a:t>Profesionalisme</a:t>
            </a:r>
            <a:r>
              <a:rPr lang="en-US" sz="1600" b="1" u="sng" dirty="0">
                <a:latin typeface="Calibri" panose="020F0502020204030204" pitchFamily="34" charset="0"/>
              </a:rPr>
              <a:t> : </a:t>
            </a:r>
          </a:p>
          <a:p>
            <a:pPr marL="342900" indent="-342900">
              <a:spcBef>
                <a:spcPct val="50000"/>
              </a:spcBef>
            </a:pPr>
            <a:r>
              <a:rPr lang="en-US" sz="1600" b="1" i="1" dirty="0">
                <a:latin typeface="Calibri" panose="020F0502020204030204" pitchFamily="34" charset="0"/>
              </a:rPr>
              <a:t>	</a:t>
            </a:r>
            <a:r>
              <a:rPr lang="en-US" sz="1600" b="1" i="1" dirty="0" err="1">
                <a:latin typeface="Calibri" panose="020F0502020204030204" pitchFamily="34" charset="0"/>
              </a:rPr>
              <a:t>Menerapkan</a:t>
            </a:r>
            <a:r>
              <a:rPr lang="en-US" sz="1600" b="1" i="1" dirty="0">
                <a:latin typeface="Calibri" panose="020F0502020204030204" pitchFamily="34" charset="0"/>
              </a:rPr>
              <a:t> </a:t>
            </a:r>
            <a:r>
              <a:rPr lang="en-US" sz="1600" b="1" i="1" dirty="0" err="1">
                <a:latin typeface="Calibri" panose="020F0502020204030204" pitchFamily="34" charset="0"/>
              </a:rPr>
              <a:t>ketepatan</a:t>
            </a:r>
            <a:r>
              <a:rPr lang="en-US" sz="1600" b="1" i="1" dirty="0">
                <a:latin typeface="Calibri" panose="020F0502020204030204" pitchFamily="34" charset="0"/>
              </a:rPr>
              <a:t> </a:t>
            </a:r>
            <a:r>
              <a:rPr lang="en-US" sz="1600" b="1" i="1" dirty="0" err="1">
                <a:latin typeface="Calibri" panose="020F0502020204030204" pitchFamily="34" charset="0"/>
              </a:rPr>
              <a:t>dalam</a:t>
            </a:r>
            <a:r>
              <a:rPr lang="en-US" sz="1600" b="1" i="1" dirty="0">
                <a:latin typeface="Calibri" panose="020F0502020204030204" pitchFamily="34" charset="0"/>
              </a:rPr>
              <a:t> </a:t>
            </a:r>
            <a:r>
              <a:rPr lang="en-US" sz="1600" b="1" i="1" dirty="0" err="1">
                <a:latin typeface="Calibri" panose="020F0502020204030204" pitchFamily="34" charset="0"/>
              </a:rPr>
              <a:t>pengambilan</a:t>
            </a:r>
            <a:r>
              <a:rPr lang="en-US" sz="1600" b="1" i="1" dirty="0">
                <a:latin typeface="Calibri" panose="020F0502020204030204" pitchFamily="34" charset="0"/>
              </a:rPr>
              <a:t> </a:t>
            </a:r>
            <a:r>
              <a:rPr lang="en-US" sz="1600" b="1" i="1" dirty="0" err="1">
                <a:latin typeface="Calibri" panose="020F0502020204030204" pitchFamily="34" charset="0"/>
              </a:rPr>
              <a:t>keputusan</a:t>
            </a:r>
            <a:r>
              <a:rPr lang="en-US" sz="1600" b="1" i="1" dirty="0">
                <a:latin typeface="Calibri" panose="020F0502020204030204" pitchFamily="34" charset="0"/>
              </a:rPr>
              <a:t> </a:t>
            </a:r>
            <a:r>
              <a:rPr lang="en-US" sz="1600" b="1" i="1" dirty="0" err="1">
                <a:latin typeface="Calibri" panose="020F0502020204030204" pitchFamily="34" charset="0"/>
              </a:rPr>
              <a:t>pada</a:t>
            </a:r>
            <a:r>
              <a:rPr lang="en-US" sz="1600" b="1" i="1" dirty="0">
                <a:latin typeface="Calibri" panose="020F0502020204030204" pitchFamily="34" charset="0"/>
              </a:rPr>
              <a:t> </a:t>
            </a:r>
            <a:r>
              <a:rPr lang="en-US" sz="1600" b="1" i="1" dirty="0" err="1">
                <a:latin typeface="Calibri" panose="020F0502020204030204" pitchFamily="34" charset="0"/>
              </a:rPr>
              <a:t>pelaksanaan</a:t>
            </a:r>
            <a:r>
              <a:rPr lang="en-US" sz="1600" b="1" i="1" dirty="0">
                <a:latin typeface="Calibri" panose="020F0502020204030204" pitchFamily="34" charset="0"/>
              </a:rPr>
              <a:t> audit</a:t>
            </a:r>
          </a:p>
          <a:p>
            <a:pPr marL="342900" indent="-342900">
              <a:spcBef>
                <a:spcPct val="50000"/>
              </a:spcBef>
            </a:pPr>
            <a:r>
              <a:rPr lang="en-US" sz="1600" b="1" u="sng" dirty="0">
                <a:latin typeface="Calibri" panose="020F0502020204030204" pitchFamily="34" charset="0"/>
              </a:rPr>
              <a:t>e. </a:t>
            </a:r>
            <a:r>
              <a:rPr lang="en-US" sz="1600" b="1" u="sng" dirty="0" err="1">
                <a:latin typeface="Calibri" panose="020F0502020204030204" pitchFamily="34" charset="0"/>
              </a:rPr>
              <a:t>Independen</a:t>
            </a:r>
            <a:r>
              <a:rPr lang="en-US" sz="1600" b="1" u="sng" dirty="0">
                <a:latin typeface="Calibri" panose="020F0502020204030204" pitchFamily="34" charset="0"/>
              </a:rPr>
              <a:t> :</a:t>
            </a:r>
            <a:r>
              <a:rPr lang="en-US" sz="1600" b="1" dirty="0">
                <a:latin typeface="Calibri" panose="020F0502020204030204" pitchFamily="34" charset="0"/>
              </a:rPr>
              <a:t> </a:t>
            </a:r>
          </a:p>
          <a:p>
            <a:pPr marL="342900" indent="-342900">
              <a:spcBef>
                <a:spcPct val="50000"/>
              </a:spcBef>
            </a:pPr>
            <a:r>
              <a:rPr lang="en-US" sz="1600" b="1" dirty="0">
                <a:latin typeface="Calibri" panose="020F0502020204030204" pitchFamily="34" charset="0"/>
              </a:rPr>
              <a:t>	</a:t>
            </a:r>
            <a:r>
              <a:rPr lang="en-US" sz="1600" b="1" i="1" dirty="0" err="1">
                <a:latin typeface="Calibri" panose="020F0502020204030204" pitchFamily="34" charset="0"/>
              </a:rPr>
              <a:t>Objektif</a:t>
            </a:r>
            <a:r>
              <a:rPr lang="en-US" sz="1600" b="1" i="1" dirty="0">
                <a:latin typeface="Calibri" panose="020F0502020204030204" pitchFamily="34" charset="0"/>
              </a:rPr>
              <a:t> </a:t>
            </a:r>
            <a:r>
              <a:rPr lang="en-US" sz="1600" b="1" i="1" dirty="0" err="1">
                <a:latin typeface="Calibri" panose="020F0502020204030204" pitchFamily="34" charset="0"/>
              </a:rPr>
              <a:t>dan</a:t>
            </a:r>
            <a:r>
              <a:rPr lang="en-US" sz="1600" b="1" i="1" dirty="0">
                <a:latin typeface="Calibri" panose="020F0502020204030204" pitchFamily="34" charset="0"/>
              </a:rPr>
              <a:t> </a:t>
            </a:r>
            <a:r>
              <a:rPr lang="en-US" sz="1600" b="1" i="1" dirty="0" err="1">
                <a:latin typeface="Calibri" panose="020F0502020204030204" pitchFamily="34" charset="0"/>
              </a:rPr>
              <a:t>terhindar</a:t>
            </a:r>
            <a:r>
              <a:rPr lang="en-US" sz="1600" b="1" i="1" dirty="0">
                <a:latin typeface="Calibri" panose="020F0502020204030204" pitchFamily="34" charset="0"/>
              </a:rPr>
              <a:t> </a:t>
            </a:r>
            <a:r>
              <a:rPr lang="en-US" sz="1600" b="1" i="1" dirty="0" err="1">
                <a:latin typeface="Calibri" panose="020F0502020204030204" pitchFamily="34" charset="0"/>
              </a:rPr>
              <a:t>dari</a:t>
            </a:r>
            <a:r>
              <a:rPr lang="en-US" sz="1600" b="1" i="1" dirty="0">
                <a:latin typeface="Calibri" panose="020F0502020204030204" pitchFamily="34" charset="0"/>
              </a:rPr>
              <a:t> </a:t>
            </a:r>
            <a:r>
              <a:rPr lang="en-US" sz="1600" b="1" i="1" dirty="0" err="1">
                <a:latin typeface="Calibri" panose="020F0502020204030204" pitchFamily="34" charset="0"/>
              </a:rPr>
              <a:t>konflik</a:t>
            </a:r>
            <a:r>
              <a:rPr lang="en-US" sz="1600" b="1" i="1" dirty="0">
                <a:latin typeface="Calibri" panose="020F0502020204030204" pitchFamily="34" charset="0"/>
              </a:rPr>
              <a:t> </a:t>
            </a:r>
            <a:r>
              <a:rPr lang="en-US" sz="1600" b="1" i="1" dirty="0" err="1">
                <a:latin typeface="Calibri" panose="020F0502020204030204" pitchFamily="34" charset="0"/>
              </a:rPr>
              <a:t>kepentingan</a:t>
            </a:r>
            <a:endParaRPr lang="en-US" sz="1600" b="1" i="1" dirty="0">
              <a:latin typeface="Calibri" panose="020F0502020204030204" pitchFamily="34" charset="0"/>
            </a:endParaRPr>
          </a:p>
          <a:p>
            <a:pPr marL="342900" indent="-342900">
              <a:spcBef>
                <a:spcPct val="50000"/>
              </a:spcBef>
            </a:pPr>
            <a:r>
              <a:rPr lang="en-US" sz="1600" b="1" u="sng" dirty="0">
                <a:latin typeface="Calibri" panose="020F0502020204030204" pitchFamily="34" charset="0"/>
              </a:rPr>
              <a:t>f. </a:t>
            </a:r>
            <a:r>
              <a:rPr lang="en-US" sz="1600" b="1" u="sng" dirty="0" err="1">
                <a:latin typeface="Calibri" panose="020F0502020204030204" pitchFamily="34" charset="0"/>
              </a:rPr>
              <a:t>Bukti</a:t>
            </a:r>
            <a:r>
              <a:rPr lang="en-US" sz="1600" b="1" u="sng" dirty="0">
                <a:latin typeface="Calibri" panose="020F0502020204030204" pitchFamily="34" charset="0"/>
              </a:rPr>
              <a:t> </a:t>
            </a:r>
            <a:r>
              <a:rPr lang="en-US" sz="1600" b="1" u="sng" dirty="0" err="1">
                <a:latin typeface="Calibri" panose="020F0502020204030204" pitchFamily="34" charset="0"/>
              </a:rPr>
              <a:t>berdasarkan</a:t>
            </a:r>
            <a:r>
              <a:rPr lang="en-US" sz="1600" b="1" u="sng" dirty="0">
                <a:latin typeface="Calibri" panose="020F0502020204030204" pitchFamily="34" charset="0"/>
              </a:rPr>
              <a:t> </a:t>
            </a:r>
            <a:r>
              <a:rPr lang="en-US" sz="1600" b="1" u="sng" dirty="0" err="1">
                <a:latin typeface="Calibri" panose="020F0502020204030204" pitchFamily="34" charset="0"/>
              </a:rPr>
              <a:t>Fakta</a:t>
            </a:r>
            <a:r>
              <a:rPr lang="en-US" sz="1600" b="1" u="sng" dirty="0">
                <a:latin typeface="Calibri" panose="020F0502020204030204" pitchFamily="34" charset="0"/>
              </a:rPr>
              <a:t> : </a:t>
            </a:r>
          </a:p>
          <a:p>
            <a:pPr marL="342900" indent="-342900">
              <a:spcBef>
                <a:spcPct val="50000"/>
              </a:spcBef>
            </a:pPr>
            <a:r>
              <a:rPr lang="en-US" sz="1600" b="1" dirty="0">
                <a:latin typeface="Calibri" panose="020F0502020204030204" pitchFamily="34" charset="0"/>
              </a:rPr>
              <a:t>	</a:t>
            </a:r>
            <a:r>
              <a:rPr lang="en-US" sz="1600" b="1" i="1" dirty="0" err="1">
                <a:latin typeface="Calibri" panose="020F0502020204030204" pitchFamily="34" charset="0"/>
              </a:rPr>
              <a:t>Metoda</a:t>
            </a:r>
            <a:r>
              <a:rPr lang="en-US" sz="1600" b="1" i="1" dirty="0">
                <a:latin typeface="Calibri" panose="020F0502020204030204" pitchFamily="34" charset="0"/>
              </a:rPr>
              <a:t> </a:t>
            </a:r>
            <a:r>
              <a:rPr lang="en-US" sz="1600" b="1" i="1" dirty="0" err="1">
                <a:latin typeface="Calibri" panose="020F0502020204030204" pitchFamily="34" charset="0"/>
              </a:rPr>
              <a:t>rasional</a:t>
            </a:r>
            <a:r>
              <a:rPr lang="en-US" sz="1600" b="1" i="1" dirty="0">
                <a:latin typeface="Calibri" panose="020F0502020204030204" pitchFamily="34" charset="0"/>
              </a:rPr>
              <a:t> </a:t>
            </a:r>
            <a:r>
              <a:rPr lang="en-US" sz="1600" b="1" i="1" dirty="0" err="1">
                <a:latin typeface="Calibri" panose="020F0502020204030204" pitchFamily="34" charset="0"/>
              </a:rPr>
              <a:t>untuk</a:t>
            </a:r>
            <a:r>
              <a:rPr lang="en-US" sz="1600" b="1" i="1" dirty="0">
                <a:latin typeface="Calibri" panose="020F0502020204030204" pitchFamily="34" charset="0"/>
              </a:rPr>
              <a:t> </a:t>
            </a:r>
            <a:r>
              <a:rPr lang="en-US" sz="1600" b="1" i="1" dirty="0" err="1">
                <a:latin typeface="Calibri" panose="020F0502020204030204" pitchFamily="34" charset="0"/>
              </a:rPr>
              <a:t>mencapai</a:t>
            </a:r>
            <a:r>
              <a:rPr lang="en-US" sz="1600" b="1" i="1" dirty="0">
                <a:latin typeface="Calibri" panose="020F0502020204030204" pitchFamily="34" charset="0"/>
              </a:rPr>
              <a:t> </a:t>
            </a:r>
            <a:r>
              <a:rPr lang="en-US" sz="1600" b="1" i="1" dirty="0" err="1">
                <a:latin typeface="Calibri" panose="020F0502020204030204" pitchFamily="34" charset="0"/>
              </a:rPr>
              <a:t>kesimpulan</a:t>
            </a:r>
            <a:r>
              <a:rPr lang="en-US" sz="1600" b="1" i="1" dirty="0">
                <a:latin typeface="Calibri" panose="020F0502020204030204" pitchFamily="34" charset="0"/>
              </a:rPr>
              <a:t> audit yang </a:t>
            </a:r>
            <a:r>
              <a:rPr lang="en-US" sz="1600" b="1" i="1" dirty="0" err="1">
                <a:latin typeface="Calibri" panose="020F0502020204030204" pitchFamily="34" charset="0"/>
              </a:rPr>
              <a:t>dapat</a:t>
            </a:r>
            <a:r>
              <a:rPr lang="en-US" sz="1600" b="1" i="1" dirty="0">
                <a:latin typeface="Calibri" panose="020F0502020204030204" pitchFamily="34" charset="0"/>
              </a:rPr>
              <a:t> </a:t>
            </a:r>
            <a:r>
              <a:rPr lang="en-US" sz="1600" b="1" i="1" dirty="0" err="1">
                <a:latin typeface="Calibri" panose="020F0502020204030204" pitchFamily="34" charset="0"/>
              </a:rPr>
              <a:t>dipercaya</a:t>
            </a:r>
            <a:r>
              <a:rPr lang="en-US" sz="1600" b="1" i="1" dirty="0">
                <a:latin typeface="Calibri" panose="020F0502020204030204" pitchFamily="34" charset="0"/>
              </a:rPr>
              <a:t> </a:t>
            </a:r>
            <a:r>
              <a:rPr lang="en-US" sz="1600" b="1" i="1" dirty="0" err="1">
                <a:latin typeface="Calibri" panose="020F0502020204030204" pitchFamily="34" charset="0"/>
              </a:rPr>
              <a:t>dalam</a:t>
            </a:r>
            <a:r>
              <a:rPr lang="en-US" sz="1600" b="1" i="1" dirty="0">
                <a:latin typeface="Calibri" panose="020F0502020204030204" pitchFamily="34" charset="0"/>
              </a:rPr>
              <a:t> </a:t>
            </a:r>
            <a:r>
              <a:rPr lang="en-US" sz="1600" b="1" i="1" dirty="0" err="1">
                <a:latin typeface="Calibri" panose="020F0502020204030204" pitchFamily="34" charset="0"/>
              </a:rPr>
              <a:t>proses</a:t>
            </a:r>
            <a:r>
              <a:rPr lang="en-US" sz="1600" b="1" i="1" dirty="0">
                <a:latin typeface="Calibri" panose="020F0502020204030204" pitchFamily="34" charset="0"/>
              </a:rPr>
              <a:t> audit yang </a:t>
            </a:r>
            <a:r>
              <a:rPr lang="en-US" sz="1600" b="1" i="1" dirty="0" err="1">
                <a:latin typeface="Calibri" panose="020F0502020204030204" pitchFamily="34" charset="0"/>
              </a:rPr>
              <a:t>sistematis</a:t>
            </a:r>
            <a:r>
              <a:rPr lang="en-US" sz="1600" b="1" i="1" dirty="0">
                <a:latin typeface="Calibri" panose="020F0502020204030204" pitchFamily="34" charset="0"/>
              </a:rPr>
              <a:t>. </a:t>
            </a:r>
            <a:r>
              <a:rPr lang="en-US" sz="1600" b="1" i="1" dirty="0" err="1">
                <a:latin typeface="Calibri" panose="020F0502020204030204" pitchFamily="34" charset="0"/>
              </a:rPr>
              <a:t>Bukti</a:t>
            </a:r>
            <a:r>
              <a:rPr lang="en-US" sz="1600" b="1" i="1" dirty="0">
                <a:latin typeface="Calibri" panose="020F0502020204030204" pitchFamily="34" charset="0"/>
              </a:rPr>
              <a:t> Audit </a:t>
            </a:r>
            <a:r>
              <a:rPr lang="en-US" sz="1600" b="1" i="1" dirty="0" err="1">
                <a:latin typeface="Calibri" panose="020F0502020204030204" pitchFamily="34" charset="0"/>
              </a:rPr>
              <a:t>dapat</a:t>
            </a:r>
            <a:r>
              <a:rPr lang="en-US" sz="1600" b="1" i="1" dirty="0">
                <a:latin typeface="Calibri" panose="020F0502020204030204" pitchFamily="34" charset="0"/>
              </a:rPr>
              <a:t> </a:t>
            </a:r>
            <a:r>
              <a:rPr lang="en-US" sz="1600" b="1" i="1" dirty="0" err="1">
                <a:latin typeface="Calibri" panose="020F0502020204030204" pitchFamily="34" charset="0"/>
              </a:rPr>
              <a:t>diverifikasi</a:t>
            </a:r>
            <a:endParaRPr lang="en-US" sz="1600" b="1" i="1" dirty="0">
              <a:latin typeface="Calibri" panose="020F0502020204030204" pitchFamily="34" charset="0"/>
            </a:endParaRPr>
          </a:p>
          <a:p>
            <a:pPr marL="342900" indent="-342900">
              <a:spcBef>
                <a:spcPct val="50000"/>
              </a:spcBef>
            </a:pPr>
            <a:r>
              <a:rPr lang="en-US" sz="1600" b="1" i="1" u="sng" dirty="0">
                <a:latin typeface="Calibri" panose="020F0502020204030204" pitchFamily="34" charset="0"/>
              </a:rPr>
              <a:t>g. </a:t>
            </a:r>
            <a:r>
              <a:rPr lang="en-US" sz="1600" b="1" i="1" u="sng" dirty="0" err="1">
                <a:latin typeface="Calibri" panose="020F0502020204030204" pitchFamily="34" charset="0"/>
              </a:rPr>
              <a:t>Pendekatan</a:t>
            </a:r>
            <a:r>
              <a:rPr lang="en-US" sz="1600" b="1" i="1" u="sng" dirty="0">
                <a:latin typeface="Calibri" panose="020F0502020204030204" pitchFamily="34" charset="0"/>
              </a:rPr>
              <a:t> R</a:t>
            </a:r>
            <a:r>
              <a:rPr lang="id-ID" sz="1600" b="1" i="1" u="sng" dirty="0">
                <a:latin typeface="Calibri" panose="020F0502020204030204" pitchFamily="34" charset="0"/>
              </a:rPr>
              <a:t>i</a:t>
            </a:r>
            <a:r>
              <a:rPr lang="en-US" sz="1600" b="1" i="1" u="sng" dirty="0" err="1">
                <a:latin typeface="Calibri" panose="020F0502020204030204" pitchFamily="34" charset="0"/>
              </a:rPr>
              <a:t>siko</a:t>
            </a:r>
            <a:r>
              <a:rPr lang="en-US" sz="1600" b="1" i="1" u="sng" dirty="0">
                <a:latin typeface="Calibri" panose="020F0502020204030204" pitchFamily="34" charset="0"/>
              </a:rPr>
              <a:t> :</a:t>
            </a:r>
          </a:p>
          <a:p>
            <a:pPr marL="342900" indent="-342900">
              <a:spcBef>
                <a:spcPct val="50000"/>
              </a:spcBef>
            </a:pPr>
            <a:r>
              <a:rPr lang="en-US" sz="1600" b="1" i="1" dirty="0">
                <a:solidFill>
                  <a:srgbClr val="FF0000"/>
                </a:solidFill>
                <a:latin typeface="Calibri" panose="020F0502020204030204" pitchFamily="34" charset="0"/>
              </a:rPr>
              <a:t>	</a:t>
            </a:r>
            <a:r>
              <a:rPr lang="id-ID" sz="1600" b="1" i="1" dirty="0">
                <a:latin typeface="Calibri" panose="020F0502020204030204" pitchFamily="34" charset="0"/>
              </a:rPr>
              <a:t> Melakukan audit dengan mempertimbangkan risiko dan peluang, audit fokus tehadap hal-hal yang signifikan terhadap pencapaian tujuan audit</a:t>
            </a:r>
            <a:endParaRPr lang="en-US" sz="1600" b="1" i="1" dirty="0">
              <a:solidFill>
                <a:srgbClr val="FF0000"/>
              </a:solidFill>
              <a:latin typeface="Calibri" panose="020F0502020204030204" pitchFamily="34" charset="0"/>
            </a:endParaRPr>
          </a:p>
        </p:txBody>
      </p:sp>
      <p:sp>
        <p:nvSpPr>
          <p:cNvPr id="8" name="Explosion: 14 Points 7">
            <a:extLst>
              <a:ext uri="{FF2B5EF4-FFF2-40B4-BE49-F238E27FC236}">
                <a16:creationId xmlns:a16="http://schemas.microsoft.com/office/drawing/2014/main" id="{D7C67C49-AF19-412A-B414-76997B2F7A64}"/>
              </a:ext>
            </a:extLst>
          </p:cNvPr>
          <p:cNvSpPr/>
          <p:nvPr/>
        </p:nvSpPr>
        <p:spPr>
          <a:xfrm>
            <a:off x="4305300" y="5645426"/>
            <a:ext cx="1295400" cy="468862"/>
          </a:xfrm>
          <a:prstGeom prst="irregularSeal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NEW</a:t>
            </a:r>
            <a:endParaRPr lang="en-ID" sz="1400" dirty="0"/>
          </a:p>
        </p:txBody>
      </p:sp>
    </p:spTree>
    <p:extLst>
      <p:ext uri="{BB962C8B-B14F-4D97-AF65-F5344CB8AC3E}">
        <p14:creationId xmlns:p14="http://schemas.microsoft.com/office/powerpoint/2010/main" val="1546043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387F023-4A4C-5B4E-A273-8EF909875FC2}"/>
              </a:ext>
            </a:extLst>
          </p:cNvPr>
          <p:cNvSpPr>
            <a:spLocks noGrp="1"/>
          </p:cNvSpPr>
          <p:nvPr>
            <p:ph type="sldNum" sz="quarter" idx="12"/>
          </p:nvPr>
        </p:nvSpPr>
        <p:spPr/>
        <p:txBody>
          <a:bodyPr/>
          <a:lstStyle/>
          <a:p>
            <a:fld id="{B6F15528-21DE-4FAA-801E-634DDDAF4B2B}" type="slidenum">
              <a:rPr lang="en-US" smtClean="0"/>
              <a:pPr/>
              <a:t>32</a:t>
            </a:fld>
            <a:endParaRPr lang="en-US"/>
          </a:p>
        </p:txBody>
      </p:sp>
      <p:graphicFrame>
        <p:nvGraphicFramePr>
          <p:cNvPr id="7" name="Table 6">
            <a:extLst>
              <a:ext uri="{FF2B5EF4-FFF2-40B4-BE49-F238E27FC236}">
                <a16:creationId xmlns:a16="http://schemas.microsoft.com/office/drawing/2014/main" id="{F8D435A5-FB15-CF4A-9416-E97E16CF38A3}"/>
              </a:ext>
            </a:extLst>
          </p:cNvPr>
          <p:cNvGraphicFramePr>
            <a:graphicFrameLocks noGrp="1"/>
          </p:cNvGraphicFramePr>
          <p:nvPr/>
        </p:nvGraphicFramePr>
        <p:xfrm>
          <a:off x="615586" y="64788"/>
          <a:ext cx="7474314" cy="6773528"/>
        </p:xfrm>
        <a:graphic>
          <a:graphicData uri="http://schemas.openxmlformats.org/drawingml/2006/table">
            <a:tbl>
              <a:tblPr firstRow="1" bandRow="1">
                <a:tableStyleId>{C083E6E3-FA7D-4D7B-A595-EF9225AFEA82}</a:tableStyleId>
              </a:tblPr>
              <a:tblGrid>
                <a:gridCol w="1921649">
                  <a:extLst>
                    <a:ext uri="{9D8B030D-6E8A-4147-A177-3AD203B41FA5}">
                      <a16:colId xmlns:a16="http://schemas.microsoft.com/office/drawing/2014/main" val="2841130551"/>
                    </a:ext>
                  </a:extLst>
                </a:gridCol>
                <a:gridCol w="1816100">
                  <a:extLst>
                    <a:ext uri="{9D8B030D-6E8A-4147-A177-3AD203B41FA5}">
                      <a16:colId xmlns:a16="http://schemas.microsoft.com/office/drawing/2014/main" val="3087544828"/>
                    </a:ext>
                  </a:extLst>
                </a:gridCol>
                <a:gridCol w="1733550">
                  <a:extLst>
                    <a:ext uri="{9D8B030D-6E8A-4147-A177-3AD203B41FA5}">
                      <a16:colId xmlns:a16="http://schemas.microsoft.com/office/drawing/2014/main" val="3838047044"/>
                    </a:ext>
                  </a:extLst>
                </a:gridCol>
                <a:gridCol w="2003015">
                  <a:extLst>
                    <a:ext uri="{9D8B030D-6E8A-4147-A177-3AD203B41FA5}">
                      <a16:colId xmlns:a16="http://schemas.microsoft.com/office/drawing/2014/main" val="1080431983"/>
                    </a:ext>
                  </a:extLst>
                </a:gridCol>
              </a:tblGrid>
              <a:tr h="421005">
                <a:tc>
                  <a:txBody>
                    <a:bodyPr/>
                    <a:lstStyle/>
                    <a:p>
                      <a:pPr algn="ctr"/>
                      <a:r>
                        <a:rPr lang="en-US" sz="2100" dirty="0"/>
                        <a:t>PLAN</a:t>
                      </a:r>
                    </a:p>
                  </a:txBody>
                  <a:tcPr marL="99060" marR="99060" marT="49530" marB="49530" anchor="ct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tcPr>
                </a:tc>
                <a:tc>
                  <a:txBody>
                    <a:bodyPr/>
                    <a:lstStyle/>
                    <a:p>
                      <a:pPr algn="ctr"/>
                      <a:r>
                        <a:rPr lang="en-US" sz="2100" dirty="0"/>
                        <a:t>DO</a:t>
                      </a:r>
                    </a:p>
                  </a:txBody>
                  <a:tcPr marL="99060" marR="99060" marT="49530" marB="49530" anchor="ctr">
                    <a:lnT w="3175" cap="flat" cmpd="sng" algn="ctr">
                      <a:solidFill>
                        <a:schemeClr val="tx1"/>
                      </a:solidFill>
                      <a:prstDash val="sysDot"/>
                      <a:round/>
                      <a:headEnd type="none" w="med" len="med"/>
                      <a:tailEnd type="none" w="med" len="med"/>
                    </a:lnT>
                  </a:tcPr>
                </a:tc>
                <a:tc>
                  <a:txBody>
                    <a:bodyPr/>
                    <a:lstStyle/>
                    <a:p>
                      <a:pPr algn="ctr"/>
                      <a:r>
                        <a:rPr lang="en-US" sz="2100" dirty="0"/>
                        <a:t>CHECK</a:t>
                      </a:r>
                    </a:p>
                  </a:txBody>
                  <a:tcPr marL="99060" marR="99060" marT="49530" marB="49530" anchor="ctr">
                    <a:lnT w="3175" cap="flat" cmpd="sng" algn="ctr">
                      <a:solidFill>
                        <a:schemeClr val="tx1"/>
                      </a:solidFill>
                      <a:prstDash val="sysDot"/>
                      <a:round/>
                      <a:headEnd type="none" w="med" len="med"/>
                      <a:tailEnd type="none" w="med" len="med"/>
                    </a:lnT>
                  </a:tcPr>
                </a:tc>
                <a:tc>
                  <a:txBody>
                    <a:bodyPr/>
                    <a:lstStyle/>
                    <a:p>
                      <a:pPr algn="ctr"/>
                      <a:r>
                        <a:rPr lang="en-US" sz="2100" dirty="0"/>
                        <a:t>ACT</a:t>
                      </a:r>
                    </a:p>
                  </a:txBody>
                  <a:tcPr marL="99060" marR="99060" marT="49530" marB="49530" anchor="ctr">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2891041346"/>
                  </a:ext>
                </a:extLst>
              </a:tr>
              <a:tr h="6352523">
                <a:tc>
                  <a:txBody>
                    <a:bodyPr/>
                    <a:lstStyle/>
                    <a:p>
                      <a:endParaRPr lang="en-US" sz="2100" dirty="0"/>
                    </a:p>
                  </a:txBody>
                  <a:tcPr marL="99060" marR="99060" marT="49530" marB="4953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B w="3175" cap="flat" cmpd="sng" algn="ctr">
                      <a:solidFill>
                        <a:schemeClr val="tx1"/>
                      </a:solidFill>
                      <a:prstDash val="sysDot"/>
                      <a:round/>
                      <a:headEnd type="none" w="med" len="med"/>
                      <a:tailEnd type="none" w="med" len="med"/>
                    </a:lnB>
                    <a:solidFill>
                      <a:schemeClr val="bg1">
                        <a:alpha val="20000"/>
                      </a:schemeClr>
                    </a:solidFill>
                  </a:tcPr>
                </a:tc>
                <a:tc>
                  <a:txBody>
                    <a:bodyPr/>
                    <a:lstStyle/>
                    <a:p>
                      <a:endParaRPr lang="en-US" sz="2100" dirty="0"/>
                    </a:p>
                  </a:txBody>
                  <a:tcPr marL="99060" marR="99060" marT="49530" marB="4953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B w="3175" cap="flat" cmpd="sng" algn="ctr">
                      <a:solidFill>
                        <a:schemeClr val="tx1"/>
                      </a:solidFill>
                      <a:prstDash val="sysDot"/>
                      <a:round/>
                      <a:headEnd type="none" w="med" len="med"/>
                      <a:tailEnd type="none" w="med" len="med"/>
                    </a:lnB>
                    <a:solidFill>
                      <a:schemeClr val="bg1">
                        <a:alpha val="20000"/>
                      </a:schemeClr>
                    </a:solidFill>
                  </a:tcPr>
                </a:tc>
                <a:tc>
                  <a:txBody>
                    <a:bodyPr/>
                    <a:lstStyle/>
                    <a:p>
                      <a:endParaRPr lang="en-US" sz="2100" dirty="0"/>
                    </a:p>
                  </a:txBody>
                  <a:tcPr marL="99060" marR="99060" marT="49530" marB="4953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B w="3175" cap="flat" cmpd="sng" algn="ctr">
                      <a:solidFill>
                        <a:schemeClr val="tx1"/>
                      </a:solidFill>
                      <a:prstDash val="sysDot"/>
                      <a:round/>
                      <a:headEnd type="none" w="med" len="med"/>
                      <a:tailEnd type="none" w="med" len="med"/>
                    </a:lnB>
                    <a:solidFill>
                      <a:schemeClr val="bg1">
                        <a:alpha val="20000"/>
                      </a:schemeClr>
                    </a:solidFill>
                  </a:tcPr>
                </a:tc>
                <a:tc>
                  <a:txBody>
                    <a:bodyPr/>
                    <a:lstStyle/>
                    <a:p>
                      <a:endParaRPr lang="en-US" sz="2100" dirty="0"/>
                    </a:p>
                  </a:txBody>
                  <a:tcPr marL="99060" marR="99060" marT="49530" marB="4953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B w="3175" cap="flat" cmpd="sng" algn="ctr">
                      <a:solidFill>
                        <a:schemeClr val="tx1"/>
                      </a:solidFill>
                      <a:prstDash val="sysDot"/>
                      <a:round/>
                      <a:headEnd type="none" w="med" len="med"/>
                      <a:tailEnd type="none" w="med" len="med"/>
                    </a:lnB>
                    <a:solidFill>
                      <a:schemeClr val="bg1">
                        <a:alpha val="20000"/>
                      </a:schemeClr>
                    </a:solidFill>
                  </a:tcPr>
                </a:tc>
                <a:extLst>
                  <a:ext uri="{0D108BD9-81ED-4DB2-BD59-A6C34878D82A}">
                    <a16:rowId xmlns:a16="http://schemas.microsoft.com/office/drawing/2014/main" val="570082885"/>
                  </a:ext>
                </a:extLst>
              </a:tr>
            </a:tbl>
          </a:graphicData>
        </a:graphic>
      </p:graphicFrame>
      <p:sp>
        <p:nvSpPr>
          <p:cNvPr id="8" name="Rectangle 7">
            <a:extLst>
              <a:ext uri="{FF2B5EF4-FFF2-40B4-BE49-F238E27FC236}">
                <a16:creationId xmlns:a16="http://schemas.microsoft.com/office/drawing/2014/main" id="{6C4B799F-9798-2C4F-AB32-7300F0279EC3}"/>
              </a:ext>
            </a:extLst>
          </p:cNvPr>
          <p:cNvSpPr/>
          <p:nvPr/>
        </p:nvSpPr>
        <p:spPr>
          <a:xfrm>
            <a:off x="882106" y="573902"/>
            <a:ext cx="1429294" cy="755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t>5.2 </a:t>
            </a:r>
            <a:r>
              <a:rPr lang="en-US" sz="1300" dirty="0" err="1"/>
              <a:t>Menetapkan</a:t>
            </a:r>
            <a:r>
              <a:rPr lang="en-US" sz="1300" dirty="0"/>
              <a:t> </a:t>
            </a:r>
            <a:r>
              <a:rPr lang="en-US" sz="1300" dirty="0" err="1"/>
              <a:t>Sasaran</a:t>
            </a:r>
            <a:r>
              <a:rPr lang="en-US" sz="1300" dirty="0"/>
              <a:t> </a:t>
            </a:r>
            <a:r>
              <a:rPr lang="en-US" sz="1300" dirty="0" err="1"/>
              <a:t>dari</a:t>
            </a:r>
            <a:r>
              <a:rPr lang="en-US" sz="1300" dirty="0"/>
              <a:t> Program Audit</a:t>
            </a:r>
          </a:p>
        </p:txBody>
      </p:sp>
      <p:sp>
        <p:nvSpPr>
          <p:cNvPr id="9" name="Rectangle 8">
            <a:extLst>
              <a:ext uri="{FF2B5EF4-FFF2-40B4-BE49-F238E27FC236}">
                <a16:creationId xmlns:a16="http://schemas.microsoft.com/office/drawing/2014/main" id="{55906C07-E3DE-FD4B-856B-FBF3DA639AAF}"/>
              </a:ext>
            </a:extLst>
          </p:cNvPr>
          <p:cNvSpPr/>
          <p:nvPr/>
        </p:nvSpPr>
        <p:spPr>
          <a:xfrm>
            <a:off x="808990" y="1554714"/>
            <a:ext cx="1584960" cy="9178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t>5.3 </a:t>
            </a:r>
            <a:r>
              <a:rPr lang="en-US" sz="1300" dirty="0" err="1"/>
              <a:t>Menetapkan</a:t>
            </a:r>
            <a:r>
              <a:rPr lang="en-US" sz="1300" dirty="0"/>
              <a:t> dan </a:t>
            </a:r>
            <a:r>
              <a:rPr lang="en-US" sz="1300" dirty="0" err="1"/>
              <a:t>Mengevaluasi</a:t>
            </a:r>
            <a:r>
              <a:rPr lang="en-US" sz="1300" dirty="0"/>
              <a:t> </a:t>
            </a:r>
            <a:r>
              <a:rPr lang="en-US" sz="1300" dirty="0" err="1"/>
              <a:t>Resiko</a:t>
            </a:r>
            <a:r>
              <a:rPr lang="en-US" sz="1300" dirty="0"/>
              <a:t> dan </a:t>
            </a:r>
            <a:r>
              <a:rPr lang="en-US" sz="1300" dirty="0" err="1"/>
              <a:t>Peluang</a:t>
            </a:r>
            <a:r>
              <a:rPr lang="en-US" sz="1300" dirty="0"/>
              <a:t> </a:t>
            </a:r>
            <a:r>
              <a:rPr lang="en-US" sz="1300" dirty="0" err="1"/>
              <a:t>dari</a:t>
            </a:r>
            <a:r>
              <a:rPr lang="en-US" sz="1300" dirty="0"/>
              <a:t> Program Audit</a:t>
            </a:r>
          </a:p>
        </p:txBody>
      </p:sp>
      <p:sp>
        <p:nvSpPr>
          <p:cNvPr id="10" name="Rectangle 9">
            <a:extLst>
              <a:ext uri="{FF2B5EF4-FFF2-40B4-BE49-F238E27FC236}">
                <a16:creationId xmlns:a16="http://schemas.microsoft.com/office/drawing/2014/main" id="{60F0DD63-4A50-CC40-AB8A-47DF9007AA53}"/>
              </a:ext>
            </a:extLst>
          </p:cNvPr>
          <p:cNvSpPr/>
          <p:nvPr/>
        </p:nvSpPr>
        <p:spPr>
          <a:xfrm>
            <a:off x="825500" y="2703684"/>
            <a:ext cx="1568450" cy="5943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t>5.4 </a:t>
            </a:r>
            <a:r>
              <a:rPr lang="en-US" sz="1300" dirty="0" err="1"/>
              <a:t>Menetapkan</a:t>
            </a:r>
            <a:r>
              <a:rPr lang="en-US" sz="1300" dirty="0"/>
              <a:t> program audit</a:t>
            </a:r>
          </a:p>
        </p:txBody>
      </p:sp>
      <p:sp>
        <p:nvSpPr>
          <p:cNvPr id="11" name="Rectangle 10">
            <a:extLst>
              <a:ext uri="{FF2B5EF4-FFF2-40B4-BE49-F238E27FC236}">
                <a16:creationId xmlns:a16="http://schemas.microsoft.com/office/drawing/2014/main" id="{FF8DF7A2-2084-7E43-ACD1-670C668A3D42}"/>
              </a:ext>
            </a:extLst>
          </p:cNvPr>
          <p:cNvSpPr/>
          <p:nvPr/>
        </p:nvSpPr>
        <p:spPr>
          <a:xfrm>
            <a:off x="2780756" y="3215501"/>
            <a:ext cx="1429294" cy="5967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t>5.5 </a:t>
            </a:r>
            <a:r>
              <a:rPr lang="en-US" sz="1300" dirty="0" err="1"/>
              <a:t>Pelaksanaan</a:t>
            </a:r>
            <a:r>
              <a:rPr lang="en-US" sz="1300" dirty="0"/>
              <a:t> Program Audit</a:t>
            </a:r>
          </a:p>
        </p:txBody>
      </p:sp>
      <p:sp>
        <p:nvSpPr>
          <p:cNvPr id="12" name="Rectangle 11">
            <a:extLst>
              <a:ext uri="{FF2B5EF4-FFF2-40B4-BE49-F238E27FC236}">
                <a16:creationId xmlns:a16="http://schemas.microsoft.com/office/drawing/2014/main" id="{61AD75C1-60D1-5C4B-9F09-54181236816D}"/>
              </a:ext>
            </a:extLst>
          </p:cNvPr>
          <p:cNvSpPr/>
          <p:nvPr/>
        </p:nvSpPr>
        <p:spPr>
          <a:xfrm>
            <a:off x="4540250" y="3215502"/>
            <a:ext cx="1429294" cy="6300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t>5.6 Monitor Program Audit</a:t>
            </a:r>
          </a:p>
        </p:txBody>
      </p:sp>
      <p:sp>
        <p:nvSpPr>
          <p:cNvPr id="13" name="Rectangle 12">
            <a:extLst>
              <a:ext uri="{FF2B5EF4-FFF2-40B4-BE49-F238E27FC236}">
                <a16:creationId xmlns:a16="http://schemas.microsoft.com/office/drawing/2014/main" id="{B98AAFDB-8BBF-4F45-AEED-6D1AB19D78BB}"/>
              </a:ext>
            </a:extLst>
          </p:cNvPr>
          <p:cNvSpPr/>
          <p:nvPr/>
        </p:nvSpPr>
        <p:spPr>
          <a:xfrm>
            <a:off x="6412956" y="1779130"/>
            <a:ext cx="1429294" cy="806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t>5.7 </a:t>
            </a:r>
            <a:r>
              <a:rPr lang="en-US" sz="1300" dirty="0" err="1"/>
              <a:t>Meninjau</a:t>
            </a:r>
            <a:r>
              <a:rPr lang="en-US" sz="1300" dirty="0"/>
              <a:t> dan </a:t>
            </a:r>
            <a:r>
              <a:rPr lang="en-US" sz="1300" dirty="0" err="1"/>
              <a:t>Meningkatkan</a:t>
            </a:r>
            <a:r>
              <a:rPr lang="en-US" sz="1300" dirty="0"/>
              <a:t> Program Audit</a:t>
            </a:r>
          </a:p>
        </p:txBody>
      </p:sp>
      <p:sp>
        <p:nvSpPr>
          <p:cNvPr id="14" name="Rectangle 13">
            <a:extLst>
              <a:ext uri="{FF2B5EF4-FFF2-40B4-BE49-F238E27FC236}">
                <a16:creationId xmlns:a16="http://schemas.microsoft.com/office/drawing/2014/main" id="{4500C6BB-0D27-464B-8674-B5C305D2F28B}"/>
              </a:ext>
            </a:extLst>
          </p:cNvPr>
          <p:cNvSpPr/>
          <p:nvPr/>
        </p:nvSpPr>
        <p:spPr>
          <a:xfrm>
            <a:off x="910408" y="4149501"/>
            <a:ext cx="1429294" cy="5778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t>6.2 </a:t>
            </a:r>
            <a:r>
              <a:rPr lang="en-US" sz="1300" dirty="0" err="1"/>
              <a:t>Inisiasi</a:t>
            </a:r>
            <a:r>
              <a:rPr lang="en-US" sz="1300" dirty="0"/>
              <a:t> Audit</a:t>
            </a:r>
          </a:p>
        </p:txBody>
      </p:sp>
      <p:sp>
        <p:nvSpPr>
          <p:cNvPr id="15" name="Rectangle 14">
            <a:extLst>
              <a:ext uri="{FF2B5EF4-FFF2-40B4-BE49-F238E27FC236}">
                <a16:creationId xmlns:a16="http://schemas.microsoft.com/office/drawing/2014/main" id="{BEA0FD50-82E2-184C-9926-8C16752171A4}"/>
              </a:ext>
            </a:extLst>
          </p:cNvPr>
          <p:cNvSpPr/>
          <p:nvPr/>
        </p:nvSpPr>
        <p:spPr>
          <a:xfrm>
            <a:off x="908050" y="4996570"/>
            <a:ext cx="1429294" cy="6270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t>6.3 </a:t>
            </a:r>
            <a:r>
              <a:rPr lang="en-US" sz="1300" dirty="0" err="1"/>
              <a:t>Persiapan</a:t>
            </a:r>
            <a:r>
              <a:rPr lang="en-US" sz="1300" dirty="0"/>
              <a:t> </a:t>
            </a:r>
            <a:r>
              <a:rPr lang="en-US" sz="1300" dirty="0" err="1"/>
              <a:t>Aktifitas</a:t>
            </a:r>
            <a:r>
              <a:rPr lang="en-US" sz="1300" dirty="0"/>
              <a:t> Audit</a:t>
            </a:r>
          </a:p>
        </p:txBody>
      </p:sp>
      <p:sp>
        <p:nvSpPr>
          <p:cNvPr id="16" name="Rectangle 15">
            <a:extLst>
              <a:ext uri="{FF2B5EF4-FFF2-40B4-BE49-F238E27FC236}">
                <a16:creationId xmlns:a16="http://schemas.microsoft.com/office/drawing/2014/main" id="{6F19CD6C-F9C7-2E4F-9681-734E61052BC5}"/>
              </a:ext>
            </a:extLst>
          </p:cNvPr>
          <p:cNvSpPr/>
          <p:nvPr/>
        </p:nvSpPr>
        <p:spPr>
          <a:xfrm>
            <a:off x="2645137" y="4963210"/>
            <a:ext cx="1429294" cy="6603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t>6.4 </a:t>
            </a:r>
            <a:r>
              <a:rPr lang="en-US" sz="1300" dirty="0" err="1"/>
              <a:t>Pelaksanaan</a:t>
            </a:r>
            <a:r>
              <a:rPr lang="en-US" sz="1300" dirty="0"/>
              <a:t> </a:t>
            </a:r>
            <a:r>
              <a:rPr lang="en-US" sz="1300" dirty="0" err="1"/>
              <a:t>Aktifitas</a:t>
            </a:r>
            <a:r>
              <a:rPr lang="en-US" sz="1300" dirty="0"/>
              <a:t> Audit</a:t>
            </a:r>
          </a:p>
        </p:txBody>
      </p:sp>
      <p:sp>
        <p:nvSpPr>
          <p:cNvPr id="17" name="Rectangle 16">
            <a:extLst>
              <a:ext uri="{FF2B5EF4-FFF2-40B4-BE49-F238E27FC236}">
                <a16:creationId xmlns:a16="http://schemas.microsoft.com/office/drawing/2014/main" id="{5B9E59AA-121C-B94A-9373-AF5AF72FF5F7}"/>
              </a:ext>
            </a:extLst>
          </p:cNvPr>
          <p:cNvSpPr/>
          <p:nvPr/>
        </p:nvSpPr>
        <p:spPr>
          <a:xfrm>
            <a:off x="2645137" y="5883502"/>
            <a:ext cx="1429294" cy="806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t>6.5 </a:t>
            </a:r>
            <a:r>
              <a:rPr lang="en-US" sz="1300" dirty="0" err="1"/>
              <a:t>Persiapan</a:t>
            </a:r>
            <a:r>
              <a:rPr lang="en-US" sz="1300" dirty="0"/>
              <a:t> dan </a:t>
            </a:r>
            <a:r>
              <a:rPr lang="en-US" sz="1300" dirty="0" err="1"/>
              <a:t>Distribusi</a:t>
            </a:r>
            <a:r>
              <a:rPr lang="en-US" sz="1300" dirty="0"/>
              <a:t> </a:t>
            </a:r>
            <a:r>
              <a:rPr lang="en-US" sz="1300" dirty="0" err="1"/>
              <a:t>Laporan</a:t>
            </a:r>
            <a:r>
              <a:rPr lang="en-US" sz="1300" dirty="0"/>
              <a:t> Audit</a:t>
            </a:r>
          </a:p>
        </p:txBody>
      </p:sp>
      <p:sp>
        <p:nvSpPr>
          <p:cNvPr id="18" name="Rectangle 17">
            <a:extLst>
              <a:ext uri="{FF2B5EF4-FFF2-40B4-BE49-F238E27FC236}">
                <a16:creationId xmlns:a16="http://schemas.microsoft.com/office/drawing/2014/main" id="{CC163868-2AB3-F74B-AC84-F0E5A3D40AF9}"/>
              </a:ext>
            </a:extLst>
          </p:cNvPr>
          <p:cNvSpPr/>
          <p:nvPr/>
        </p:nvSpPr>
        <p:spPr>
          <a:xfrm>
            <a:off x="4514306" y="5867774"/>
            <a:ext cx="1429294" cy="806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t>6.6 </a:t>
            </a:r>
            <a:r>
              <a:rPr lang="en-US" sz="1300" dirty="0" err="1"/>
              <a:t>Penyelesaian</a:t>
            </a:r>
            <a:r>
              <a:rPr lang="en-US" sz="1300" dirty="0"/>
              <a:t> Audit</a:t>
            </a:r>
          </a:p>
        </p:txBody>
      </p:sp>
      <p:sp>
        <p:nvSpPr>
          <p:cNvPr id="19" name="Rectangle 18">
            <a:extLst>
              <a:ext uri="{FF2B5EF4-FFF2-40B4-BE49-F238E27FC236}">
                <a16:creationId xmlns:a16="http://schemas.microsoft.com/office/drawing/2014/main" id="{38A9E477-EA2C-B74E-9ADC-C6D731F984D9}"/>
              </a:ext>
            </a:extLst>
          </p:cNvPr>
          <p:cNvSpPr/>
          <p:nvPr/>
        </p:nvSpPr>
        <p:spPr>
          <a:xfrm>
            <a:off x="6336154" y="4779348"/>
            <a:ext cx="1429294" cy="806631"/>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t>6.7 </a:t>
            </a:r>
            <a:r>
              <a:rPr lang="en-US" sz="1300" dirty="0" err="1"/>
              <a:t>Pelaksanaan</a:t>
            </a:r>
            <a:r>
              <a:rPr lang="en-US" sz="1300" dirty="0"/>
              <a:t> Follow up Audit</a:t>
            </a:r>
          </a:p>
        </p:txBody>
      </p:sp>
      <p:cxnSp>
        <p:nvCxnSpPr>
          <p:cNvPr id="20" name="Straight Arrow Connector 19">
            <a:extLst>
              <a:ext uri="{FF2B5EF4-FFF2-40B4-BE49-F238E27FC236}">
                <a16:creationId xmlns:a16="http://schemas.microsoft.com/office/drawing/2014/main" id="{39825900-DD53-2949-A8FE-3EFBE7906D27}"/>
              </a:ext>
            </a:extLst>
          </p:cNvPr>
          <p:cNvCxnSpPr>
            <a:cxnSpLocks/>
            <a:stCxn id="8" idx="2"/>
            <a:endCxn id="9" idx="0"/>
          </p:cNvCxnSpPr>
          <p:nvPr/>
        </p:nvCxnSpPr>
        <p:spPr>
          <a:xfrm>
            <a:off x="1596753" y="1329777"/>
            <a:ext cx="4717" cy="2249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0CD91CDF-52F6-464D-9C63-DF16B2E55281}"/>
              </a:ext>
            </a:extLst>
          </p:cNvPr>
          <p:cNvCxnSpPr>
            <a:cxnSpLocks/>
            <a:stCxn id="9" idx="2"/>
            <a:endCxn id="10" idx="0"/>
          </p:cNvCxnSpPr>
          <p:nvPr/>
        </p:nvCxnSpPr>
        <p:spPr>
          <a:xfrm>
            <a:off x="1601470" y="2472551"/>
            <a:ext cx="8255" cy="2311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Connector: Elbow 21">
            <a:extLst>
              <a:ext uri="{FF2B5EF4-FFF2-40B4-BE49-F238E27FC236}">
                <a16:creationId xmlns:a16="http://schemas.microsoft.com/office/drawing/2014/main" id="{0B7D5912-CC82-234D-A5B7-973E230089D7}"/>
              </a:ext>
            </a:extLst>
          </p:cNvPr>
          <p:cNvCxnSpPr>
            <a:cxnSpLocks/>
            <a:stCxn id="10" idx="2"/>
            <a:endCxn id="11" idx="1"/>
          </p:cNvCxnSpPr>
          <p:nvPr/>
        </p:nvCxnSpPr>
        <p:spPr>
          <a:xfrm rot="16200000" flipH="1">
            <a:off x="2087337" y="2820440"/>
            <a:ext cx="215810" cy="117103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7567A4CC-1F01-EF4F-8897-73EADD1C79E3}"/>
              </a:ext>
            </a:extLst>
          </p:cNvPr>
          <p:cNvCxnSpPr>
            <a:cxnSpLocks/>
            <a:stCxn id="11" idx="3"/>
            <a:endCxn id="12" idx="1"/>
          </p:cNvCxnSpPr>
          <p:nvPr/>
        </p:nvCxnSpPr>
        <p:spPr>
          <a:xfrm>
            <a:off x="4210050" y="3513861"/>
            <a:ext cx="330200" cy="166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nector: Elbow 26">
            <a:extLst>
              <a:ext uri="{FF2B5EF4-FFF2-40B4-BE49-F238E27FC236}">
                <a16:creationId xmlns:a16="http://schemas.microsoft.com/office/drawing/2014/main" id="{C37DE2BB-C027-C144-B11D-F6E6660EEE94}"/>
              </a:ext>
            </a:extLst>
          </p:cNvPr>
          <p:cNvCxnSpPr>
            <a:cxnSpLocks/>
            <a:stCxn id="12" idx="3"/>
            <a:endCxn id="13" idx="2"/>
          </p:cNvCxnSpPr>
          <p:nvPr/>
        </p:nvCxnSpPr>
        <p:spPr>
          <a:xfrm flipV="1">
            <a:off x="5969543" y="2585761"/>
            <a:ext cx="1158060" cy="94477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5" name="Connector: Elbow 28">
            <a:extLst>
              <a:ext uri="{FF2B5EF4-FFF2-40B4-BE49-F238E27FC236}">
                <a16:creationId xmlns:a16="http://schemas.microsoft.com/office/drawing/2014/main" id="{CE878D40-F63B-CC49-A5CD-A21CB1665342}"/>
              </a:ext>
            </a:extLst>
          </p:cNvPr>
          <p:cNvCxnSpPr>
            <a:cxnSpLocks/>
            <a:stCxn id="13" idx="0"/>
            <a:endCxn id="8" idx="3"/>
          </p:cNvCxnSpPr>
          <p:nvPr/>
        </p:nvCxnSpPr>
        <p:spPr>
          <a:xfrm rot="16200000" flipV="1">
            <a:off x="4305857" y="-1042616"/>
            <a:ext cx="827291" cy="4816203"/>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7E345EC5-1F86-6344-AF71-4C250F234AA4}"/>
              </a:ext>
            </a:extLst>
          </p:cNvPr>
          <p:cNvCxnSpPr>
            <a:cxnSpLocks/>
          </p:cNvCxnSpPr>
          <p:nvPr/>
        </p:nvCxnSpPr>
        <p:spPr>
          <a:xfrm>
            <a:off x="660400" y="3984400"/>
            <a:ext cx="90805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AFFE94E5-DFEE-A144-8872-7BDB77DBABF7}"/>
              </a:ext>
            </a:extLst>
          </p:cNvPr>
          <p:cNvCxnSpPr>
            <a:cxnSpLocks/>
            <a:stCxn id="14" idx="2"/>
            <a:endCxn id="15" idx="0"/>
          </p:cNvCxnSpPr>
          <p:nvPr/>
        </p:nvCxnSpPr>
        <p:spPr>
          <a:xfrm flipH="1">
            <a:off x="1622698" y="4727354"/>
            <a:ext cx="2358" cy="26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5E86ED48-F35B-2540-B492-5C22E12F666C}"/>
              </a:ext>
            </a:extLst>
          </p:cNvPr>
          <p:cNvCxnSpPr>
            <a:cxnSpLocks/>
            <a:stCxn id="16" idx="2"/>
            <a:endCxn id="17" idx="0"/>
          </p:cNvCxnSpPr>
          <p:nvPr/>
        </p:nvCxnSpPr>
        <p:spPr>
          <a:xfrm>
            <a:off x="3359784" y="5623608"/>
            <a:ext cx="0" cy="2598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952E1D5D-DE2F-9A47-815B-6C9F24522C9B}"/>
              </a:ext>
            </a:extLst>
          </p:cNvPr>
          <p:cNvCxnSpPr>
            <a:cxnSpLocks/>
            <a:endCxn id="16" idx="1"/>
          </p:cNvCxnSpPr>
          <p:nvPr/>
        </p:nvCxnSpPr>
        <p:spPr>
          <a:xfrm>
            <a:off x="2337344" y="5293409"/>
            <a:ext cx="30779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DEC2C85F-6EB5-914A-AA64-D9687F9F05AD}"/>
              </a:ext>
            </a:extLst>
          </p:cNvPr>
          <p:cNvCxnSpPr>
            <a:cxnSpLocks/>
            <a:endCxn id="18" idx="1"/>
          </p:cNvCxnSpPr>
          <p:nvPr/>
        </p:nvCxnSpPr>
        <p:spPr>
          <a:xfrm>
            <a:off x="4074431" y="6271089"/>
            <a:ext cx="4398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Connector: Elbow 50">
            <a:extLst>
              <a:ext uri="{FF2B5EF4-FFF2-40B4-BE49-F238E27FC236}">
                <a16:creationId xmlns:a16="http://schemas.microsoft.com/office/drawing/2014/main" id="{1B8E91F2-B67A-7F43-A462-3388A82642EA}"/>
              </a:ext>
            </a:extLst>
          </p:cNvPr>
          <p:cNvCxnSpPr>
            <a:stCxn id="18" idx="3"/>
            <a:endCxn id="19" idx="2"/>
          </p:cNvCxnSpPr>
          <p:nvPr/>
        </p:nvCxnSpPr>
        <p:spPr>
          <a:xfrm flipV="1">
            <a:off x="5943600" y="5585978"/>
            <a:ext cx="1107201" cy="685111"/>
          </a:xfrm>
          <a:prstGeom prst="bentConnector2">
            <a:avLst/>
          </a:prstGeom>
          <a:ln>
            <a:prstDash val="dash"/>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A643602F-FF7F-6D41-A160-8FC10B36DC6D}"/>
              </a:ext>
            </a:extLst>
          </p:cNvPr>
          <p:cNvCxnSpPr>
            <a:cxnSpLocks/>
          </p:cNvCxnSpPr>
          <p:nvPr/>
        </p:nvCxnSpPr>
        <p:spPr>
          <a:xfrm flipV="1">
            <a:off x="5118100" y="3793351"/>
            <a:ext cx="0" cy="2090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Connector: Elbow 54">
            <a:extLst>
              <a:ext uri="{FF2B5EF4-FFF2-40B4-BE49-F238E27FC236}">
                <a16:creationId xmlns:a16="http://schemas.microsoft.com/office/drawing/2014/main" id="{7F89DE2B-B32B-3747-85AC-9AF39F15AACD}"/>
              </a:ext>
            </a:extLst>
          </p:cNvPr>
          <p:cNvCxnSpPr>
            <a:cxnSpLocks/>
            <a:stCxn id="19" idx="0"/>
          </p:cNvCxnSpPr>
          <p:nvPr/>
        </p:nvCxnSpPr>
        <p:spPr>
          <a:xfrm rot="16200000" flipV="1">
            <a:off x="5797622" y="3526168"/>
            <a:ext cx="591790" cy="1914569"/>
          </a:xfrm>
          <a:prstGeom prst="bentConnector2">
            <a:avLst/>
          </a:prstGeom>
          <a:ln>
            <a:prstDash val="dash"/>
            <a:tailEnd type="triangle"/>
          </a:ln>
        </p:spPr>
        <p:style>
          <a:lnRef idx="3">
            <a:schemeClr val="dk1"/>
          </a:lnRef>
          <a:fillRef idx="0">
            <a:schemeClr val="dk1"/>
          </a:fillRef>
          <a:effectRef idx="2">
            <a:schemeClr val="dk1"/>
          </a:effectRef>
          <a:fontRef idx="minor">
            <a:schemeClr val="tx1"/>
          </a:fontRef>
        </p:style>
      </p:cxnSp>
      <p:sp>
        <p:nvSpPr>
          <p:cNvPr id="75" name="TextBox 74">
            <a:extLst>
              <a:ext uri="{FF2B5EF4-FFF2-40B4-BE49-F238E27FC236}">
                <a16:creationId xmlns:a16="http://schemas.microsoft.com/office/drawing/2014/main" id="{A1A7D6F9-897C-1047-A5E8-D2A75FB592A8}"/>
              </a:ext>
            </a:extLst>
          </p:cNvPr>
          <p:cNvSpPr txBox="1"/>
          <p:nvPr/>
        </p:nvSpPr>
        <p:spPr>
          <a:xfrm>
            <a:off x="8255000" y="1329777"/>
            <a:ext cx="1568450" cy="584775"/>
          </a:xfrm>
          <a:prstGeom prst="rect">
            <a:avLst/>
          </a:prstGeom>
          <a:noFill/>
        </p:spPr>
        <p:txBody>
          <a:bodyPr wrap="square" rtlCol="0">
            <a:spAutoFit/>
          </a:bodyPr>
          <a:lstStyle/>
          <a:p>
            <a:pPr algn="ctr"/>
            <a:r>
              <a:rPr lang="en-US" sz="1600" dirty="0" err="1"/>
              <a:t>Penyusunan</a:t>
            </a:r>
            <a:r>
              <a:rPr lang="en-US" sz="1600" dirty="0"/>
              <a:t> Program Audit</a:t>
            </a:r>
          </a:p>
        </p:txBody>
      </p:sp>
      <p:sp>
        <p:nvSpPr>
          <p:cNvPr id="76" name="TextBox 75">
            <a:extLst>
              <a:ext uri="{FF2B5EF4-FFF2-40B4-BE49-F238E27FC236}">
                <a16:creationId xmlns:a16="http://schemas.microsoft.com/office/drawing/2014/main" id="{3A81A102-6493-724C-83A0-8082EC4CF3BF}"/>
              </a:ext>
            </a:extLst>
          </p:cNvPr>
          <p:cNvSpPr txBox="1"/>
          <p:nvPr/>
        </p:nvSpPr>
        <p:spPr>
          <a:xfrm>
            <a:off x="8250723" y="4682527"/>
            <a:ext cx="1568450" cy="584775"/>
          </a:xfrm>
          <a:prstGeom prst="rect">
            <a:avLst/>
          </a:prstGeom>
          <a:noFill/>
        </p:spPr>
        <p:txBody>
          <a:bodyPr wrap="square" rtlCol="0">
            <a:spAutoFit/>
          </a:bodyPr>
          <a:lstStyle/>
          <a:p>
            <a:pPr algn="ctr"/>
            <a:r>
              <a:rPr lang="en-US" sz="1600" dirty="0" err="1"/>
              <a:t>Pelaksanaan</a:t>
            </a:r>
            <a:r>
              <a:rPr lang="en-US" sz="1600" dirty="0"/>
              <a:t> Program Audit</a:t>
            </a:r>
          </a:p>
        </p:txBody>
      </p:sp>
      <p:cxnSp>
        <p:nvCxnSpPr>
          <p:cNvPr id="3" name="Elbow Connector 2">
            <a:extLst>
              <a:ext uri="{FF2B5EF4-FFF2-40B4-BE49-F238E27FC236}">
                <a16:creationId xmlns:a16="http://schemas.microsoft.com/office/drawing/2014/main" id="{B88207D4-5F66-1144-A204-1D8A3B1B1DDA}"/>
              </a:ext>
            </a:extLst>
          </p:cNvPr>
          <p:cNvCxnSpPr>
            <a:stCxn id="11" idx="2"/>
            <a:endCxn id="14" idx="0"/>
          </p:cNvCxnSpPr>
          <p:nvPr/>
        </p:nvCxnSpPr>
        <p:spPr>
          <a:xfrm rot="5400000">
            <a:off x="2391589" y="3045687"/>
            <a:ext cx="337280" cy="1870348"/>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70009AC-7D83-4A54-A658-1D3659400C2E}"/>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1205890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1A277A-EF8A-9F46-9285-031A5B4E0544}"/>
              </a:ext>
            </a:extLst>
          </p:cNvPr>
          <p:cNvSpPr>
            <a:spLocks noGrp="1"/>
          </p:cNvSpPr>
          <p:nvPr>
            <p:ph idx="1"/>
          </p:nvPr>
        </p:nvSpPr>
        <p:spPr>
          <a:xfrm>
            <a:off x="495300" y="1447800"/>
            <a:ext cx="8915400" cy="5152496"/>
          </a:xfrm>
        </p:spPr>
        <p:txBody>
          <a:bodyPr>
            <a:normAutofit lnSpcReduction="10000"/>
          </a:bodyPr>
          <a:lstStyle/>
          <a:p>
            <a:pPr marL="0" indent="0">
              <a:buNone/>
            </a:pPr>
            <a:r>
              <a:rPr lang="en-US" sz="1950" dirty="0" err="1"/>
              <a:t>Penetapan</a:t>
            </a:r>
            <a:r>
              <a:rPr lang="en-US" sz="1950" dirty="0"/>
              <a:t> </a:t>
            </a:r>
            <a:r>
              <a:rPr lang="en-US" sz="1950" dirty="0" err="1"/>
              <a:t>Risiko</a:t>
            </a:r>
            <a:r>
              <a:rPr lang="en-US" sz="1950" dirty="0"/>
              <a:t> </a:t>
            </a:r>
            <a:r>
              <a:rPr lang="en-US" sz="1950" dirty="0" err="1"/>
              <a:t>dan</a:t>
            </a:r>
            <a:r>
              <a:rPr lang="en-US" sz="1950" dirty="0"/>
              <a:t> </a:t>
            </a:r>
            <a:r>
              <a:rPr lang="en-US" sz="1950" dirty="0" err="1"/>
              <a:t>Peluang</a:t>
            </a:r>
            <a:r>
              <a:rPr lang="en-US" sz="1950" dirty="0"/>
              <a:t> yang </a:t>
            </a:r>
            <a:r>
              <a:rPr lang="en-US" sz="1950" dirty="0" err="1"/>
              <a:t>bisa</a:t>
            </a:r>
            <a:r>
              <a:rPr lang="en-US" sz="1950" dirty="0"/>
              <a:t> </a:t>
            </a:r>
            <a:r>
              <a:rPr lang="en-US" sz="1950" dirty="0" err="1"/>
              <a:t>berdampak</a:t>
            </a:r>
            <a:r>
              <a:rPr lang="en-US" sz="1950" dirty="0"/>
              <a:t> </a:t>
            </a:r>
            <a:r>
              <a:rPr lang="en-US" sz="1950" dirty="0" err="1"/>
              <a:t>pada</a:t>
            </a:r>
            <a:r>
              <a:rPr lang="en-US" sz="1950" dirty="0"/>
              <a:t> </a:t>
            </a:r>
            <a:r>
              <a:rPr lang="en-US" sz="1950" dirty="0" err="1"/>
              <a:t>pencapaian</a:t>
            </a:r>
            <a:r>
              <a:rPr lang="en-US" sz="1950" dirty="0"/>
              <a:t> </a:t>
            </a:r>
            <a:r>
              <a:rPr lang="en-US" sz="1950" dirty="0" err="1"/>
              <a:t>sasaran</a:t>
            </a:r>
            <a:r>
              <a:rPr lang="en-US" sz="1950" dirty="0"/>
              <a:t> audit</a:t>
            </a:r>
          </a:p>
          <a:p>
            <a:pPr marL="0" indent="0">
              <a:buNone/>
            </a:pPr>
            <a:endParaRPr lang="en-US" sz="1950" dirty="0"/>
          </a:p>
          <a:p>
            <a:pPr>
              <a:buFont typeface="+mj-lt"/>
              <a:buAutoNum type="arabicPeriod"/>
            </a:pPr>
            <a:r>
              <a:rPr lang="en-US" sz="1950" dirty="0" err="1"/>
              <a:t>Risiko</a:t>
            </a:r>
            <a:r>
              <a:rPr lang="en-US" sz="1950" dirty="0"/>
              <a:t> </a:t>
            </a:r>
            <a:r>
              <a:rPr lang="en-US" sz="1950" dirty="0" err="1"/>
              <a:t>terkait</a:t>
            </a:r>
            <a:r>
              <a:rPr lang="en-US" sz="1950" dirty="0"/>
              <a:t> </a:t>
            </a:r>
            <a:r>
              <a:rPr lang="en-US" sz="1950" dirty="0" err="1"/>
              <a:t>dengan</a:t>
            </a:r>
            <a:r>
              <a:rPr lang="en-US" sz="1950" dirty="0"/>
              <a:t> </a:t>
            </a:r>
          </a:p>
          <a:p>
            <a:pPr marL="866748" lvl="1" indent="-371464">
              <a:buFont typeface="+mj-lt"/>
              <a:buAutoNum type="alphaLcParenR"/>
            </a:pPr>
            <a:r>
              <a:rPr lang="en-US" sz="1517" dirty="0" err="1"/>
              <a:t>Perencanaan</a:t>
            </a:r>
            <a:r>
              <a:rPr lang="en-US" sz="1517" dirty="0"/>
              <a:t>, </a:t>
            </a:r>
            <a:r>
              <a:rPr lang="en-US" sz="1517" dirty="0" err="1"/>
              <a:t>permasalahan</a:t>
            </a:r>
            <a:r>
              <a:rPr lang="en-US" sz="1517" dirty="0"/>
              <a:t> di </a:t>
            </a:r>
            <a:r>
              <a:rPr lang="en-US" sz="1517" dirty="0" err="1"/>
              <a:t>perencanaan</a:t>
            </a:r>
            <a:r>
              <a:rPr lang="en-US" sz="1517" dirty="0"/>
              <a:t>, scope, </a:t>
            </a:r>
            <a:r>
              <a:rPr lang="en-US" sz="1517" dirty="0" err="1"/>
              <a:t>jumlah</a:t>
            </a:r>
            <a:r>
              <a:rPr lang="en-US" sz="1517" dirty="0"/>
              <a:t>, </a:t>
            </a:r>
            <a:r>
              <a:rPr lang="en-US" sz="1517" dirty="0" err="1"/>
              <a:t>durasi</a:t>
            </a:r>
            <a:r>
              <a:rPr lang="en-US" sz="1517" dirty="0"/>
              <a:t>, </a:t>
            </a:r>
            <a:r>
              <a:rPr lang="en-US" sz="1517" dirty="0" err="1"/>
              <a:t>waktu</a:t>
            </a:r>
            <a:r>
              <a:rPr lang="en-US" sz="1517" dirty="0"/>
              <a:t>, </a:t>
            </a:r>
            <a:r>
              <a:rPr lang="en-US" sz="1517" dirty="0" err="1"/>
              <a:t>lokasi</a:t>
            </a:r>
            <a:r>
              <a:rPr lang="en-US" sz="1517" dirty="0"/>
              <a:t> schedule audit</a:t>
            </a:r>
          </a:p>
          <a:p>
            <a:pPr marL="866748" lvl="1" indent="-371464">
              <a:buFont typeface="+mj-lt"/>
              <a:buAutoNum type="alphaLcParenR"/>
            </a:pPr>
            <a:r>
              <a:rPr lang="en-US" sz="1517" dirty="0" err="1"/>
              <a:t>Sumber</a:t>
            </a:r>
            <a:r>
              <a:rPr lang="en-US" sz="1517" dirty="0"/>
              <a:t> </a:t>
            </a:r>
            <a:r>
              <a:rPr lang="en-US" sz="1517" dirty="0" err="1"/>
              <a:t>daya</a:t>
            </a:r>
            <a:r>
              <a:rPr lang="en-US" sz="1517" dirty="0"/>
              <a:t>, </a:t>
            </a:r>
            <a:r>
              <a:rPr lang="en-US" sz="1517" dirty="0" err="1"/>
              <a:t>waktu</a:t>
            </a:r>
            <a:r>
              <a:rPr lang="en-US" sz="1517" dirty="0"/>
              <a:t> yang </a:t>
            </a:r>
            <a:r>
              <a:rPr lang="en-US" sz="1517" dirty="0" err="1"/>
              <a:t>tidak</a:t>
            </a:r>
            <a:r>
              <a:rPr lang="en-US" sz="1517" dirty="0"/>
              <a:t> </a:t>
            </a:r>
            <a:r>
              <a:rPr lang="en-US" sz="1517" dirty="0" err="1"/>
              <a:t>cukup</a:t>
            </a:r>
            <a:r>
              <a:rPr lang="en-US" sz="1517" dirty="0"/>
              <a:t>, </a:t>
            </a:r>
            <a:r>
              <a:rPr lang="en-US" sz="1517" dirty="0" err="1"/>
              <a:t>peralatan</a:t>
            </a:r>
            <a:r>
              <a:rPr lang="en-US" sz="1517" dirty="0"/>
              <a:t> </a:t>
            </a:r>
            <a:r>
              <a:rPr lang="en-US" sz="1517" dirty="0" err="1"/>
              <a:t>dan</a:t>
            </a:r>
            <a:r>
              <a:rPr lang="en-US" sz="1517" dirty="0"/>
              <a:t>/ </a:t>
            </a:r>
            <a:r>
              <a:rPr lang="en-US" sz="1517" dirty="0" err="1"/>
              <a:t>atau</a:t>
            </a:r>
            <a:r>
              <a:rPr lang="en-US" sz="1517" dirty="0"/>
              <a:t> </a:t>
            </a:r>
            <a:r>
              <a:rPr lang="en-US" sz="1517" dirty="0" err="1"/>
              <a:t>pelatihan</a:t>
            </a:r>
            <a:r>
              <a:rPr lang="en-US" sz="1517" dirty="0"/>
              <a:t> </a:t>
            </a:r>
            <a:r>
              <a:rPr lang="en-US" sz="1517" dirty="0" err="1"/>
              <a:t>untuk</a:t>
            </a:r>
            <a:r>
              <a:rPr lang="en-US" sz="1517" dirty="0"/>
              <a:t> </a:t>
            </a:r>
            <a:r>
              <a:rPr lang="en-US" sz="1517" dirty="0" err="1"/>
              <a:t>pengembangan</a:t>
            </a:r>
            <a:r>
              <a:rPr lang="en-US" sz="1517" dirty="0"/>
              <a:t> </a:t>
            </a:r>
            <a:r>
              <a:rPr lang="en-US" sz="1517" dirty="0" err="1"/>
              <a:t>pogram</a:t>
            </a:r>
            <a:r>
              <a:rPr lang="en-US" sz="1517" dirty="0"/>
              <a:t> audit </a:t>
            </a:r>
            <a:r>
              <a:rPr lang="en-US" sz="1517" dirty="0" err="1"/>
              <a:t>atau</a:t>
            </a:r>
            <a:r>
              <a:rPr lang="en-US" sz="1517" dirty="0"/>
              <a:t> </a:t>
            </a:r>
            <a:r>
              <a:rPr lang="en-US" sz="1517" dirty="0" err="1"/>
              <a:t>pelaksanaan</a:t>
            </a:r>
            <a:r>
              <a:rPr lang="en-US" sz="1517" dirty="0"/>
              <a:t> audit</a:t>
            </a:r>
          </a:p>
          <a:p>
            <a:pPr marL="866748" lvl="1" indent="-371464">
              <a:buFont typeface="+mj-lt"/>
              <a:buAutoNum type="alphaLcParenR"/>
            </a:pPr>
            <a:r>
              <a:rPr lang="en-US" sz="1517" dirty="0" err="1"/>
              <a:t>Pemilihan</a:t>
            </a:r>
            <a:r>
              <a:rPr lang="en-US" sz="1517" dirty="0"/>
              <a:t> team audit, </a:t>
            </a:r>
            <a:r>
              <a:rPr lang="en-US" sz="1517" dirty="0" err="1"/>
              <a:t>ketidakcukupan</a:t>
            </a:r>
            <a:r>
              <a:rPr lang="en-US" sz="1517" dirty="0"/>
              <a:t> </a:t>
            </a:r>
            <a:r>
              <a:rPr lang="en-US" sz="1517" dirty="0" err="1"/>
              <a:t>kompetensi</a:t>
            </a:r>
            <a:r>
              <a:rPr lang="en-US" sz="1517" dirty="0"/>
              <a:t> </a:t>
            </a:r>
          </a:p>
          <a:p>
            <a:pPr marL="866748" lvl="1" indent="-371464">
              <a:buFont typeface="+mj-lt"/>
              <a:buAutoNum type="alphaLcParenR"/>
            </a:pPr>
            <a:r>
              <a:rPr lang="en-US" sz="1517" dirty="0" err="1"/>
              <a:t>Komunikasi</a:t>
            </a:r>
            <a:r>
              <a:rPr lang="en-US" sz="1517" dirty="0"/>
              <a:t>, </a:t>
            </a:r>
            <a:r>
              <a:rPr lang="en-US" sz="1517" dirty="0" err="1"/>
              <a:t>ketidakefektifan</a:t>
            </a:r>
            <a:r>
              <a:rPr lang="en-US" sz="1517" dirty="0"/>
              <a:t> </a:t>
            </a:r>
            <a:r>
              <a:rPr lang="en-US" sz="1517" dirty="0" err="1"/>
              <a:t>komunikasi</a:t>
            </a:r>
            <a:r>
              <a:rPr lang="en-US" sz="1517" dirty="0"/>
              <a:t> proses </a:t>
            </a:r>
            <a:r>
              <a:rPr lang="en-US" sz="1517" dirty="0" err="1"/>
              <a:t>komunikasi</a:t>
            </a:r>
            <a:endParaRPr lang="en-US" sz="1517" dirty="0"/>
          </a:p>
          <a:p>
            <a:pPr marL="866748" lvl="1" indent="-371464">
              <a:buFont typeface="+mj-lt"/>
              <a:buAutoNum type="alphaLcParenR"/>
            </a:pPr>
            <a:r>
              <a:rPr lang="en-US" sz="1517" dirty="0" err="1"/>
              <a:t>Pelaksanaan</a:t>
            </a:r>
            <a:r>
              <a:rPr lang="en-US" sz="1517" dirty="0"/>
              <a:t>, </a:t>
            </a:r>
            <a:r>
              <a:rPr lang="en-US" sz="1517" dirty="0" err="1"/>
              <a:t>ketidakefektifan</a:t>
            </a:r>
            <a:r>
              <a:rPr lang="en-US" sz="1517" dirty="0"/>
              <a:t> </a:t>
            </a:r>
            <a:r>
              <a:rPr lang="en-US" sz="1517" dirty="0" err="1"/>
              <a:t>koordinasi</a:t>
            </a:r>
            <a:r>
              <a:rPr lang="en-US" sz="1517" dirty="0"/>
              <a:t> </a:t>
            </a:r>
            <a:r>
              <a:rPr lang="en-US" sz="1517" dirty="0" err="1"/>
              <a:t>didalam</a:t>
            </a:r>
            <a:r>
              <a:rPr lang="en-US" sz="1517" dirty="0"/>
              <a:t> program audit, </a:t>
            </a:r>
            <a:r>
              <a:rPr lang="en-US" sz="1517" dirty="0" err="1"/>
              <a:t>kerahasiaan</a:t>
            </a:r>
            <a:endParaRPr lang="en-US" sz="1517" dirty="0"/>
          </a:p>
          <a:p>
            <a:pPr marL="866748" lvl="1" indent="-371464">
              <a:buFont typeface="+mj-lt"/>
              <a:buAutoNum type="alphaLcParenR"/>
            </a:pPr>
            <a:r>
              <a:rPr lang="en-US" sz="1517" dirty="0" err="1"/>
              <a:t>Pengendalian</a:t>
            </a:r>
            <a:r>
              <a:rPr lang="en-US" sz="1517" dirty="0"/>
              <a:t> </a:t>
            </a:r>
            <a:r>
              <a:rPr lang="en-US" sz="1517" dirty="0" err="1"/>
              <a:t>informasi</a:t>
            </a:r>
            <a:r>
              <a:rPr lang="en-US" sz="1517" dirty="0"/>
              <a:t> yang </a:t>
            </a:r>
            <a:r>
              <a:rPr lang="en-US" sz="1517" dirty="0" err="1"/>
              <a:t>terdokumentasi</a:t>
            </a:r>
            <a:r>
              <a:rPr lang="en-US" sz="1517" dirty="0"/>
              <a:t> (documented information), </a:t>
            </a:r>
            <a:r>
              <a:rPr lang="en-US" sz="1517" dirty="0" err="1"/>
              <a:t>kegagalan</a:t>
            </a:r>
            <a:r>
              <a:rPr lang="en-US" sz="1517" dirty="0"/>
              <a:t> </a:t>
            </a:r>
            <a:r>
              <a:rPr lang="en-US" sz="1517" dirty="0" err="1"/>
              <a:t>dalam</a:t>
            </a:r>
            <a:r>
              <a:rPr lang="en-US" sz="1517" dirty="0"/>
              <a:t> </a:t>
            </a:r>
            <a:r>
              <a:rPr lang="en-US" sz="1517" dirty="0" err="1"/>
              <a:t>memproteksi</a:t>
            </a:r>
            <a:r>
              <a:rPr lang="en-US" sz="1517" dirty="0"/>
              <a:t> </a:t>
            </a:r>
            <a:r>
              <a:rPr lang="en-US" sz="1517" dirty="0" err="1"/>
              <a:t>catatan</a:t>
            </a:r>
            <a:r>
              <a:rPr lang="en-US" sz="1517" dirty="0"/>
              <a:t> audit</a:t>
            </a:r>
          </a:p>
          <a:p>
            <a:pPr marL="866748" lvl="1" indent="-371464">
              <a:buFont typeface="+mj-lt"/>
              <a:buAutoNum type="alphaLcParenR"/>
            </a:pPr>
            <a:r>
              <a:rPr lang="en-US" sz="1517" dirty="0" err="1"/>
              <a:t>Memantau</a:t>
            </a:r>
            <a:r>
              <a:rPr lang="en-US" sz="1517" dirty="0"/>
              <a:t>, </a:t>
            </a:r>
            <a:r>
              <a:rPr lang="en-US" sz="1517" dirty="0" err="1"/>
              <a:t>mereview</a:t>
            </a:r>
            <a:r>
              <a:rPr lang="en-US" sz="1517" dirty="0"/>
              <a:t>, </a:t>
            </a:r>
            <a:r>
              <a:rPr lang="en-US" sz="1517" dirty="0" err="1"/>
              <a:t>dan</a:t>
            </a:r>
            <a:r>
              <a:rPr lang="en-US" sz="1517" dirty="0"/>
              <a:t> </a:t>
            </a:r>
            <a:r>
              <a:rPr lang="en-US" sz="1517" dirty="0" err="1"/>
              <a:t>peningkatan</a:t>
            </a:r>
            <a:r>
              <a:rPr lang="en-US" sz="1517" dirty="0"/>
              <a:t> program audit, </a:t>
            </a:r>
          </a:p>
          <a:p>
            <a:pPr marL="866748" lvl="1" indent="-371464">
              <a:buFont typeface="+mj-lt"/>
              <a:buAutoNum type="alphaLcParenR"/>
            </a:pPr>
            <a:r>
              <a:rPr lang="en-US" sz="1517" dirty="0" err="1"/>
              <a:t>Ketersediaan</a:t>
            </a:r>
            <a:r>
              <a:rPr lang="en-US" sz="1517" dirty="0"/>
              <a:t> </a:t>
            </a:r>
            <a:r>
              <a:rPr lang="en-US" sz="1517" dirty="0" err="1"/>
              <a:t>dan</a:t>
            </a:r>
            <a:r>
              <a:rPr lang="en-US" sz="1517" dirty="0"/>
              <a:t> </a:t>
            </a:r>
            <a:r>
              <a:rPr lang="en-US" sz="1517" dirty="0" err="1"/>
              <a:t>kerjasama</a:t>
            </a:r>
            <a:r>
              <a:rPr lang="en-US" sz="1517" dirty="0"/>
              <a:t> auditee, </a:t>
            </a:r>
            <a:r>
              <a:rPr lang="en-US" sz="1517" dirty="0" err="1"/>
              <a:t>ketersediaan</a:t>
            </a:r>
            <a:r>
              <a:rPr lang="en-US" sz="1517" dirty="0"/>
              <a:t> </a:t>
            </a:r>
            <a:r>
              <a:rPr lang="en-US" sz="1517" dirty="0" err="1"/>
              <a:t>bukti</a:t>
            </a:r>
            <a:r>
              <a:rPr lang="en-US" sz="1517" dirty="0"/>
              <a:t> </a:t>
            </a:r>
            <a:r>
              <a:rPr lang="en-US" sz="1517" dirty="0" err="1"/>
              <a:t>untuk</a:t>
            </a:r>
            <a:r>
              <a:rPr lang="en-US" sz="1517" dirty="0"/>
              <a:t> </a:t>
            </a:r>
            <a:r>
              <a:rPr lang="en-US" sz="1517" dirty="0" err="1"/>
              <a:t>diperiksa</a:t>
            </a:r>
            <a:endParaRPr lang="en-US" sz="1517" dirty="0"/>
          </a:p>
          <a:p>
            <a:pPr marL="866748" lvl="1" indent="-371464">
              <a:buFont typeface="+mj-lt"/>
              <a:buAutoNum type="alphaLcParenR"/>
            </a:pPr>
            <a:endParaRPr lang="en-US" sz="1517" dirty="0"/>
          </a:p>
          <a:p>
            <a:pPr marL="433374">
              <a:buFont typeface="+mj-lt"/>
              <a:buAutoNum type="arabicPeriod"/>
            </a:pPr>
            <a:r>
              <a:rPr lang="en-US" sz="1950" dirty="0" err="1"/>
              <a:t>Kesempatan</a:t>
            </a:r>
            <a:r>
              <a:rPr lang="en-US" sz="1950" dirty="0"/>
              <a:t> </a:t>
            </a:r>
            <a:r>
              <a:rPr lang="en-US" sz="1950" dirty="0" err="1"/>
              <a:t>untuk</a:t>
            </a:r>
            <a:r>
              <a:rPr lang="en-US" sz="1950" dirty="0"/>
              <a:t> </a:t>
            </a:r>
            <a:r>
              <a:rPr lang="en-US" sz="1950" dirty="0" err="1"/>
              <a:t>meningkatkan</a:t>
            </a:r>
            <a:r>
              <a:rPr lang="en-US" sz="1950" dirty="0"/>
              <a:t> program audit  </a:t>
            </a:r>
          </a:p>
          <a:p>
            <a:pPr marL="928659" lvl="1" indent="-371464">
              <a:buFont typeface="+mj-lt"/>
              <a:buAutoNum type="alphaLcParenR"/>
            </a:pPr>
            <a:r>
              <a:rPr lang="en-US" sz="1517" dirty="0" err="1"/>
              <a:t>Pelaksanaan</a:t>
            </a:r>
            <a:r>
              <a:rPr lang="en-US" sz="1517" dirty="0"/>
              <a:t> multiple audit</a:t>
            </a:r>
          </a:p>
          <a:p>
            <a:pPr marL="928659" lvl="1" indent="-371464">
              <a:buFont typeface="+mj-lt"/>
              <a:buAutoNum type="alphaLcParenR"/>
            </a:pPr>
            <a:r>
              <a:rPr lang="en-US" sz="1517" dirty="0" err="1"/>
              <a:t>Minimalisasi</a:t>
            </a:r>
            <a:r>
              <a:rPr lang="en-US" sz="1517" dirty="0"/>
              <a:t> </a:t>
            </a:r>
            <a:r>
              <a:rPr lang="en-US" sz="1517" dirty="0" err="1"/>
              <a:t>waktu</a:t>
            </a:r>
            <a:r>
              <a:rPr lang="en-US" sz="1517" dirty="0"/>
              <a:t> </a:t>
            </a:r>
            <a:r>
              <a:rPr lang="en-US" sz="1517" dirty="0" err="1"/>
              <a:t>dan</a:t>
            </a:r>
            <a:r>
              <a:rPr lang="en-US" sz="1517" dirty="0"/>
              <a:t> </a:t>
            </a:r>
            <a:r>
              <a:rPr lang="en-US" sz="1517" dirty="0" err="1"/>
              <a:t>perjalanan</a:t>
            </a:r>
            <a:endParaRPr lang="en-US" sz="1517" dirty="0"/>
          </a:p>
          <a:p>
            <a:pPr marL="928659" lvl="1" indent="-371464">
              <a:buFont typeface="+mj-lt"/>
              <a:buAutoNum type="alphaLcParenR"/>
            </a:pPr>
            <a:r>
              <a:rPr lang="en-US" sz="1517" dirty="0" err="1"/>
              <a:t>Penyesuaian</a:t>
            </a:r>
            <a:r>
              <a:rPr lang="en-US" sz="1517" dirty="0"/>
              <a:t> level </a:t>
            </a:r>
            <a:r>
              <a:rPr lang="en-US" sz="1517" dirty="0" err="1"/>
              <a:t>kompetensi</a:t>
            </a:r>
            <a:r>
              <a:rPr lang="en-US" sz="1517" dirty="0"/>
              <a:t> team audit </a:t>
            </a:r>
            <a:r>
              <a:rPr lang="en-US" sz="1517" dirty="0" err="1"/>
              <a:t>sesuai</a:t>
            </a:r>
            <a:r>
              <a:rPr lang="en-US" sz="1517" dirty="0"/>
              <a:t> level </a:t>
            </a:r>
            <a:r>
              <a:rPr lang="en-US" sz="1517" dirty="0" err="1"/>
              <a:t>sasaran</a:t>
            </a:r>
            <a:r>
              <a:rPr lang="en-US" sz="1517" dirty="0"/>
              <a:t> </a:t>
            </a:r>
            <a:r>
              <a:rPr lang="en-US" sz="1517" dirty="0" err="1"/>
              <a:t>dari</a:t>
            </a:r>
            <a:r>
              <a:rPr lang="en-US" sz="1517" dirty="0"/>
              <a:t> audit</a:t>
            </a:r>
          </a:p>
          <a:p>
            <a:pPr marL="928659" lvl="1" indent="-371464">
              <a:buFont typeface="+mj-lt"/>
              <a:buAutoNum type="alphaLcParenR"/>
            </a:pPr>
            <a:r>
              <a:rPr lang="en-US" sz="1517" dirty="0" err="1"/>
              <a:t>Penyesuaian</a:t>
            </a:r>
            <a:r>
              <a:rPr lang="en-US" sz="1517" dirty="0"/>
              <a:t> </a:t>
            </a:r>
            <a:r>
              <a:rPr lang="en-US" sz="1517" dirty="0" err="1"/>
              <a:t>tanggal</a:t>
            </a:r>
            <a:r>
              <a:rPr lang="en-US" sz="1517" dirty="0"/>
              <a:t> audit </a:t>
            </a:r>
            <a:r>
              <a:rPr lang="en-US" sz="1517" dirty="0" err="1"/>
              <a:t>dengan</a:t>
            </a:r>
            <a:r>
              <a:rPr lang="en-US" sz="1517" dirty="0"/>
              <a:t> </a:t>
            </a:r>
            <a:r>
              <a:rPr lang="en-US" sz="1517" dirty="0" err="1"/>
              <a:t>keberadaan</a:t>
            </a:r>
            <a:r>
              <a:rPr lang="en-US" sz="1517" dirty="0"/>
              <a:t> staff </a:t>
            </a:r>
            <a:r>
              <a:rPr lang="en-US" sz="1517" dirty="0" err="1"/>
              <a:t>kunci</a:t>
            </a:r>
            <a:r>
              <a:rPr lang="en-US" sz="1517" dirty="0"/>
              <a:t> auditee</a:t>
            </a:r>
          </a:p>
          <a:p>
            <a:pPr marL="928659" lvl="1" indent="-371464">
              <a:buFont typeface="+mj-lt"/>
              <a:buAutoNum type="alphaLcParenR"/>
            </a:pPr>
            <a:endParaRPr lang="en-US" sz="1517" dirty="0"/>
          </a:p>
        </p:txBody>
      </p:sp>
      <p:sp>
        <p:nvSpPr>
          <p:cNvPr id="5" name="Slide Number Placeholder 4">
            <a:extLst>
              <a:ext uri="{FF2B5EF4-FFF2-40B4-BE49-F238E27FC236}">
                <a16:creationId xmlns:a16="http://schemas.microsoft.com/office/drawing/2014/main" id="{9F10CA36-C831-4C4A-A756-2B2DD8C014BF}"/>
              </a:ext>
            </a:extLst>
          </p:cNvPr>
          <p:cNvSpPr>
            <a:spLocks noGrp="1"/>
          </p:cNvSpPr>
          <p:nvPr>
            <p:ph type="sldNum" sz="quarter" idx="12"/>
          </p:nvPr>
        </p:nvSpPr>
        <p:spPr/>
        <p:txBody>
          <a:bodyPr/>
          <a:lstStyle/>
          <a:p>
            <a:fld id="{B6F15528-21DE-4FAA-801E-634DDDAF4B2B}" type="slidenum">
              <a:rPr lang="en-US" smtClean="0"/>
              <a:pPr/>
              <a:t>33</a:t>
            </a:fld>
            <a:endParaRPr lang="en-US"/>
          </a:p>
        </p:txBody>
      </p:sp>
      <p:sp>
        <p:nvSpPr>
          <p:cNvPr id="6" name="Title 5">
            <a:extLst>
              <a:ext uri="{FF2B5EF4-FFF2-40B4-BE49-F238E27FC236}">
                <a16:creationId xmlns:a16="http://schemas.microsoft.com/office/drawing/2014/main" id="{3D0B267D-57CC-894C-A6F5-C71359D64FEA}"/>
              </a:ext>
            </a:extLst>
          </p:cNvPr>
          <p:cNvSpPr>
            <a:spLocks noGrp="1"/>
          </p:cNvSpPr>
          <p:nvPr>
            <p:ph type="title"/>
          </p:nvPr>
        </p:nvSpPr>
        <p:spPr>
          <a:xfrm>
            <a:off x="681038" y="132904"/>
            <a:ext cx="8543925" cy="1193716"/>
          </a:xfrm>
          <a:prstGeom prst="rect">
            <a:avLst/>
          </a:prstGeom>
        </p:spPr>
        <p:style>
          <a:lnRef idx="2">
            <a:schemeClr val="dk1"/>
          </a:lnRef>
          <a:fillRef idx="1">
            <a:schemeClr val="lt1"/>
          </a:fillRef>
          <a:effectRef idx="0">
            <a:schemeClr val="dk1"/>
          </a:effectRef>
          <a:fontRef idx="minor">
            <a:schemeClr val="dk1"/>
          </a:fontRef>
        </p:style>
        <p:txBody>
          <a:bodyPr rtlCol="0" anchor="ctr">
            <a:normAutofit/>
          </a:bodyPr>
          <a:lstStyle/>
          <a:p>
            <a:pPr algn="ctr"/>
            <a:r>
              <a:rPr lang="en-US" sz="2600" dirty="0"/>
              <a:t>5.3 </a:t>
            </a:r>
            <a:r>
              <a:rPr lang="en-US" sz="2600" dirty="0" err="1"/>
              <a:t>Menetapkan</a:t>
            </a:r>
            <a:r>
              <a:rPr lang="en-US" sz="2600" dirty="0"/>
              <a:t> dan </a:t>
            </a:r>
            <a:r>
              <a:rPr lang="en-US" sz="2600" dirty="0" err="1"/>
              <a:t>Mengevaluasi</a:t>
            </a:r>
            <a:r>
              <a:rPr lang="en-US" sz="2600" dirty="0"/>
              <a:t> </a:t>
            </a:r>
            <a:r>
              <a:rPr lang="en-US" sz="2600" dirty="0" err="1"/>
              <a:t>Risiko</a:t>
            </a:r>
            <a:r>
              <a:rPr lang="en-US" sz="2600" dirty="0"/>
              <a:t> dan </a:t>
            </a:r>
            <a:r>
              <a:rPr lang="en-US" sz="2600" dirty="0" err="1"/>
              <a:t>Peluang</a:t>
            </a:r>
            <a:r>
              <a:rPr lang="en-US" sz="2600" dirty="0"/>
              <a:t> </a:t>
            </a:r>
            <a:br>
              <a:rPr lang="en-US" sz="2600" dirty="0"/>
            </a:br>
            <a:r>
              <a:rPr lang="en-US" sz="2600" dirty="0" err="1"/>
              <a:t>dari</a:t>
            </a:r>
            <a:r>
              <a:rPr lang="en-US" sz="2600" dirty="0"/>
              <a:t> Program Audit </a:t>
            </a:r>
            <a:r>
              <a:rPr lang="en-US" sz="2600" u="sng" dirty="0">
                <a:solidFill>
                  <a:srgbClr val="FF0000"/>
                </a:solidFill>
              </a:rPr>
              <a:t>(NEW, ISO 19011:2018)</a:t>
            </a:r>
          </a:p>
        </p:txBody>
      </p:sp>
      <p:sp>
        <p:nvSpPr>
          <p:cNvPr id="2" name="Footer Placeholder 1">
            <a:extLst>
              <a:ext uri="{FF2B5EF4-FFF2-40B4-BE49-F238E27FC236}">
                <a16:creationId xmlns:a16="http://schemas.microsoft.com/office/drawing/2014/main" id="{964B8FCF-FC3B-48A2-BEBA-DDA73DEDF8D9}"/>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11535119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CF7-EE2E-924C-80B5-2B3C1605CDCC}"/>
              </a:ext>
            </a:extLst>
          </p:cNvPr>
          <p:cNvSpPr>
            <a:spLocks noGrp="1"/>
          </p:cNvSpPr>
          <p:nvPr>
            <p:ph type="title"/>
          </p:nvPr>
        </p:nvSpPr>
        <p:spPr/>
        <p:txBody>
          <a:bodyPr>
            <a:normAutofit/>
          </a:bodyPr>
          <a:lstStyle/>
          <a:p>
            <a:r>
              <a:rPr lang="en-US" b="1" dirty="0"/>
              <a:t>Workshop </a:t>
            </a:r>
            <a:r>
              <a:rPr lang="en-US" b="1" dirty="0" err="1"/>
              <a:t>Menyusun</a:t>
            </a:r>
            <a:r>
              <a:rPr lang="en-US" b="1" dirty="0"/>
              <a:t> Program Audit </a:t>
            </a:r>
          </a:p>
        </p:txBody>
      </p:sp>
      <p:sp>
        <p:nvSpPr>
          <p:cNvPr id="4" name="Slide Number Placeholder 3">
            <a:extLst>
              <a:ext uri="{FF2B5EF4-FFF2-40B4-BE49-F238E27FC236}">
                <a16:creationId xmlns:a16="http://schemas.microsoft.com/office/drawing/2014/main" id="{3185AE3E-C3E1-7E41-8271-31AA77148AB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2117D27-6CD3-4425-86E8-C81BAC3A6F85}"/>
              </a:ext>
            </a:extLst>
          </p:cNvPr>
          <p:cNvSpPr>
            <a:spLocks noGrp="1"/>
          </p:cNvSpPr>
          <p:nvPr>
            <p:ph type="ftr" sz="quarter" idx="3"/>
          </p:nvPr>
        </p:nvSpPr>
        <p:spPr>
          <a:xfrm>
            <a:off x="495300" y="6583362"/>
            <a:ext cx="6026150" cy="274638"/>
          </a:xfrm>
          <a:prstGeom prst="rect">
            <a:avLst/>
          </a:prstGeom>
        </p:spPr>
        <p:txBody>
          <a:bodyPr vert="horz" lIns="91440" tIns="45720" rIns="91440" bIns="45720" rtlCol="0" anchor="ctr"/>
          <a:lstStyle>
            <a:defPPr>
              <a:defRPr lang="en-US"/>
            </a:defPPr>
            <a:lvl1pPr marL="0" algn="l" defTabSz="914400" rtl="0" eaLnBrk="1" latinLnBrk="0" hangingPunct="1">
              <a:defRPr sz="97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975"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Audit integrasi IATF, ISO 14001&amp; ISO 45001  1/rev 00© Copyright Sentral Sistem, Jun 2019</a:t>
            </a:r>
            <a:endParaRPr kumimoji="0" lang="en-US" sz="975"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F1FE9906-DC5F-44B4-8703-B6ADAC7C71E6}"/>
              </a:ext>
            </a:extLst>
          </p:cNvPr>
          <p:cNvPicPr>
            <a:picLocks noChangeAspect="1"/>
          </p:cNvPicPr>
          <p:nvPr/>
        </p:nvPicPr>
        <p:blipFill>
          <a:blip r:embed="rId2"/>
          <a:stretch>
            <a:fillRect/>
          </a:stretch>
        </p:blipFill>
        <p:spPr>
          <a:xfrm>
            <a:off x="-17298" y="1956275"/>
            <a:ext cx="9982200" cy="4906980"/>
          </a:xfrm>
          <a:prstGeom prst="rect">
            <a:avLst/>
          </a:prstGeom>
        </p:spPr>
      </p:pic>
    </p:spTree>
    <p:extLst>
      <p:ext uri="{BB962C8B-B14F-4D97-AF65-F5344CB8AC3E}">
        <p14:creationId xmlns:p14="http://schemas.microsoft.com/office/powerpoint/2010/main" val="3098893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19098" y="488959"/>
            <a:ext cx="9906000" cy="1082653"/>
          </a:xfrm>
          <a:noFill/>
        </p:spPr>
        <p:txBody>
          <a:bodyPr anchorCtr="1"/>
          <a:lstStyle/>
          <a:p>
            <a:pPr eaLnBrk="1" hangingPunct="1">
              <a:defRPr/>
            </a:pPr>
            <a:r>
              <a:rPr lang="en-US" b="1" dirty="0">
                <a:effectLst>
                  <a:outerShdw blurRad="38100" dist="38100" dir="2700000" algn="tl">
                    <a:srgbClr val="C0C0C0"/>
                  </a:outerShdw>
                </a:effectLst>
              </a:rPr>
              <a:t>Program Audit </a:t>
            </a:r>
            <a:r>
              <a:rPr lang="en-US" b="1" dirty="0" err="1">
                <a:effectLst>
                  <a:outerShdw blurRad="38100" dist="38100" dir="2700000" algn="tl">
                    <a:srgbClr val="C0C0C0"/>
                  </a:outerShdw>
                </a:effectLst>
              </a:rPr>
              <a:t>Meliputi</a:t>
            </a:r>
            <a:r>
              <a:rPr lang="en-US" b="1" dirty="0">
                <a:effectLst>
                  <a:outerShdw blurRad="38100" dist="38100" dir="2700000" algn="tl">
                    <a:srgbClr val="C0C0C0"/>
                  </a:outerShdw>
                </a:effectLst>
              </a:rPr>
              <a:t> </a:t>
            </a:r>
          </a:p>
        </p:txBody>
      </p:sp>
      <p:sp>
        <p:nvSpPr>
          <p:cNvPr id="6" name="Slide Number Placeholder 5"/>
          <p:cNvSpPr>
            <a:spLocks noGrp="1"/>
          </p:cNvSpPr>
          <p:nvPr>
            <p:ph type="sldNum" sz="quarter" idx="11"/>
          </p:nvPr>
        </p:nvSpPr>
        <p:spPr>
          <a:xfrm>
            <a:off x="7167578" y="6492875"/>
            <a:ext cx="2311400" cy="365125"/>
          </a:xfrm>
        </p:spPr>
        <p:txBody>
          <a:bodyPr/>
          <a:lstStyle/>
          <a:p>
            <a:pPr>
              <a:defRPr/>
            </a:pPr>
            <a:fld id="{786B7779-744F-477C-853F-516D663BF188}" type="slidenum">
              <a:rPr lang="id-ID" smtClean="0"/>
              <a:pPr>
                <a:defRPr/>
              </a:pPr>
              <a:t>35</a:t>
            </a:fld>
            <a:endParaRPr lang="id-ID" dirty="0"/>
          </a:p>
        </p:txBody>
      </p:sp>
      <p:sp>
        <p:nvSpPr>
          <p:cNvPr id="2" name="Rectangle 1"/>
          <p:cNvSpPr/>
          <p:nvPr/>
        </p:nvSpPr>
        <p:spPr>
          <a:xfrm>
            <a:off x="0" y="0"/>
            <a:ext cx="1784648" cy="6858000"/>
          </a:xfrm>
          <a:custGeom>
            <a:avLst/>
            <a:gdLst>
              <a:gd name="connsiteX0" fmla="*/ 0 w 1784648"/>
              <a:gd name="connsiteY0" fmla="*/ 0 h 6858000"/>
              <a:gd name="connsiteX1" fmla="*/ 1784648 w 1784648"/>
              <a:gd name="connsiteY1" fmla="*/ 0 h 6858000"/>
              <a:gd name="connsiteX2" fmla="*/ 1784648 w 1784648"/>
              <a:gd name="connsiteY2" fmla="*/ 6858000 h 6858000"/>
              <a:gd name="connsiteX3" fmla="*/ 0 w 1784648"/>
              <a:gd name="connsiteY3" fmla="*/ 6858000 h 6858000"/>
              <a:gd name="connsiteX4" fmla="*/ 0 w 1784648"/>
              <a:gd name="connsiteY4" fmla="*/ 0 h 6858000"/>
              <a:gd name="connsiteX0" fmla="*/ 0 w 1784648"/>
              <a:gd name="connsiteY0" fmla="*/ 0 h 6858000"/>
              <a:gd name="connsiteX1" fmla="*/ 1784648 w 1784648"/>
              <a:gd name="connsiteY1" fmla="*/ 6858000 h 6858000"/>
              <a:gd name="connsiteX2" fmla="*/ 0 w 1784648"/>
              <a:gd name="connsiteY2" fmla="*/ 6858000 h 6858000"/>
              <a:gd name="connsiteX3" fmla="*/ 0 w 1784648"/>
              <a:gd name="connsiteY3" fmla="*/ 0 h 6858000"/>
            </a:gdLst>
            <a:ahLst/>
            <a:cxnLst>
              <a:cxn ang="0">
                <a:pos x="connsiteX0" y="connsiteY0"/>
              </a:cxn>
              <a:cxn ang="0">
                <a:pos x="connsiteX1" y="connsiteY1"/>
              </a:cxn>
              <a:cxn ang="0">
                <a:pos x="connsiteX2" y="connsiteY2"/>
              </a:cxn>
              <a:cxn ang="0">
                <a:pos x="connsiteX3" y="connsiteY3"/>
              </a:cxn>
            </a:cxnLst>
            <a:rect l="l" t="t" r="r" b="b"/>
            <a:pathLst>
              <a:path w="1784648" h="6858000">
                <a:moveTo>
                  <a:pt x="0" y="0"/>
                </a:moveTo>
                <a:lnTo>
                  <a:pt x="1784648"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023910" y="1857364"/>
            <a:ext cx="7858180" cy="3108543"/>
          </a:xfrm>
          <a:prstGeom prst="rect">
            <a:avLst/>
          </a:prstGeom>
          <a:noFill/>
        </p:spPr>
        <p:txBody>
          <a:bodyPr wrap="square" rtlCol="0">
            <a:spAutoFit/>
          </a:bodyPr>
          <a:lstStyle/>
          <a:p>
            <a:pPr marL="742950" indent="-742950">
              <a:buFont typeface="+mj-lt"/>
              <a:buAutoNum type="arabicPeriod"/>
            </a:pPr>
            <a:r>
              <a:rPr lang="en-US" sz="2800" dirty="0"/>
              <a:t>Audit Sistem </a:t>
            </a:r>
            <a:r>
              <a:rPr lang="en-US" sz="2800" dirty="0" err="1"/>
              <a:t>Manajemen</a:t>
            </a:r>
            <a:r>
              <a:rPr lang="en-US" sz="2800" dirty="0"/>
              <a:t> </a:t>
            </a:r>
            <a:r>
              <a:rPr lang="en-US" sz="2800" dirty="0" err="1"/>
              <a:t>Mutu</a:t>
            </a:r>
            <a:r>
              <a:rPr lang="en-US" sz="2800" dirty="0"/>
              <a:t> 9.2.2.2</a:t>
            </a:r>
          </a:p>
          <a:p>
            <a:pPr marL="742950" indent="-742950">
              <a:buFont typeface="+mj-lt"/>
              <a:buAutoNum type="arabicPeriod"/>
            </a:pPr>
            <a:r>
              <a:rPr lang="en-US" sz="2800" dirty="0"/>
              <a:t>Audit </a:t>
            </a:r>
            <a:r>
              <a:rPr lang="en-US" sz="2800" dirty="0" err="1"/>
              <a:t>Proses</a:t>
            </a:r>
            <a:r>
              <a:rPr lang="en-US" sz="2800" dirty="0"/>
              <a:t> </a:t>
            </a:r>
            <a:r>
              <a:rPr lang="en-US" sz="2800" dirty="0" err="1"/>
              <a:t>Manufaktur</a:t>
            </a:r>
            <a:r>
              <a:rPr lang="en-US" sz="2800" dirty="0"/>
              <a:t> 9.2.2.3</a:t>
            </a:r>
          </a:p>
          <a:p>
            <a:pPr marL="742950" indent="-742950">
              <a:buFont typeface="+mj-lt"/>
              <a:buAutoNum type="arabicPeriod"/>
            </a:pPr>
            <a:r>
              <a:rPr lang="en-US" sz="2800" dirty="0"/>
              <a:t>Audit </a:t>
            </a:r>
            <a:r>
              <a:rPr lang="en-US" sz="2800" dirty="0" err="1"/>
              <a:t>Produk</a:t>
            </a:r>
            <a:r>
              <a:rPr lang="en-US" sz="2800" dirty="0"/>
              <a:t> 9.2.2.4 </a:t>
            </a:r>
          </a:p>
          <a:p>
            <a:pPr marL="742950" indent="-742950">
              <a:buFont typeface="+mj-lt"/>
              <a:buAutoNum type="arabicPeriod"/>
            </a:pPr>
            <a:r>
              <a:rPr lang="en-US" sz="2800" dirty="0" err="1"/>
              <a:t>Jika</a:t>
            </a:r>
            <a:r>
              <a:rPr lang="en-US" sz="2800" dirty="0"/>
              <a:t> </a:t>
            </a:r>
            <a:r>
              <a:rPr lang="en-US" sz="2800" dirty="0" err="1"/>
              <a:t>perusahaan</a:t>
            </a:r>
            <a:r>
              <a:rPr lang="en-US" sz="2800" dirty="0"/>
              <a:t> </a:t>
            </a:r>
            <a:r>
              <a:rPr lang="en-US" sz="2800" dirty="0" err="1"/>
              <a:t>bertanggung</a:t>
            </a:r>
            <a:r>
              <a:rPr lang="en-US" sz="2800" dirty="0"/>
              <a:t> </a:t>
            </a:r>
            <a:r>
              <a:rPr lang="en-US" sz="2800" dirty="0" err="1"/>
              <a:t>jawab</a:t>
            </a:r>
            <a:r>
              <a:rPr lang="en-US" sz="2800" dirty="0"/>
              <a:t> </a:t>
            </a:r>
            <a:r>
              <a:rPr lang="en-US" sz="2800" dirty="0" err="1"/>
              <a:t>untuk</a:t>
            </a:r>
            <a:r>
              <a:rPr lang="en-US" sz="2800" dirty="0"/>
              <a:t> </a:t>
            </a:r>
            <a:r>
              <a:rPr lang="en-US" sz="2800" dirty="0" err="1"/>
              <a:t>pengembangan</a:t>
            </a:r>
            <a:r>
              <a:rPr lang="en-US" sz="2800" dirty="0"/>
              <a:t> software, program audit </a:t>
            </a:r>
            <a:r>
              <a:rPr lang="en-US" sz="2800" dirty="0" err="1"/>
              <a:t>harus</a:t>
            </a:r>
            <a:r>
              <a:rPr lang="en-US" sz="2800" dirty="0"/>
              <a:t> pula </a:t>
            </a:r>
            <a:r>
              <a:rPr lang="en-US" sz="2800" dirty="0" err="1"/>
              <a:t>meliputi</a:t>
            </a:r>
            <a:r>
              <a:rPr lang="en-US" sz="2800" dirty="0"/>
              <a:t> audit </a:t>
            </a:r>
            <a:r>
              <a:rPr lang="en-US" sz="2800" dirty="0" err="1"/>
              <a:t>kemampuan</a:t>
            </a:r>
            <a:r>
              <a:rPr lang="en-US" sz="2800" dirty="0"/>
              <a:t>  </a:t>
            </a:r>
            <a:r>
              <a:rPr lang="en-US" sz="2800" dirty="0" err="1"/>
              <a:t>pengembangan</a:t>
            </a:r>
            <a:r>
              <a:rPr lang="en-US" sz="2800" dirty="0"/>
              <a:t> software  </a:t>
            </a:r>
          </a:p>
        </p:txBody>
      </p:sp>
      <p:sp>
        <p:nvSpPr>
          <p:cNvPr id="12" name="TextBox 11"/>
          <p:cNvSpPr txBox="1"/>
          <p:nvPr/>
        </p:nvSpPr>
        <p:spPr>
          <a:xfrm>
            <a:off x="452406" y="5199419"/>
            <a:ext cx="9001188" cy="1015663"/>
          </a:xfrm>
          <a:prstGeom prst="rect">
            <a:avLst/>
          </a:prstGeom>
          <a:noFill/>
          <a:ln>
            <a:solidFill>
              <a:schemeClr val="tx1"/>
            </a:solidFill>
          </a:ln>
        </p:spPr>
        <p:txBody>
          <a:bodyPr wrap="square" rtlCol="0">
            <a:spAutoFit/>
          </a:bodyPr>
          <a:lstStyle/>
          <a:p>
            <a:pPr algn="ctr"/>
            <a:r>
              <a:rPr lang="en-US" sz="3000" dirty="0" err="1"/>
              <a:t>Masing-masing</a:t>
            </a:r>
            <a:r>
              <a:rPr lang="en-US" sz="3000" dirty="0"/>
              <a:t> </a:t>
            </a:r>
            <a:r>
              <a:rPr lang="en-US" sz="3000" dirty="0" err="1"/>
              <a:t>jenis</a:t>
            </a:r>
            <a:r>
              <a:rPr lang="en-US" sz="3000" dirty="0"/>
              <a:t> audit </a:t>
            </a:r>
            <a:r>
              <a:rPr lang="en-US" sz="3000" dirty="0" err="1"/>
              <a:t>memiliki</a:t>
            </a:r>
            <a:r>
              <a:rPr lang="en-US" sz="3000" dirty="0"/>
              <a:t> </a:t>
            </a:r>
            <a:r>
              <a:rPr lang="en-US" sz="3000" dirty="0" err="1"/>
              <a:t>tujuan</a:t>
            </a:r>
            <a:r>
              <a:rPr lang="en-US" sz="3000" dirty="0"/>
              <a:t> </a:t>
            </a:r>
            <a:r>
              <a:rPr lang="en-US" sz="3000" dirty="0" err="1"/>
              <a:t>dan</a:t>
            </a:r>
            <a:r>
              <a:rPr lang="en-US" sz="3000" dirty="0"/>
              <a:t> </a:t>
            </a:r>
            <a:r>
              <a:rPr lang="en-US" sz="3000" dirty="0" err="1"/>
              <a:t>tuntutan</a:t>
            </a:r>
            <a:r>
              <a:rPr lang="en-US" sz="3000" dirty="0"/>
              <a:t> </a:t>
            </a:r>
            <a:r>
              <a:rPr lang="en-US" sz="3000" dirty="0" err="1"/>
              <a:t>kompetensi</a:t>
            </a:r>
            <a:r>
              <a:rPr lang="en-US" sz="3000" dirty="0"/>
              <a:t> auditor yang </a:t>
            </a:r>
            <a:r>
              <a:rPr lang="en-US" sz="3000" dirty="0" err="1"/>
              <a:t>berbeda</a:t>
            </a:r>
            <a:r>
              <a:rPr lang="en-US" sz="3000" dirty="0"/>
              <a:t>  </a:t>
            </a:r>
          </a:p>
        </p:txBody>
      </p:sp>
      <p:sp>
        <p:nvSpPr>
          <p:cNvPr id="7" name="TextBox 6"/>
          <p:cNvSpPr txBox="1"/>
          <p:nvPr/>
        </p:nvSpPr>
        <p:spPr>
          <a:xfrm>
            <a:off x="0" y="0"/>
            <a:ext cx="2941831" cy="369332"/>
          </a:xfrm>
          <a:prstGeom prst="rect">
            <a:avLst/>
          </a:prstGeom>
          <a:solidFill>
            <a:schemeClr val="accent5"/>
          </a:solidFill>
        </p:spPr>
        <p:txBody>
          <a:bodyPr wrap="none" rtlCol="0">
            <a:spAutoFit/>
          </a:bodyPr>
          <a:lstStyle/>
          <a:p>
            <a:r>
              <a:rPr lang="en-US" b="1" dirty="0" err="1">
                <a:solidFill>
                  <a:schemeClr val="bg1"/>
                </a:solidFill>
              </a:rPr>
              <a:t>Membuat</a:t>
            </a:r>
            <a:r>
              <a:rPr lang="en-US" b="1" dirty="0">
                <a:solidFill>
                  <a:schemeClr val="bg1"/>
                </a:solidFill>
              </a:rPr>
              <a:t> program audit  </a:t>
            </a:r>
            <a:endParaRPr lang="en-US" dirty="0">
              <a:solidFill>
                <a:schemeClr val="bg1"/>
              </a:solidFill>
            </a:endParaRPr>
          </a:p>
        </p:txBody>
      </p:sp>
    </p:spTree>
    <p:extLst>
      <p:ext uri="{BB962C8B-B14F-4D97-AF65-F5344CB8AC3E}">
        <p14:creationId xmlns:p14="http://schemas.microsoft.com/office/powerpoint/2010/main" val="2885359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19098" y="488959"/>
            <a:ext cx="9906000" cy="1082653"/>
          </a:xfrm>
          <a:noFill/>
        </p:spPr>
        <p:txBody>
          <a:bodyPr anchorCtr="1"/>
          <a:lstStyle/>
          <a:p>
            <a:pPr eaLnBrk="1" hangingPunct="1">
              <a:defRPr/>
            </a:pPr>
            <a:r>
              <a:rPr lang="en-US" b="1" u="sng" dirty="0">
                <a:effectLst>
                  <a:outerShdw blurRad="38100" dist="38100" dir="2700000" algn="tl">
                    <a:srgbClr val="C0C0C0"/>
                  </a:outerShdw>
                </a:effectLst>
              </a:rPr>
              <a:t>Audit Sistem </a:t>
            </a:r>
            <a:r>
              <a:rPr lang="en-US" b="1" u="sng" dirty="0" err="1">
                <a:effectLst>
                  <a:outerShdw blurRad="38100" dist="38100" dir="2700000" algn="tl">
                    <a:srgbClr val="C0C0C0"/>
                  </a:outerShdw>
                </a:effectLst>
              </a:rPr>
              <a:t>Manajemen</a:t>
            </a:r>
            <a:r>
              <a:rPr lang="en-US" b="1" u="sng" dirty="0">
                <a:effectLst>
                  <a:outerShdw blurRad="38100" dist="38100" dir="2700000" algn="tl">
                    <a:srgbClr val="C0C0C0"/>
                  </a:outerShdw>
                </a:effectLst>
              </a:rPr>
              <a:t> </a:t>
            </a:r>
            <a:r>
              <a:rPr lang="en-US" b="1" u="sng" dirty="0" err="1">
                <a:effectLst>
                  <a:outerShdw blurRad="38100" dist="38100" dir="2700000" algn="tl">
                    <a:srgbClr val="C0C0C0"/>
                  </a:outerShdw>
                </a:effectLst>
              </a:rPr>
              <a:t>Mutu</a:t>
            </a:r>
            <a:r>
              <a:rPr lang="en-US" b="1" u="sng" dirty="0">
                <a:effectLst>
                  <a:outerShdw blurRad="38100" dist="38100" dir="2700000" algn="tl">
                    <a:srgbClr val="C0C0C0"/>
                  </a:outerShdw>
                </a:effectLst>
              </a:rPr>
              <a:t> </a:t>
            </a:r>
          </a:p>
        </p:txBody>
      </p:sp>
      <p:sp>
        <p:nvSpPr>
          <p:cNvPr id="6" name="Slide Number Placeholder 5"/>
          <p:cNvSpPr>
            <a:spLocks noGrp="1"/>
          </p:cNvSpPr>
          <p:nvPr>
            <p:ph type="sldNum" sz="quarter" idx="11"/>
          </p:nvPr>
        </p:nvSpPr>
        <p:spPr>
          <a:xfrm>
            <a:off x="7167578" y="6492875"/>
            <a:ext cx="2311400" cy="365125"/>
          </a:xfrm>
        </p:spPr>
        <p:txBody>
          <a:bodyPr/>
          <a:lstStyle/>
          <a:p>
            <a:pPr>
              <a:defRPr/>
            </a:pPr>
            <a:fld id="{786B7779-744F-477C-853F-516D663BF188}" type="slidenum">
              <a:rPr lang="id-ID" smtClean="0"/>
              <a:pPr>
                <a:defRPr/>
              </a:pPr>
              <a:t>36</a:t>
            </a:fld>
            <a:endParaRPr lang="id-ID" dirty="0"/>
          </a:p>
        </p:txBody>
      </p:sp>
      <p:sp>
        <p:nvSpPr>
          <p:cNvPr id="2" name="Rectangle 1"/>
          <p:cNvSpPr/>
          <p:nvPr/>
        </p:nvSpPr>
        <p:spPr>
          <a:xfrm>
            <a:off x="0" y="0"/>
            <a:ext cx="1784648" cy="6858000"/>
          </a:xfrm>
          <a:custGeom>
            <a:avLst/>
            <a:gdLst>
              <a:gd name="connsiteX0" fmla="*/ 0 w 1784648"/>
              <a:gd name="connsiteY0" fmla="*/ 0 h 6858000"/>
              <a:gd name="connsiteX1" fmla="*/ 1784648 w 1784648"/>
              <a:gd name="connsiteY1" fmla="*/ 0 h 6858000"/>
              <a:gd name="connsiteX2" fmla="*/ 1784648 w 1784648"/>
              <a:gd name="connsiteY2" fmla="*/ 6858000 h 6858000"/>
              <a:gd name="connsiteX3" fmla="*/ 0 w 1784648"/>
              <a:gd name="connsiteY3" fmla="*/ 6858000 h 6858000"/>
              <a:gd name="connsiteX4" fmla="*/ 0 w 1784648"/>
              <a:gd name="connsiteY4" fmla="*/ 0 h 6858000"/>
              <a:gd name="connsiteX0" fmla="*/ 0 w 1784648"/>
              <a:gd name="connsiteY0" fmla="*/ 0 h 6858000"/>
              <a:gd name="connsiteX1" fmla="*/ 1784648 w 1784648"/>
              <a:gd name="connsiteY1" fmla="*/ 6858000 h 6858000"/>
              <a:gd name="connsiteX2" fmla="*/ 0 w 1784648"/>
              <a:gd name="connsiteY2" fmla="*/ 6858000 h 6858000"/>
              <a:gd name="connsiteX3" fmla="*/ 0 w 1784648"/>
              <a:gd name="connsiteY3" fmla="*/ 0 h 6858000"/>
            </a:gdLst>
            <a:ahLst/>
            <a:cxnLst>
              <a:cxn ang="0">
                <a:pos x="connsiteX0" y="connsiteY0"/>
              </a:cxn>
              <a:cxn ang="0">
                <a:pos x="connsiteX1" y="connsiteY1"/>
              </a:cxn>
              <a:cxn ang="0">
                <a:pos x="connsiteX2" y="connsiteY2"/>
              </a:cxn>
              <a:cxn ang="0">
                <a:pos x="connsiteX3" y="connsiteY3"/>
              </a:cxn>
            </a:cxnLst>
            <a:rect l="l" t="t" r="r" b="b"/>
            <a:pathLst>
              <a:path w="1784648" h="6858000">
                <a:moveTo>
                  <a:pt x="0" y="0"/>
                </a:moveTo>
                <a:lnTo>
                  <a:pt x="1784648"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952472" y="1813877"/>
            <a:ext cx="7858180" cy="4401205"/>
          </a:xfrm>
          <a:prstGeom prst="rect">
            <a:avLst/>
          </a:prstGeom>
          <a:noFill/>
        </p:spPr>
        <p:txBody>
          <a:bodyPr wrap="square" rtlCol="0">
            <a:spAutoFit/>
          </a:bodyPr>
          <a:lstStyle/>
          <a:p>
            <a:pPr marL="403225" indent="-403225">
              <a:buFont typeface="Arial" pitchFamily="34" charset="0"/>
              <a:buChar char="•"/>
            </a:pPr>
            <a:r>
              <a:rPr lang="en-US" sz="2800" dirty="0" err="1"/>
              <a:t>Menggunakan</a:t>
            </a:r>
            <a:r>
              <a:rPr lang="en-US" sz="2800" dirty="0"/>
              <a:t> </a:t>
            </a:r>
            <a:r>
              <a:rPr lang="en-US" sz="2800" dirty="0" err="1"/>
              <a:t>pendekatan</a:t>
            </a:r>
            <a:r>
              <a:rPr lang="en-US" sz="2800" dirty="0"/>
              <a:t> </a:t>
            </a:r>
            <a:r>
              <a:rPr lang="en-US" sz="2800" dirty="0" err="1"/>
              <a:t>proses</a:t>
            </a:r>
            <a:r>
              <a:rPr lang="en-US" sz="2800" dirty="0"/>
              <a:t>, turtle </a:t>
            </a:r>
            <a:r>
              <a:rPr lang="en-US" sz="2800" dirty="0" err="1"/>
              <a:t>dan</a:t>
            </a:r>
            <a:r>
              <a:rPr lang="en-US" sz="2800" dirty="0"/>
              <a:t> octopus </a:t>
            </a:r>
            <a:r>
              <a:rPr lang="en-US" sz="2800" dirty="0" err="1"/>
              <a:t>untuk</a:t>
            </a:r>
            <a:r>
              <a:rPr lang="en-US" sz="2800" dirty="0"/>
              <a:t> </a:t>
            </a:r>
            <a:r>
              <a:rPr lang="en-US" sz="2800" dirty="0" err="1"/>
              <a:t>memeriksa</a:t>
            </a:r>
            <a:r>
              <a:rPr lang="en-US" sz="2800" dirty="0"/>
              <a:t> </a:t>
            </a:r>
            <a:r>
              <a:rPr lang="en-US" sz="2800" dirty="0" err="1"/>
              <a:t>pemenuhan</a:t>
            </a:r>
            <a:r>
              <a:rPr lang="en-US" sz="2800" dirty="0"/>
              <a:t> </a:t>
            </a:r>
            <a:r>
              <a:rPr lang="en-US" sz="2800" dirty="0" err="1"/>
              <a:t>terhadap</a:t>
            </a:r>
            <a:r>
              <a:rPr lang="en-US" sz="2800" dirty="0"/>
              <a:t> </a:t>
            </a:r>
            <a:r>
              <a:rPr lang="en-US" sz="2800" dirty="0" err="1"/>
              <a:t>persyaratan</a:t>
            </a:r>
            <a:r>
              <a:rPr lang="en-US" sz="2800" dirty="0"/>
              <a:t> IATF</a:t>
            </a:r>
          </a:p>
          <a:p>
            <a:pPr marL="403225" indent="-403225">
              <a:buFont typeface="Arial" pitchFamily="34" charset="0"/>
              <a:buChar char="•"/>
            </a:pPr>
            <a:r>
              <a:rPr lang="en-US" sz="2800" dirty="0" err="1"/>
              <a:t>Mencakup</a:t>
            </a:r>
            <a:r>
              <a:rPr lang="en-US" sz="2800" dirty="0"/>
              <a:t> </a:t>
            </a:r>
            <a:r>
              <a:rPr lang="en-US" sz="2800" dirty="0" err="1"/>
              <a:t>semua</a:t>
            </a:r>
            <a:r>
              <a:rPr lang="en-US" sz="2800" dirty="0"/>
              <a:t> </a:t>
            </a:r>
            <a:r>
              <a:rPr lang="en-US" sz="2800" dirty="0" err="1"/>
              <a:t>proses</a:t>
            </a:r>
            <a:r>
              <a:rPr lang="en-US" sz="2800" dirty="0"/>
              <a:t> </a:t>
            </a:r>
            <a:r>
              <a:rPr lang="en-US" sz="2800" dirty="0" err="1"/>
              <a:t>dalam</a:t>
            </a:r>
            <a:r>
              <a:rPr lang="en-US" sz="2800" dirty="0"/>
              <a:t> </a:t>
            </a:r>
            <a:r>
              <a:rPr lang="en-US" sz="2800" dirty="0" err="1"/>
              <a:t>sistem</a:t>
            </a:r>
            <a:r>
              <a:rPr lang="en-US" sz="2800" dirty="0"/>
              <a:t> </a:t>
            </a:r>
            <a:r>
              <a:rPr lang="en-US" sz="2800" dirty="0" err="1"/>
              <a:t>manajemen</a:t>
            </a:r>
            <a:r>
              <a:rPr lang="en-US" sz="2800" dirty="0"/>
              <a:t> </a:t>
            </a:r>
            <a:r>
              <a:rPr lang="en-US" sz="2800" dirty="0" err="1"/>
              <a:t>mutu</a:t>
            </a:r>
            <a:r>
              <a:rPr lang="en-US" sz="2800" dirty="0"/>
              <a:t> </a:t>
            </a:r>
            <a:r>
              <a:rPr lang="en-US" sz="2800" dirty="0" err="1"/>
              <a:t>dalam</a:t>
            </a:r>
            <a:r>
              <a:rPr lang="en-US" sz="2800" dirty="0"/>
              <a:t> </a:t>
            </a:r>
            <a:r>
              <a:rPr lang="en-US" sz="2800" dirty="0" err="1"/>
              <a:t>periode</a:t>
            </a:r>
            <a:r>
              <a:rPr lang="en-US" sz="2800" dirty="0"/>
              <a:t> </a:t>
            </a:r>
            <a:r>
              <a:rPr lang="en-US" sz="2800" dirty="0" err="1"/>
              <a:t>waktu</a:t>
            </a:r>
            <a:r>
              <a:rPr lang="en-US" sz="2800" dirty="0"/>
              <a:t> 3 </a:t>
            </a:r>
            <a:r>
              <a:rPr lang="en-US" sz="2800" dirty="0" err="1"/>
              <a:t>tahun</a:t>
            </a:r>
            <a:r>
              <a:rPr lang="en-US" sz="2800" dirty="0"/>
              <a:t> </a:t>
            </a:r>
          </a:p>
          <a:p>
            <a:pPr marL="403225" indent="-403225">
              <a:buFont typeface="Arial" pitchFamily="34" charset="0"/>
              <a:buChar char="•"/>
            </a:pPr>
            <a:r>
              <a:rPr lang="en-US" sz="2800" dirty="0" err="1"/>
              <a:t>Harus</a:t>
            </a:r>
            <a:r>
              <a:rPr lang="en-US" sz="2800" dirty="0"/>
              <a:t> </a:t>
            </a:r>
            <a:r>
              <a:rPr lang="en-US" sz="2800" dirty="0" err="1"/>
              <a:t>melakukan</a:t>
            </a:r>
            <a:r>
              <a:rPr lang="en-US" sz="2800" dirty="0"/>
              <a:t> sampling </a:t>
            </a:r>
            <a:r>
              <a:rPr lang="en-US" sz="2800" dirty="0" err="1"/>
              <a:t>terhadap</a:t>
            </a:r>
            <a:r>
              <a:rPr lang="en-US" sz="2800" dirty="0"/>
              <a:t> </a:t>
            </a:r>
            <a:r>
              <a:rPr lang="en-US" sz="2800" dirty="0" err="1"/>
              <a:t>pemenuhan</a:t>
            </a:r>
            <a:r>
              <a:rPr lang="en-US" sz="2800" dirty="0"/>
              <a:t> </a:t>
            </a:r>
            <a:r>
              <a:rPr lang="en-US" sz="2800" dirty="0" err="1"/>
              <a:t>pemenuhan</a:t>
            </a:r>
            <a:r>
              <a:rPr lang="en-US" sz="2800" dirty="0"/>
              <a:t> </a:t>
            </a:r>
            <a:r>
              <a:rPr lang="en-US" sz="2800" dirty="0" err="1"/>
              <a:t>persyaratan</a:t>
            </a:r>
            <a:r>
              <a:rPr lang="en-US" sz="2800" dirty="0"/>
              <a:t> </a:t>
            </a:r>
            <a:r>
              <a:rPr lang="en-US" sz="2800" dirty="0" err="1"/>
              <a:t>spesifik</a:t>
            </a:r>
            <a:r>
              <a:rPr lang="en-US" sz="2800" dirty="0"/>
              <a:t> Customer </a:t>
            </a:r>
          </a:p>
          <a:p>
            <a:pPr marL="742950" indent="-742950"/>
            <a:endParaRPr lang="en-US" sz="2800" dirty="0"/>
          </a:p>
        </p:txBody>
      </p:sp>
      <p:sp>
        <p:nvSpPr>
          <p:cNvPr id="8" name="TextBox 7"/>
          <p:cNvSpPr txBox="1"/>
          <p:nvPr/>
        </p:nvSpPr>
        <p:spPr>
          <a:xfrm>
            <a:off x="0" y="0"/>
            <a:ext cx="2941831" cy="369332"/>
          </a:xfrm>
          <a:prstGeom prst="rect">
            <a:avLst/>
          </a:prstGeom>
          <a:solidFill>
            <a:schemeClr val="accent5"/>
          </a:solidFill>
        </p:spPr>
        <p:txBody>
          <a:bodyPr wrap="none" rtlCol="0">
            <a:spAutoFit/>
          </a:bodyPr>
          <a:lstStyle/>
          <a:p>
            <a:r>
              <a:rPr lang="en-US" b="1" dirty="0" err="1">
                <a:solidFill>
                  <a:schemeClr val="bg1"/>
                </a:solidFill>
              </a:rPr>
              <a:t>Membuat</a:t>
            </a:r>
            <a:r>
              <a:rPr lang="en-US" b="1" dirty="0">
                <a:solidFill>
                  <a:schemeClr val="bg1"/>
                </a:solidFill>
              </a:rPr>
              <a:t> program audit  </a:t>
            </a:r>
            <a:endParaRPr lang="en-US" dirty="0">
              <a:solidFill>
                <a:schemeClr val="bg1"/>
              </a:solidFill>
            </a:endParaRPr>
          </a:p>
        </p:txBody>
      </p:sp>
    </p:spTree>
    <p:extLst>
      <p:ext uri="{BB962C8B-B14F-4D97-AF65-F5344CB8AC3E}">
        <p14:creationId xmlns:p14="http://schemas.microsoft.com/office/powerpoint/2010/main" val="1698401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19098" y="203207"/>
            <a:ext cx="9906000" cy="1082653"/>
          </a:xfrm>
          <a:noFill/>
        </p:spPr>
        <p:txBody>
          <a:bodyPr anchorCtr="1"/>
          <a:lstStyle/>
          <a:p>
            <a:pPr eaLnBrk="1" hangingPunct="1">
              <a:defRPr/>
            </a:pPr>
            <a:r>
              <a:rPr lang="en-US" b="1" u="sng" dirty="0">
                <a:effectLst>
                  <a:outerShdw blurRad="38100" dist="38100" dir="2700000" algn="tl">
                    <a:srgbClr val="C0C0C0"/>
                  </a:outerShdw>
                </a:effectLst>
              </a:rPr>
              <a:t>Audit </a:t>
            </a:r>
            <a:r>
              <a:rPr lang="en-US" b="1" u="sng" dirty="0" err="1">
                <a:effectLst>
                  <a:outerShdw blurRad="38100" dist="38100" dir="2700000" algn="tl">
                    <a:srgbClr val="C0C0C0"/>
                  </a:outerShdw>
                </a:effectLst>
              </a:rPr>
              <a:t>Proses</a:t>
            </a:r>
            <a:r>
              <a:rPr lang="en-US" b="1" u="sng" dirty="0">
                <a:effectLst>
                  <a:outerShdw blurRad="38100" dist="38100" dir="2700000" algn="tl">
                    <a:srgbClr val="C0C0C0"/>
                  </a:outerShdw>
                </a:effectLst>
              </a:rPr>
              <a:t> </a:t>
            </a:r>
            <a:r>
              <a:rPr lang="en-US" b="1" u="sng" dirty="0" err="1">
                <a:effectLst>
                  <a:outerShdw blurRad="38100" dist="38100" dir="2700000" algn="tl">
                    <a:srgbClr val="C0C0C0"/>
                  </a:outerShdw>
                </a:effectLst>
              </a:rPr>
              <a:t>Manufaktur</a:t>
            </a:r>
            <a:r>
              <a:rPr lang="en-US" b="1" u="sng" dirty="0">
                <a:effectLst>
                  <a:outerShdw blurRad="38100" dist="38100" dir="2700000" algn="tl">
                    <a:srgbClr val="C0C0C0"/>
                  </a:outerShdw>
                </a:effectLst>
              </a:rPr>
              <a:t> </a:t>
            </a:r>
          </a:p>
        </p:txBody>
      </p:sp>
      <p:sp>
        <p:nvSpPr>
          <p:cNvPr id="6" name="Slide Number Placeholder 5"/>
          <p:cNvSpPr>
            <a:spLocks noGrp="1"/>
          </p:cNvSpPr>
          <p:nvPr>
            <p:ph type="sldNum" sz="quarter" idx="11"/>
          </p:nvPr>
        </p:nvSpPr>
        <p:spPr>
          <a:xfrm>
            <a:off x="7167578" y="6492875"/>
            <a:ext cx="2311400" cy="365125"/>
          </a:xfrm>
        </p:spPr>
        <p:txBody>
          <a:bodyPr/>
          <a:lstStyle/>
          <a:p>
            <a:pPr>
              <a:defRPr/>
            </a:pPr>
            <a:fld id="{786B7779-744F-477C-853F-516D663BF188}" type="slidenum">
              <a:rPr lang="id-ID" smtClean="0"/>
              <a:pPr>
                <a:defRPr/>
              </a:pPr>
              <a:t>37</a:t>
            </a:fld>
            <a:endParaRPr lang="id-ID" dirty="0"/>
          </a:p>
        </p:txBody>
      </p:sp>
      <p:sp>
        <p:nvSpPr>
          <p:cNvPr id="2" name="Rectangle 1"/>
          <p:cNvSpPr/>
          <p:nvPr/>
        </p:nvSpPr>
        <p:spPr>
          <a:xfrm>
            <a:off x="0" y="0"/>
            <a:ext cx="1784648" cy="6858000"/>
          </a:xfrm>
          <a:custGeom>
            <a:avLst/>
            <a:gdLst>
              <a:gd name="connsiteX0" fmla="*/ 0 w 1784648"/>
              <a:gd name="connsiteY0" fmla="*/ 0 h 6858000"/>
              <a:gd name="connsiteX1" fmla="*/ 1784648 w 1784648"/>
              <a:gd name="connsiteY1" fmla="*/ 0 h 6858000"/>
              <a:gd name="connsiteX2" fmla="*/ 1784648 w 1784648"/>
              <a:gd name="connsiteY2" fmla="*/ 6858000 h 6858000"/>
              <a:gd name="connsiteX3" fmla="*/ 0 w 1784648"/>
              <a:gd name="connsiteY3" fmla="*/ 6858000 h 6858000"/>
              <a:gd name="connsiteX4" fmla="*/ 0 w 1784648"/>
              <a:gd name="connsiteY4" fmla="*/ 0 h 6858000"/>
              <a:gd name="connsiteX0" fmla="*/ 0 w 1784648"/>
              <a:gd name="connsiteY0" fmla="*/ 0 h 6858000"/>
              <a:gd name="connsiteX1" fmla="*/ 1784648 w 1784648"/>
              <a:gd name="connsiteY1" fmla="*/ 6858000 h 6858000"/>
              <a:gd name="connsiteX2" fmla="*/ 0 w 1784648"/>
              <a:gd name="connsiteY2" fmla="*/ 6858000 h 6858000"/>
              <a:gd name="connsiteX3" fmla="*/ 0 w 1784648"/>
              <a:gd name="connsiteY3" fmla="*/ 0 h 6858000"/>
            </a:gdLst>
            <a:ahLst/>
            <a:cxnLst>
              <a:cxn ang="0">
                <a:pos x="connsiteX0" y="connsiteY0"/>
              </a:cxn>
              <a:cxn ang="0">
                <a:pos x="connsiteX1" y="connsiteY1"/>
              </a:cxn>
              <a:cxn ang="0">
                <a:pos x="connsiteX2" y="connsiteY2"/>
              </a:cxn>
              <a:cxn ang="0">
                <a:pos x="connsiteX3" y="connsiteY3"/>
              </a:cxn>
            </a:cxnLst>
            <a:rect l="l" t="t" r="r" b="b"/>
            <a:pathLst>
              <a:path w="1784648" h="6858000">
                <a:moveTo>
                  <a:pt x="0" y="0"/>
                </a:moveTo>
                <a:lnTo>
                  <a:pt x="1784648"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881034" y="1357298"/>
            <a:ext cx="8358246" cy="3477875"/>
          </a:xfrm>
          <a:prstGeom prst="rect">
            <a:avLst/>
          </a:prstGeom>
          <a:noFill/>
        </p:spPr>
        <p:txBody>
          <a:bodyPr wrap="square" rtlCol="0">
            <a:spAutoFit/>
          </a:bodyPr>
          <a:lstStyle/>
          <a:p>
            <a:pPr marL="403225" indent="-403225">
              <a:buFont typeface="Arial" pitchFamily="34" charset="0"/>
              <a:buChar char="•"/>
            </a:pPr>
            <a:r>
              <a:rPr lang="en-US" sz="2000" u="sng" dirty="0" err="1">
                <a:solidFill>
                  <a:srgbClr val="FF0000"/>
                </a:solidFill>
              </a:rPr>
              <a:t>Melakukan</a:t>
            </a:r>
            <a:r>
              <a:rPr lang="en-US" sz="2000" u="sng" dirty="0">
                <a:solidFill>
                  <a:srgbClr val="FF0000"/>
                </a:solidFill>
              </a:rPr>
              <a:t> audit </a:t>
            </a:r>
            <a:r>
              <a:rPr lang="en-US" sz="2000" u="sng" dirty="0" err="1">
                <a:solidFill>
                  <a:srgbClr val="FF0000"/>
                </a:solidFill>
              </a:rPr>
              <a:t>terhadap</a:t>
            </a:r>
            <a:r>
              <a:rPr lang="en-US" sz="2000" u="sng" dirty="0">
                <a:solidFill>
                  <a:srgbClr val="FF0000"/>
                </a:solidFill>
              </a:rPr>
              <a:t> </a:t>
            </a:r>
            <a:r>
              <a:rPr lang="en-US" sz="2000" u="sng" dirty="0" err="1">
                <a:solidFill>
                  <a:srgbClr val="FF0000"/>
                </a:solidFill>
              </a:rPr>
              <a:t>semua</a:t>
            </a:r>
            <a:r>
              <a:rPr lang="en-US" sz="2000" u="sng" dirty="0">
                <a:solidFill>
                  <a:srgbClr val="FF0000"/>
                </a:solidFill>
              </a:rPr>
              <a:t> </a:t>
            </a:r>
            <a:r>
              <a:rPr lang="en-US" sz="2000" u="sng" dirty="0" err="1">
                <a:solidFill>
                  <a:srgbClr val="FF0000"/>
                </a:solidFill>
              </a:rPr>
              <a:t>proses</a:t>
            </a:r>
            <a:r>
              <a:rPr lang="en-US" sz="2000" u="sng" dirty="0">
                <a:solidFill>
                  <a:srgbClr val="FF0000"/>
                </a:solidFill>
              </a:rPr>
              <a:t> </a:t>
            </a:r>
            <a:r>
              <a:rPr lang="en-US" sz="2000" u="sng" dirty="0" err="1">
                <a:solidFill>
                  <a:srgbClr val="FF0000"/>
                </a:solidFill>
              </a:rPr>
              <a:t>manufaktur</a:t>
            </a:r>
            <a:r>
              <a:rPr lang="en-US" sz="2000" u="sng" dirty="0">
                <a:solidFill>
                  <a:srgbClr val="FF0000"/>
                </a:solidFill>
              </a:rPr>
              <a:t> </a:t>
            </a:r>
            <a:r>
              <a:rPr lang="en-US" sz="2000" u="sng" dirty="0" err="1">
                <a:solidFill>
                  <a:srgbClr val="FF0000"/>
                </a:solidFill>
              </a:rPr>
              <a:t>dalam</a:t>
            </a:r>
            <a:r>
              <a:rPr lang="en-US" sz="2000" u="sng" dirty="0">
                <a:solidFill>
                  <a:srgbClr val="FF0000"/>
                </a:solidFill>
              </a:rPr>
              <a:t> </a:t>
            </a:r>
            <a:r>
              <a:rPr lang="en-US" sz="2000" u="sng" dirty="0" err="1">
                <a:solidFill>
                  <a:srgbClr val="FF0000"/>
                </a:solidFill>
              </a:rPr>
              <a:t>periode</a:t>
            </a:r>
            <a:r>
              <a:rPr lang="en-US" sz="2000" u="sng" dirty="0">
                <a:solidFill>
                  <a:srgbClr val="FF0000"/>
                </a:solidFill>
              </a:rPr>
              <a:t> </a:t>
            </a:r>
            <a:r>
              <a:rPr lang="en-US" sz="2000" u="sng" dirty="0" err="1">
                <a:solidFill>
                  <a:srgbClr val="FF0000"/>
                </a:solidFill>
              </a:rPr>
              <a:t>waktu</a:t>
            </a:r>
            <a:r>
              <a:rPr lang="en-US" sz="2000" u="sng" dirty="0">
                <a:solidFill>
                  <a:srgbClr val="FF0000"/>
                </a:solidFill>
              </a:rPr>
              <a:t> 3 </a:t>
            </a:r>
            <a:r>
              <a:rPr lang="en-US" sz="2000" u="sng" dirty="0" err="1">
                <a:solidFill>
                  <a:srgbClr val="FF0000"/>
                </a:solidFill>
              </a:rPr>
              <a:t>tahun</a:t>
            </a:r>
            <a:endParaRPr lang="en-US" sz="2000" u="sng" dirty="0">
              <a:solidFill>
                <a:srgbClr val="FF0000"/>
              </a:solidFill>
            </a:endParaRPr>
          </a:p>
          <a:p>
            <a:pPr marL="403225" indent="-403225">
              <a:buFont typeface="Arial" pitchFamily="34" charset="0"/>
              <a:buChar char="•"/>
            </a:pPr>
            <a:r>
              <a:rPr lang="en-US" sz="2000" u="sng" dirty="0" err="1">
                <a:solidFill>
                  <a:srgbClr val="FF0000"/>
                </a:solidFill>
              </a:rPr>
              <a:t>Menggunakan</a:t>
            </a:r>
            <a:r>
              <a:rPr lang="en-US" sz="2000" u="sng" dirty="0">
                <a:solidFill>
                  <a:srgbClr val="FF0000"/>
                </a:solidFill>
              </a:rPr>
              <a:t> </a:t>
            </a:r>
            <a:r>
              <a:rPr lang="en-US" sz="2000" u="sng" dirty="0" err="1">
                <a:solidFill>
                  <a:srgbClr val="FF0000"/>
                </a:solidFill>
              </a:rPr>
              <a:t>pendekatan</a:t>
            </a:r>
            <a:r>
              <a:rPr lang="en-US" sz="2000" u="sng" dirty="0">
                <a:solidFill>
                  <a:srgbClr val="FF0000"/>
                </a:solidFill>
              </a:rPr>
              <a:t> </a:t>
            </a:r>
            <a:r>
              <a:rPr lang="en-US" sz="2000" u="sng" dirty="0" err="1">
                <a:solidFill>
                  <a:srgbClr val="FF0000"/>
                </a:solidFill>
              </a:rPr>
              <a:t>spesifik</a:t>
            </a:r>
            <a:r>
              <a:rPr lang="en-US" sz="2000" u="sng" dirty="0">
                <a:solidFill>
                  <a:srgbClr val="FF0000"/>
                </a:solidFill>
              </a:rPr>
              <a:t> </a:t>
            </a:r>
            <a:r>
              <a:rPr lang="en-US" sz="2000" u="sng" dirty="0" err="1">
                <a:solidFill>
                  <a:srgbClr val="FF0000"/>
                </a:solidFill>
              </a:rPr>
              <a:t>sesuai</a:t>
            </a:r>
            <a:r>
              <a:rPr lang="en-US" sz="2000" u="sng" dirty="0">
                <a:solidFill>
                  <a:srgbClr val="FF0000"/>
                </a:solidFill>
              </a:rPr>
              <a:t> yang </a:t>
            </a:r>
            <a:r>
              <a:rPr lang="en-US" sz="2000" u="sng" dirty="0" err="1">
                <a:solidFill>
                  <a:srgbClr val="FF0000"/>
                </a:solidFill>
              </a:rPr>
              <a:t>dipersyaratkan</a:t>
            </a:r>
            <a:r>
              <a:rPr lang="en-US" sz="2000" u="sng" dirty="0">
                <a:solidFill>
                  <a:srgbClr val="FF0000"/>
                </a:solidFill>
              </a:rPr>
              <a:t> </a:t>
            </a:r>
            <a:r>
              <a:rPr lang="en-US" sz="2000" u="sng" dirty="0" err="1">
                <a:solidFill>
                  <a:srgbClr val="FF0000"/>
                </a:solidFill>
              </a:rPr>
              <a:t>oleh</a:t>
            </a:r>
            <a:r>
              <a:rPr lang="en-US" sz="2000" u="sng" dirty="0">
                <a:solidFill>
                  <a:srgbClr val="FF0000"/>
                </a:solidFill>
              </a:rPr>
              <a:t> Customer</a:t>
            </a:r>
          </a:p>
          <a:p>
            <a:pPr marL="403225" indent="-403225">
              <a:buFont typeface="Arial" pitchFamily="34" charset="0"/>
              <a:buChar char="•"/>
            </a:pPr>
            <a:r>
              <a:rPr lang="en-US" sz="2000" u="sng" dirty="0" err="1">
                <a:solidFill>
                  <a:srgbClr val="FF0000"/>
                </a:solidFill>
              </a:rPr>
              <a:t>Bila</a:t>
            </a:r>
            <a:r>
              <a:rPr lang="en-US" sz="2000" u="sng" dirty="0">
                <a:solidFill>
                  <a:srgbClr val="FF0000"/>
                </a:solidFill>
              </a:rPr>
              <a:t> </a:t>
            </a:r>
            <a:r>
              <a:rPr lang="en-US" sz="2000" u="sng" dirty="0" err="1">
                <a:solidFill>
                  <a:srgbClr val="FF0000"/>
                </a:solidFill>
              </a:rPr>
              <a:t>tidak</a:t>
            </a:r>
            <a:r>
              <a:rPr lang="en-US" sz="2000" u="sng" dirty="0">
                <a:solidFill>
                  <a:srgbClr val="FF0000"/>
                </a:solidFill>
              </a:rPr>
              <a:t> </a:t>
            </a:r>
            <a:r>
              <a:rPr lang="en-US" sz="2000" u="sng" dirty="0" err="1">
                <a:solidFill>
                  <a:srgbClr val="FF0000"/>
                </a:solidFill>
              </a:rPr>
              <a:t>ditetapkan</a:t>
            </a:r>
            <a:r>
              <a:rPr lang="en-US" sz="2000" u="sng" dirty="0">
                <a:solidFill>
                  <a:srgbClr val="FF0000"/>
                </a:solidFill>
              </a:rPr>
              <a:t> </a:t>
            </a:r>
            <a:r>
              <a:rPr lang="en-US" sz="2000" u="sng" dirty="0" err="1">
                <a:solidFill>
                  <a:srgbClr val="FF0000"/>
                </a:solidFill>
              </a:rPr>
              <a:t>oleh</a:t>
            </a:r>
            <a:r>
              <a:rPr lang="en-US" sz="2000" u="sng" dirty="0">
                <a:solidFill>
                  <a:srgbClr val="FF0000"/>
                </a:solidFill>
              </a:rPr>
              <a:t> Customer, </a:t>
            </a:r>
            <a:r>
              <a:rPr lang="en-US" sz="2000" u="sng" dirty="0" err="1">
                <a:solidFill>
                  <a:srgbClr val="FF0000"/>
                </a:solidFill>
              </a:rPr>
              <a:t>perusahaan</a:t>
            </a:r>
            <a:r>
              <a:rPr lang="en-US" sz="2000" u="sng" dirty="0">
                <a:solidFill>
                  <a:srgbClr val="FF0000"/>
                </a:solidFill>
              </a:rPr>
              <a:t> </a:t>
            </a:r>
            <a:r>
              <a:rPr lang="en-US" sz="2000" u="sng" dirty="0" err="1">
                <a:solidFill>
                  <a:srgbClr val="FF0000"/>
                </a:solidFill>
              </a:rPr>
              <a:t>harus</a:t>
            </a:r>
            <a:r>
              <a:rPr lang="en-US" sz="2000" u="sng" dirty="0">
                <a:solidFill>
                  <a:srgbClr val="FF0000"/>
                </a:solidFill>
              </a:rPr>
              <a:t> </a:t>
            </a:r>
            <a:r>
              <a:rPr lang="en-US" sz="2000" u="sng" dirty="0" err="1">
                <a:solidFill>
                  <a:srgbClr val="FF0000"/>
                </a:solidFill>
              </a:rPr>
              <a:t>menetapkan</a:t>
            </a:r>
            <a:r>
              <a:rPr lang="en-US" sz="2000" u="sng" dirty="0">
                <a:solidFill>
                  <a:srgbClr val="FF0000"/>
                </a:solidFill>
              </a:rPr>
              <a:t> </a:t>
            </a:r>
            <a:r>
              <a:rPr lang="en-US" sz="2000" u="sng" dirty="0" err="1">
                <a:solidFill>
                  <a:srgbClr val="FF0000"/>
                </a:solidFill>
              </a:rPr>
              <a:t>metodologi</a:t>
            </a:r>
            <a:r>
              <a:rPr lang="en-US" sz="2000" u="sng" dirty="0">
                <a:solidFill>
                  <a:srgbClr val="FF0000"/>
                </a:solidFill>
              </a:rPr>
              <a:t>  yang </a:t>
            </a:r>
            <a:r>
              <a:rPr lang="en-US" sz="2000" u="sng" dirty="0" err="1">
                <a:solidFill>
                  <a:srgbClr val="FF0000"/>
                </a:solidFill>
              </a:rPr>
              <a:t>akan</a:t>
            </a:r>
            <a:r>
              <a:rPr lang="en-US" sz="2000" u="sng" dirty="0">
                <a:solidFill>
                  <a:srgbClr val="FF0000"/>
                </a:solidFill>
              </a:rPr>
              <a:t> </a:t>
            </a:r>
            <a:r>
              <a:rPr lang="en-US" sz="2000" u="sng" dirty="0" err="1">
                <a:solidFill>
                  <a:srgbClr val="FF0000"/>
                </a:solidFill>
              </a:rPr>
              <a:t>digunakan</a:t>
            </a:r>
            <a:endParaRPr lang="en-US" sz="2000" u="sng" dirty="0">
              <a:solidFill>
                <a:srgbClr val="FF0000"/>
              </a:solidFill>
            </a:endParaRPr>
          </a:p>
          <a:p>
            <a:pPr marL="403225" indent="-403225">
              <a:buFont typeface="Arial" pitchFamily="34" charset="0"/>
              <a:buChar char="•"/>
            </a:pPr>
            <a:r>
              <a:rPr lang="en-US" sz="2000" u="sng" dirty="0" err="1">
                <a:solidFill>
                  <a:srgbClr val="254061"/>
                </a:solidFill>
              </a:rPr>
              <a:t>Dalam</a:t>
            </a:r>
            <a:r>
              <a:rPr lang="en-US" sz="2000" u="sng" dirty="0">
                <a:solidFill>
                  <a:srgbClr val="254061"/>
                </a:solidFill>
              </a:rPr>
              <a:t> </a:t>
            </a:r>
            <a:r>
              <a:rPr lang="en-US" sz="2000" u="sng" dirty="0" err="1">
                <a:solidFill>
                  <a:srgbClr val="254061"/>
                </a:solidFill>
              </a:rPr>
              <a:t>setiap</a:t>
            </a:r>
            <a:r>
              <a:rPr lang="en-US" sz="2000" u="sng" dirty="0">
                <a:solidFill>
                  <a:srgbClr val="254061"/>
                </a:solidFill>
              </a:rPr>
              <a:t> </a:t>
            </a:r>
            <a:r>
              <a:rPr lang="en-US" sz="2000" u="sng" dirty="0" err="1">
                <a:solidFill>
                  <a:srgbClr val="254061"/>
                </a:solidFill>
              </a:rPr>
              <a:t>rencana</a:t>
            </a:r>
            <a:r>
              <a:rPr lang="en-US" sz="2000" u="sng" dirty="0">
                <a:solidFill>
                  <a:srgbClr val="254061"/>
                </a:solidFill>
              </a:rPr>
              <a:t> </a:t>
            </a:r>
            <a:r>
              <a:rPr lang="en-US" sz="2000" u="sng" dirty="0" err="1">
                <a:solidFill>
                  <a:srgbClr val="254061"/>
                </a:solidFill>
              </a:rPr>
              <a:t>individu</a:t>
            </a:r>
            <a:r>
              <a:rPr lang="en-US" sz="2000" u="sng" dirty="0">
                <a:solidFill>
                  <a:srgbClr val="254061"/>
                </a:solidFill>
              </a:rPr>
              <a:t> audit, </a:t>
            </a:r>
            <a:r>
              <a:rPr lang="en-US" sz="2000" u="sng" dirty="0" err="1">
                <a:solidFill>
                  <a:srgbClr val="254061"/>
                </a:solidFill>
              </a:rPr>
              <a:t>semua</a:t>
            </a:r>
            <a:r>
              <a:rPr lang="en-US" sz="2000" u="sng" dirty="0">
                <a:solidFill>
                  <a:srgbClr val="254061"/>
                </a:solidFill>
              </a:rPr>
              <a:t> </a:t>
            </a:r>
            <a:r>
              <a:rPr lang="en-US" sz="2000" u="sng" dirty="0" err="1">
                <a:solidFill>
                  <a:srgbClr val="254061"/>
                </a:solidFill>
              </a:rPr>
              <a:t>proses</a:t>
            </a:r>
            <a:r>
              <a:rPr lang="en-US" sz="2000" u="sng" dirty="0">
                <a:solidFill>
                  <a:srgbClr val="254061"/>
                </a:solidFill>
              </a:rPr>
              <a:t> </a:t>
            </a:r>
            <a:r>
              <a:rPr lang="en-US" sz="2000" u="sng" dirty="0" err="1">
                <a:solidFill>
                  <a:srgbClr val="254061"/>
                </a:solidFill>
              </a:rPr>
              <a:t>manufaktur</a:t>
            </a:r>
            <a:r>
              <a:rPr lang="en-US" sz="2000" u="sng" dirty="0">
                <a:solidFill>
                  <a:srgbClr val="254061"/>
                </a:solidFill>
              </a:rPr>
              <a:t> </a:t>
            </a:r>
            <a:r>
              <a:rPr lang="en-US" sz="2000" u="sng" dirty="0" err="1">
                <a:solidFill>
                  <a:srgbClr val="254061"/>
                </a:solidFill>
              </a:rPr>
              <a:t>harus</a:t>
            </a:r>
            <a:r>
              <a:rPr lang="en-US" sz="2000" u="sng" dirty="0">
                <a:solidFill>
                  <a:srgbClr val="254061"/>
                </a:solidFill>
              </a:rPr>
              <a:t> </a:t>
            </a:r>
            <a:r>
              <a:rPr lang="en-US" sz="2000" u="sng" dirty="0" err="1">
                <a:solidFill>
                  <a:srgbClr val="254061"/>
                </a:solidFill>
              </a:rPr>
              <a:t>diaudit</a:t>
            </a:r>
            <a:r>
              <a:rPr lang="en-US" sz="2000" u="sng" dirty="0">
                <a:solidFill>
                  <a:srgbClr val="254061"/>
                </a:solidFill>
              </a:rPr>
              <a:t> </a:t>
            </a:r>
            <a:r>
              <a:rPr lang="en-US" sz="2000" u="sng" dirty="0" err="1">
                <a:solidFill>
                  <a:srgbClr val="254061"/>
                </a:solidFill>
              </a:rPr>
              <a:t>pada</a:t>
            </a:r>
            <a:r>
              <a:rPr lang="en-US" sz="2000" u="sng" dirty="0">
                <a:solidFill>
                  <a:srgbClr val="254061"/>
                </a:solidFill>
              </a:rPr>
              <a:t> </a:t>
            </a:r>
            <a:r>
              <a:rPr lang="en-US" sz="2000" u="sng" dirty="0" err="1">
                <a:solidFill>
                  <a:srgbClr val="254061"/>
                </a:solidFill>
              </a:rPr>
              <a:t>setiap</a:t>
            </a:r>
            <a:r>
              <a:rPr lang="en-US" sz="2000" u="sng" dirty="0">
                <a:solidFill>
                  <a:srgbClr val="254061"/>
                </a:solidFill>
              </a:rPr>
              <a:t> shift, </a:t>
            </a:r>
            <a:r>
              <a:rPr lang="en-US" sz="2000" u="sng" dirty="0" err="1">
                <a:solidFill>
                  <a:srgbClr val="FF0000"/>
                </a:solidFill>
              </a:rPr>
              <a:t>termasuk</a:t>
            </a:r>
            <a:r>
              <a:rPr lang="en-US" sz="2000" u="sng" dirty="0">
                <a:solidFill>
                  <a:srgbClr val="FF0000"/>
                </a:solidFill>
              </a:rPr>
              <a:t> sampling yang </a:t>
            </a:r>
            <a:r>
              <a:rPr lang="en-US" sz="2000" u="sng" dirty="0" err="1">
                <a:solidFill>
                  <a:srgbClr val="FF0000"/>
                </a:solidFill>
              </a:rPr>
              <a:t>memadai</a:t>
            </a:r>
            <a:r>
              <a:rPr lang="en-US" sz="2000" u="sng" dirty="0">
                <a:solidFill>
                  <a:srgbClr val="FF0000"/>
                </a:solidFill>
              </a:rPr>
              <a:t> </a:t>
            </a:r>
            <a:r>
              <a:rPr lang="en-US" sz="2000" u="sng" dirty="0" err="1">
                <a:solidFill>
                  <a:srgbClr val="FF0000"/>
                </a:solidFill>
              </a:rPr>
              <a:t>saat</a:t>
            </a:r>
            <a:r>
              <a:rPr lang="en-US" sz="2000" u="sng" dirty="0">
                <a:solidFill>
                  <a:srgbClr val="FF0000"/>
                </a:solidFill>
              </a:rPr>
              <a:t> </a:t>
            </a:r>
            <a:r>
              <a:rPr lang="en-US" sz="2000" u="sng" dirty="0" err="1">
                <a:solidFill>
                  <a:srgbClr val="FF0000"/>
                </a:solidFill>
              </a:rPr>
              <a:t>terjadi</a:t>
            </a:r>
            <a:r>
              <a:rPr lang="en-US" sz="2000" u="sng" dirty="0">
                <a:solidFill>
                  <a:srgbClr val="FF0000"/>
                </a:solidFill>
              </a:rPr>
              <a:t> </a:t>
            </a:r>
            <a:r>
              <a:rPr lang="en-US" sz="2000" u="sng" dirty="0" err="1">
                <a:solidFill>
                  <a:srgbClr val="FF0000"/>
                </a:solidFill>
              </a:rPr>
              <a:t>peralihan</a:t>
            </a:r>
            <a:r>
              <a:rPr lang="en-US" sz="2000" u="sng" dirty="0">
                <a:solidFill>
                  <a:srgbClr val="FF0000"/>
                </a:solidFill>
              </a:rPr>
              <a:t> shift   </a:t>
            </a:r>
          </a:p>
          <a:p>
            <a:pPr marL="403225" indent="-403225">
              <a:buFont typeface="Arial" pitchFamily="34" charset="0"/>
              <a:buChar char="•"/>
            </a:pPr>
            <a:r>
              <a:rPr lang="en-US" sz="2000" u="sng" dirty="0" err="1">
                <a:solidFill>
                  <a:srgbClr val="FF0000"/>
                </a:solidFill>
              </a:rPr>
              <a:t>Harus</a:t>
            </a:r>
            <a:r>
              <a:rPr lang="en-US" sz="2000" u="sng" dirty="0">
                <a:solidFill>
                  <a:srgbClr val="FF0000"/>
                </a:solidFill>
              </a:rPr>
              <a:t> </a:t>
            </a:r>
            <a:r>
              <a:rPr lang="en-US" sz="2000" u="sng" dirty="0" err="1">
                <a:solidFill>
                  <a:srgbClr val="FF0000"/>
                </a:solidFill>
              </a:rPr>
              <a:t>termasuk</a:t>
            </a:r>
            <a:r>
              <a:rPr lang="en-US" sz="2000" u="sng" dirty="0">
                <a:solidFill>
                  <a:srgbClr val="FF0000"/>
                </a:solidFill>
              </a:rPr>
              <a:t> audit </a:t>
            </a:r>
            <a:r>
              <a:rPr lang="en-US" sz="2000" u="sng" dirty="0" err="1">
                <a:solidFill>
                  <a:srgbClr val="FF0000"/>
                </a:solidFill>
              </a:rPr>
              <a:t>efektifitas</a:t>
            </a:r>
            <a:r>
              <a:rPr lang="en-US" sz="2000" u="sng" dirty="0">
                <a:solidFill>
                  <a:srgbClr val="FF0000"/>
                </a:solidFill>
              </a:rPr>
              <a:t> </a:t>
            </a:r>
            <a:r>
              <a:rPr lang="en-US" sz="2000" u="sng" dirty="0" err="1">
                <a:solidFill>
                  <a:srgbClr val="FF0000"/>
                </a:solidFill>
              </a:rPr>
              <a:t>penerapan</a:t>
            </a:r>
            <a:r>
              <a:rPr lang="en-US" sz="2000" u="sng" dirty="0">
                <a:solidFill>
                  <a:srgbClr val="FF0000"/>
                </a:solidFill>
              </a:rPr>
              <a:t> </a:t>
            </a:r>
            <a:r>
              <a:rPr lang="en-US" sz="2000" u="sng" dirty="0" err="1">
                <a:solidFill>
                  <a:srgbClr val="FF0000"/>
                </a:solidFill>
              </a:rPr>
              <a:t>resiko</a:t>
            </a:r>
            <a:r>
              <a:rPr lang="en-US" sz="2000" u="sng" dirty="0">
                <a:solidFill>
                  <a:srgbClr val="FF0000"/>
                </a:solidFill>
              </a:rPr>
              <a:t> </a:t>
            </a:r>
            <a:r>
              <a:rPr lang="en-US" sz="2000" u="sng" dirty="0" err="1">
                <a:solidFill>
                  <a:srgbClr val="FF0000"/>
                </a:solidFill>
              </a:rPr>
              <a:t>pada</a:t>
            </a:r>
            <a:r>
              <a:rPr lang="en-US" sz="2000" u="sng" dirty="0">
                <a:solidFill>
                  <a:srgbClr val="FF0000"/>
                </a:solidFill>
              </a:rPr>
              <a:t> </a:t>
            </a:r>
            <a:r>
              <a:rPr lang="en-US" sz="2000" u="sng" dirty="0" err="1">
                <a:solidFill>
                  <a:srgbClr val="FF0000"/>
                </a:solidFill>
              </a:rPr>
              <a:t>proses</a:t>
            </a:r>
            <a:r>
              <a:rPr lang="en-US" sz="2000" u="sng" dirty="0">
                <a:solidFill>
                  <a:srgbClr val="FF0000"/>
                </a:solidFill>
              </a:rPr>
              <a:t> (</a:t>
            </a:r>
            <a:r>
              <a:rPr lang="en-US" sz="2000" u="sng" dirty="0" err="1">
                <a:solidFill>
                  <a:srgbClr val="FF0000"/>
                </a:solidFill>
              </a:rPr>
              <a:t>seperti</a:t>
            </a:r>
            <a:r>
              <a:rPr lang="en-US" sz="2000" u="sng" dirty="0">
                <a:solidFill>
                  <a:srgbClr val="FF0000"/>
                </a:solidFill>
              </a:rPr>
              <a:t> FMEA), control plan </a:t>
            </a:r>
            <a:r>
              <a:rPr lang="en-US" sz="2000" u="sng" dirty="0" err="1">
                <a:solidFill>
                  <a:srgbClr val="FF0000"/>
                </a:solidFill>
              </a:rPr>
              <a:t>dan</a:t>
            </a:r>
            <a:r>
              <a:rPr lang="en-US" sz="2000" u="sng" dirty="0">
                <a:solidFill>
                  <a:srgbClr val="FF0000"/>
                </a:solidFill>
              </a:rPr>
              <a:t> </a:t>
            </a:r>
            <a:r>
              <a:rPr lang="en-US" sz="2000" u="sng" dirty="0" err="1">
                <a:solidFill>
                  <a:srgbClr val="FF0000"/>
                </a:solidFill>
              </a:rPr>
              <a:t>dokumen</a:t>
            </a:r>
            <a:r>
              <a:rPr lang="en-US" sz="2000" u="sng" dirty="0">
                <a:solidFill>
                  <a:srgbClr val="FF0000"/>
                </a:solidFill>
              </a:rPr>
              <a:t> </a:t>
            </a:r>
            <a:r>
              <a:rPr lang="en-US" sz="2000" u="sng" dirty="0" err="1">
                <a:solidFill>
                  <a:srgbClr val="FF0000"/>
                </a:solidFill>
              </a:rPr>
              <a:t>terkait</a:t>
            </a:r>
            <a:r>
              <a:rPr lang="en-US" sz="2000" u="sng" dirty="0">
                <a:solidFill>
                  <a:srgbClr val="FF0000"/>
                </a:solidFill>
              </a:rPr>
              <a:t>  </a:t>
            </a:r>
          </a:p>
        </p:txBody>
      </p:sp>
      <p:sp>
        <p:nvSpPr>
          <p:cNvPr id="7" name="TextBox 6"/>
          <p:cNvSpPr txBox="1"/>
          <p:nvPr/>
        </p:nvSpPr>
        <p:spPr>
          <a:xfrm>
            <a:off x="309530" y="5143512"/>
            <a:ext cx="9215502" cy="1323439"/>
          </a:xfrm>
          <a:prstGeom prst="rect">
            <a:avLst/>
          </a:prstGeom>
          <a:solidFill>
            <a:schemeClr val="bg1"/>
          </a:solidFill>
          <a:ln>
            <a:solidFill>
              <a:schemeClr val="tx1"/>
            </a:solidFill>
          </a:ln>
        </p:spPr>
        <p:txBody>
          <a:bodyPr wrap="square" rtlCol="0">
            <a:spAutoFit/>
          </a:bodyPr>
          <a:lstStyle/>
          <a:p>
            <a:r>
              <a:rPr lang="en-US" sz="2000" dirty="0" err="1"/>
              <a:t>Catatan</a:t>
            </a:r>
            <a:r>
              <a:rPr lang="en-US" sz="2000" dirty="0"/>
              <a:t> Sentral Sistem : </a:t>
            </a:r>
          </a:p>
          <a:p>
            <a:r>
              <a:rPr lang="en-US" sz="2000" dirty="0" err="1"/>
              <a:t>Beberapa</a:t>
            </a:r>
            <a:r>
              <a:rPr lang="en-US" sz="2000" dirty="0"/>
              <a:t> </a:t>
            </a:r>
            <a:r>
              <a:rPr lang="en-US" sz="2000" dirty="0" err="1"/>
              <a:t>perusahaan</a:t>
            </a:r>
            <a:r>
              <a:rPr lang="en-US" sz="2000" dirty="0"/>
              <a:t> </a:t>
            </a:r>
            <a:r>
              <a:rPr lang="en-US" sz="2000" dirty="0" err="1"/>
              <a:t>menerapkan</a:t>
            </a:r>
            <a:r>
              <a:rPr lang="en-US" sz="2000" dirty="0"/>
              <a:t> QC patrol </a:t>
            </a:r>
            <a:r>
              <a:rPr lang="en-US" sz="2000" dirty="0" err="1"/>
              <a:t>berupa</a:t>
            </a:r>
            <a:r>
              <a:rPr lang="en-US" sz="2000" dirty="0"/>
              <a:t> audit </a:t>
            </a:r>
            <a:r>
              <a:rPr lang="en-US" sz="2000" dirty="0" err="1"/>
              <a:t>untuk</a:t>
            </a:r>
            <a:r>
              <a:rPr lang="en-US" sz="2000" dirty="0"/>
              <a:t> </a:t>
            </a:r>
            <a:r>
              <a:rPr lang="en-US" sz="2000" dirty="0" err="1"/>
              <a:t>memastikan</a:t>
            </a:r>
            <a:r>
              <a:rPr lang="en-US" sz="2000" dirty="0"/>
              <a:t> </a:t>
            </a:r>
            <a:r>
              <a:rPr lang="en-US" sz="2000" dirty="0" err="1"/>
              <a:t>proses</a:t>
            </a:r>
            <a:r>
              <a:rPr lang="en-US" sz="2000" dirty="0"/>
              <a:t> </a:t>
            </a:r>
            <a:r>
              <a:rPr lang="en-US" sz="2000" dirty="0" err="1"/>
              <a:t>produksi</a:t>
            </a:r>
            <a:r>
              <a:rPr lang="en-US" sz="2000" dirty="0"/>
              <a:t> </a:t>
            </a:r>
            <a:r>
              <a:rPr lang="en-US" sz="2000" dirty="0" err="1"/>
              <a:t>dan</a:t>
            </a:r>
            <a:r>
              <a:rPr lang="en-US" sz="2000" dirty="0"/>
              <a:t> </a:t>
            </a:r>
            <a:r>
              <a:rPr lang="en-US" sz="2000" dirty="0" err="1"/>
              <a:t>pengecekan</a:t>
            </a:r>
            <a:r>
              <a:rPr lang="en-US" sz="2000" dirty="0"/>
              <a:t> </a:t>
            </a:r>
            <a:r>
              <a:rPr lang="en-US" sz="2000" dirty="0" err="1"/>
              <a:t>dilakukan</a:t>
            </a:r>
            <a:r>
              <a:rPr lang="en-US" sz="2000" dirty="0"/>
              <a:t> </a:t>
            </a:r>
            <a:r>
              <a:rPr lang="en-US" sz="2000" dirty="0" err="1"/>
              <a:t>sesuai</a:t>
            </a:r>
            <a:r>
              <a:rPr lang="en-US" sz="2000" dirty="0"/>
              <a:t> standard. </a:t>
            </a:r>
            <a:r>
              <a:rPr lang="en-US" sz="2000" dirty="0" err="1"/>
              <a:t>Metode</a:t>
            </a:r>
            <a:r>
              <a:rPr lang="en-US" sz="2000" dirty="0"/>
              <a:t> QC Patrol yang </a:t>
            </a:r>
            <a:r>
              <a:rPr lang="en-US" sz="2000" dirty="0" err="1"/>
              <a:t>seperti</a:t>
            </a:r>
            <a:r>
              <a:rPr lang="en-US" sz="2000" dirty="0"/>
              <a:t> </a:t>
            </a:r>
            <a:r>
              <a:rPr lang="en-US" sz="2000" dirty="0" err="1"/>
              <a:t>ini</a:t>
            </a:r>
            <a:r>
              <a:rPr lang="en-US" sz="2000" dirty="0"/>
              <a:t> </a:t>
            </a:r>
            <a:r>
              <a:rPr lang="en-US" sz="2000" dirty="0" err="1"/>
              <a:t>bisa</a:t>
            </a:r>
            <a:r>
              <a:rPr lang="en-US" sz="2000" dirty="0"/>
              <a:t> </a:t>
            </a:r>
            <a:r>
              <a:rPr lang="en-US" sz="2000" dirty="0" err="1"/>
              <a:t>di</a:t>
            </a:r>
            <a:r>
              <a:rPr lang="en-US" sz="2000" dirty="0"/>
              <a:t> </a:t>
            </a:r>
            <a:r>
              <a:rPr lang="en-US" sz="2000" dirty="0" err="1"/>
              <a:t>jadikan</a:t>
            </a:r>
            <a:r>
              <a:rPr lang="en-US" sz="2000" dirty="0"/>
              <a:t> </a:t>
            </a:r>
            <a:r>
              <a:rPr lang="en-US" sz="2000" dirty="0" err="1"/>
              <a:t>sebagai</a:t>
            </a:r>
            <a:r>
              <a:rPr lang="en-US" sz="2000" dirty="0"/>
              <a:t> Audit </a:t>
            </a:r>
            <a:r>
              <a:rPr lang="en-US" sz="2000" dirty="0" err="1"/>
              <a:t>Proses</a:t>
            </a:r>
            <a:r>
              <a:rPr lang="en-US" sz="2000" dirty="0"/>
              <a:t> </a:t>
            </a:r>
            <a:r>
              <a:rPr lang="en-US" sz="2000" dirty="0" err="1"/>
              <a:t>Manufaktur</a:t>
            </a:r>
            <a:r>
              <a:rPr lang="en-US" sz="2000" dirty="0"/>
              <a:t>    </a:t>
            </a:r>
          </a:p>
        </p:txBody>
      </p:sp>
      <p:sp>
        <p:nvSpPr>
          <p:cNvPr id="8" name="TextBox 7"/>
          <p:cNvSpPr txBox="1"/>
          <p:nvPr/>
        </p:nvSpPr>
        <p:spPr>
          <a:xfrm>
            <a:off x="0" y="-12166"/>
            <a:ext cx="2941831" cy="369332"/>
          </a:xfrm>
          <a:prstGeom prst="rect">
            <a:avLst/>
          </a:prstGeom>
          <a:solidFill>
            <a:schemeClr val="accent5"/>
          </a:solidFill>
        </p:spPr>
        <p:txBody>
          <a:bodyPr wrap="none" rtlCol="0">
            <a:spAutoFit/>
          </a:bodyPr>
          <a:lstStyle/>
          <a:p>
            <a:r>
              <a:rPr lang="en-US" b="1" dirty="0" err="1">
                <a:solidFill>
                  <a:schemeClr val="bg1"/>
                </a:solidFill>
              </a:rPr>
              <a:t>Membuat</a:t>
            </a:r>
            <a:r>
              <a:rPr lang="en-US" b="1" dirty="0">
                <a:solidFill>
                  <a:schemeClr val="bg1"/>
                </a:solidFill>
              </a:rPr>
              <a:t> program audit  </a:t>
            </a:r>
            <a:endParaRPr lang="en-US" dirty="0">
              <a:solidFill>
                <a:schemeClr val="bg1"/>
              </a:solidFill>
            </a:endParaRPr>
          </a:p>
        </p:txBody>
      </p:sp>
    </p:spTree>
    <p:extLst>
      <p:ext uri="{BB962C8B-B14F-4D97-AF65-F5344CB8AC3E}">
        <p14:creationId xmlns:p14="http://schemas.microsoft.com/office/powerpoint/2010/main" val="3101031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19098" y="203207"/>
            <a:ext cx="9906000" cy="1082653"/>
          </a:xfrm>
          <a:noFill/>
        </p:spPr>
        <p:txBody>
          <a:bodyPr anchorCtr="1"/>
          <a:lstStyle/>
          <a:p>
            <a:pPr eaLnBrk="1" hangingPunct="1">
              <a:defRPr/>
            </a:pPr>
            <a:r>
              <a:rPr lang="en-US" b="1" u="sng" dirty="0">
                <a:effectLst>
                  <a:outerShdw blurRad="38100" dist="38100" dir="2700000" algn="tl">
                    <a:srgbClr val="C0C0C0"/>
                  </a:outerShdw>
                </a:effectLst>
              </a:rPr>
              <a:t>Audit </a:t>
            </a:r>
            <a:r>
              <a:rPr lang="en-US" b="1" u="sng" dirty="0" err="1">
                <a:effectLst>
                  <a:outerShdw blurRad="38100" dist="38100" dir="2700000" algn="tl">
                    <a:srgbClr val="C0C0C0"/>
                  </a:outerShdw>
                </a:effectLst>
              </a:rPr>
              <a:t>Produk</a:t>
            </a:r>
            <a:r>
              <a:rPr lang="en-US" b="1" u="sng" dirty="0">
                <a:effectLst>
                  <a:outerShdw blurRad="38100" dist="38100" dir="2700000" algn="tl">
                    <a:srgbClr val="C0C0C0"/>
                  </a:outerShdw>
                </a:effectLst>
              </a:rPr>
              <a:t> </a:t>
            </a:r>
          </a:p>
        </p:txBody>
      </p:sp>
      <p:sp>
        <p:nvSpPr>
          <p:cNvPr id="6" name="Slide Number Placeholder 5"/>
          <p:cNvSpPr>
            <a:spLocks noGrp="1"/>
          </p:cNvSpPr>
          <p:nvPr>
            <p:ph type="sldNum" sz="quarter" idx="11"/>
          </p:nvPr>
        </p:nvSpPr>
        <p:spPr>
          <a:xfrm>
            <a:off x="7167578" y="6492875"/>
            <a:ext cx="2311400" cy="365125"/>
          </a:xfrm>
        </p:spPr>
        <p:txBody>
          <a:bodyPr/>
          <a:lstStyle/>
          <a:p>
            <a:pPr>
              <a:defRPr/>
            </a:pPr>
            <a:fld id="{786B7779-744F-477C-853F-516D663BF188}" type="slidenum">
              <a:rPr lang="id-ID" smtClean="0"/>
              <a:pPr>
                <a:defRPr/>
              </a:pPr>
              <a:t>38</a:t>
            </a:fld>
            <a:endParaRPr lang="id-ID" dirty="0"/>
          </a:p>
        </p:txBody>
      </p:sp>
      <p:sp>
        <p:nvSpPr>
          <p:cNvPr id="2" name="Rectangle 1"/>
          <p:cNvSpPr/>
          <p:nvPr/>
        </p:nvSpPr>
        <p:spPr>
          <a:xfrm>
            <a:off x="0" y="0"/>
            <a:ext cx="1784648" cy="6858000"/>
          </a:xfrm>
          <a:custGeom>
            <a:avLst/>
            <a:gdLst>
              <a:gd name="connsiteX0" fmla="*/ 0 w 1784648"/>
              <a:gd name="connsiteY0" fmla="*/ 0 h 6858000"/>
              <a:gd name="connsiteX1" fmla="*/ 1784648 w 1784648"/>
              <a:gd name="connsiteY1" fmla="*/ 0 h 6858000"/>
              <a:gd name="connsiteX2" fmla="*/ 1784648 w 1784648"/>
              <a:gd name="connsiteY2" fmla="*/ 6858000 h 6858000"/>
              <a:gd name="connsiteX3" fmla="*/ 0 w 1784648"/>
              <a:gd name="connsiteY3" fmla="*/ 6858000 h 6858000"/>
              <a:gd name="connsiteX4" fmla="*/ 0 w 1784648"/>
              <a:gd name="connsiteY4" fmla="*/ 0 h 6858000"/>
              <a:gd name="connsiteX0" fmla="*/ 0 w 1784648"/>
              <a:gd name="connsiteY0" fmla="*/ 0 h 6858000"/>
              <a:gd name="connsiteX1" fmla="*/ 1784648 w 1784648"/>
              <a:gd name="connsiteY1" fmla="*/ 6858000 h 6858000"/>
              <a:gd name="connsiteX2" fmla="*/ 0 w 1784648"/>
              <a:gd name="connsiteY2" fmla="*/ 6858000 h 6858000"/>
              <a:gd name="connsiteX3" fmla="*/ 0 w 1784648"/>
              <a:gd name="connsiteY3" fmla="*/ 0 h 6858000"/>
            </a:gdLst>
            <a:ahLst/>
            <a:cxnLst>
              <a:cxn ang="0">
                <a:pos x="connsiteX0" y="connsiteY0"/>
              </a:cxn>
              <a:cxn ang="0">
                <a:pos x="connsiteX1" y="connsiteY1"/>
              </a:cxn>
              <a:cxn ang="0">
                <a:pos x="connsiteX2" y="connsiteY2"/>
              </a:cxn>
              <a:cxn ang="0">
                <a:pos x="connsiteX3" y="connsiteY3"/>
              </a:cxn>
            </a:cxnLst>
            <a:rect l="l" t="t" r="r" b="b"/>
            <a:pathLst>
              <a:path w="1784648" h="6858000">
                <a:moveTo>
                  <a:pt x="0" y="0"/>
                </a:moveTo>
                <a:lnTo>
                  <a:pt x="1784648"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881034" y="1357298"/>
            <a:ext cx="8358246" cy="3539430"/>
          </a:xfrm>
          <a:prstGeom prst="rect">
            <a:avLst/>
          </a:prstGeom>
          <a:noFill/>
        </p:spPr>
        <p:txBody>
          <a:bodyPr wrap="square" rtlCol="0">
            <a:spAutoFit/>
          </a:bodyPr>
          <a:lstStyle/>
          <a:p>
            <a:pPr marL="403225" indent="-403225">
              <a:buFont typeface="Arial" pitchFamily="34" charset="0"/>
              <a:buChar char="•"/>
            </a:pPr>
            <a:r>
              <a:rPr lang="en-US" sz="2800" u="sng" dirty="0" err="1">
                <a:solidFill>
                  <a:srgbClr val="FF0000"/>
                </a:solidFill>
              </a:rPr>
              <a:t>Menggunakan</a:t>
            </a:r>
            <a:r>
              <a:rPr lang="en-US" sz="2800" u="sng" dirty="0">
                <a:solidFill>
                  <a:srgbClr val="FF0000"/>
                </a:solidFill>
              </a:rPr>
              <a:t> </a:t>
            </a:r>
            <a:r>
              <a:rPr lang="en-US" sz="2800" u="sng" dirty="0" err="1">
                <a:solidFill>
                  <a:srgbClr val="FF0000"/>
                </a:solidFill>
              </a:rPr>
              <a:t>pendekatan</a:t>
            </a:r>
            <a:r>
              <a:rPr lang="en-US" sz="2800" u="sng" dirty="0">
                <a:solidFill>
                  <a:srgbClr val="FF0000"/>
                </a:solidFill>
              </a:rPr>
              <a:t> </a:t>
            </a:r>
            <a:r>
              <a:rPr lang="en-US" sz="2800" u="sng" dirty="0" err="1">
                <a:solidFill>
                  <a:srgbClr val="FF0000"/>
                </a:solidFill>
              </a:rPr>
              <a:t>spesifik</a:t>
            </a:r>
            <a:r>
              <a:rPr lang="en-US" sz="2800" u="sng" dirty="0">
                <a:solidFill>
                  <a:srgbClr val="FF0000"/>
                </a:solidFill>
              </a:rPr>
              <a:t> </a:t>
            </a:r>
            <a:r>
              <a:rPr lang="en-US" sz="2800" u="sng" dirty="0" err="1">
                <a:solidFill>
                  <a:srgbClr val="FF0000"/>
                </a:solidFill>
              </a:rPr>
              <a:t>sesuai</a:t>
            </a:r>
            <a:r>
              <a:rPr lang="en-US" sz="2800" u="sng" dirty="0">
                <a:solidFill>
                  <a:srgbClr val="FF0000"/>
                </a:solidFill>
              </a:rPr>
              <a:t> yang </a:t>
            </a:r>
            <a:r>
              <a:rPr lang="en-US" sz="2800" u="sng" dirty="0" err="1">
                <a:solidFill>
                  <a:srgbClr val="FF0000"/>
                </a:solidFill>
              </a:rPr>
              <a:t>dipersyaratkan</a:t>
            </a:r>
            <a:r>
              <a:rPr lang="en-US" sz="2800" u="sng" dirty="0">
                <a:solidFill>
                  <a:srgbClr val="FF0000"/>
                </a:solidFill>
              </a:rPr>
              <a:t> </a:t>
            </a:r>
            <a:r>
              <a:rPr lang="en-US" sz="2800" u="sng" dirty="0" err="1">
                <a:solidFill>
                  <a:srgbClr val="FF0000"/>
                </a:solidFill>
              </a:rPr>
              <a:t>oleh</a:t>
            </a:r>
            <a:r>
              <a:rPr lang="en-US" sz="2800" u="sng" dirty="0">
                <a:solidFill>
                  <a:srgbClr val="FF0000"/>
                </a:solidFill>
              </a:rPr>
              <a:t> Customer </a:t>
            </a:r>
            <a:r>
              <a:rPr lang="en-US" sz="2800" u="sng" dirty="0" err="1">
                <a:solidFill>
                  <a:srgbClr val="FF0000"/>
                </a:solidFill>
              </a:rPr>
              <a:t>pada</a:t>
            </a:r>
            <a:r>
              <a:rPr lang="en-US" sz="2800" u="sng" dirty="0">
                <a:solidFill>
                  <a:srgbClr val="FF0000"/>
                </a:solidFill>
              </a:rPr>
              <a:t> </a:t>
            </a:r>
            <a:r>
              <a:rPr lang="en-US" sz="2800" u="sng" dirty="0" err="1">
                <a:solidFill>
                  <a:srgbClr val="FF0000"/>
                </a:solidFill>
              </a:rPr>
              <a:t>setiap</a:t>
            </a:r>
            <a:r>
              <a:rPr lang="en-US" sz="2800" u="sng" dirty="0">
                <a:solidFill>
                  <a:srgbClr val="FF0000"/>
                </a:solidFill>
              </a:rPr>
              <a:t> </a:t>
            </a:r>
            <a:r>
              <a:rPr lang="en-US" sz="2800" u="sng" dirty="0" err="1">
                <a:solidFill>
                  <a:srgbClr val="FF0000"/>
                </a:solidFill>
              </a:rPr>
              <a:t>tahapan</a:t>
            </a:r>
            <a:r>
              <a:rPr lang="en-US" sz="2800" u="sng" dirty="0">
                <a:solidFill>
                  <a:srgbClr val="FF0000"/>
                </a:solidFill>
              </a:rPr>
              <a:t> </a:t>
            </a:r>
            <a:r>
              <a:rPr lang="en-US" sz="2800" u="sng" dirty="0" err="1">
                <a:solidFill>
                  <a:srgbClr val="FF0000"/>
                </a:solidFill>
              </a:rPr>
              <a:t>proses</a:t>
            </a:r>
            <a:r>
              <a:rPr lang="en-US" sz="2800" u="sng" dirty="0">
                <a:solidFill>
                  <a:srgbClr val="FF0000"/>
                </a:solidFill>
              </a:rPr>
              <a:t> </a:t>
            </a:r>
            <a:r>
              <a:rPr lang="en-US" sz="2800" u="sng" dirty="0" err="1">
                <a:solidFill>
                  <a:srgbClr val="FF0000"/>
                </a:solidFill>
              </a:rPr>
              <a:t>produksi</a:t>
            </a:r>
            <a:r>
              <a:rPr lang="en-US" sz="2800" u="sng" dirty="0">
                <a:solidFill>
                  <a:srgbClr val="FF0000"/>
                </a:solidFill>
              </a:rPr>
              <a:t> </a:t>
            </a:r>
            <a:r>
              <a:rPr lang="en-US" sz="2800" u="sng" dirty="0" err="1">
                <a:solidFill>
                  <a:srgbClr val="FF0000"/>
                </a:solidFill>
              </a:rPr>
              <a:t>dan</a:t>
            </a:r>
            <a:r>
              <a:rPr lang="en-US" sz="2800" u="sng" dirty="0">
                <a:solidFill>
                  <a:srgbClr val="FF0000"/>
                </a:solidFill>
              </a:rPr>
              <a:t> delivery </a:t>
            </a:r>
            <a:r>
              <a:rPr lang="en-US" sz="2800" u="sng" dirty="0" err="1">
                <a:solidFill>
                  <a:srgbClr val="FF0000"/>
                </a:solidFill>
              </a:rPr>
              <a:t>untuk</a:t>
            </a:r>
            <a:r>
              <a:rPr lang="en-US" sz="2800" u="sng" dirty="0">
                <a:solidFill>
                  <a:srgbClr val="FF0000"/>
                </a:solidFill>
              </a:rPr>
              <a:t> </a:t>
            </a:r>
            <a:r>
              <a:rPr lang="en-US" sz="2800" u="sng" dirty="0" err="1">
                <a:solidFill>
                  <a:srgbClr val="FF0000"/>
                </a:solidFill>
              </a:rPr>
              <a:t>memeriksa</a:t>
            </a:r>
            <a:r>
              <a:rPr lang="en-US" sz="2800" u="sng" dirty="0">
                <a:solidFill>
                  <a:srgbClr val="FF0000"/>
                </a:solidFill>
              </a:rPr>
              <a:t> </a:t>
            </a:r>
            <a:r>
              <a:rPr lang="en-US" sz="2800" u="sng" dirty="0" err="1">
                <a:solidFill>
                  <a:srgbClr val="FF0000"/>
                </a:solidFill>
              </a:rPr>
              <a:t>kesesuaian</a:t>
            </a:r>
            <a:r>
              <a:rPr lang="en-US" sz="2800" u="sng" dirty="0">
                <a:solidFill>
                  <a:srgbClr val="FF0000"/>
                </a:solidFill>
              </a:rPr>
              <a:t> </a:t>
            </a:r>
            <a:r>
              <a:rPr lang="en-US" sz="2800" u="sng" dirty="0" err="1">
                <a:solidFill>
                  <a:srgbClr val="FF0000"/>
                </a:solidFill>
              </a:rPr>
              <a:t>terhadap</a:t>
            </a:r>
            <a:r>
              <a:rPr lang="en-US" sz="2800" u="sng" dirty="0">
                <a:solidFill>
                  <a:srgbClr val="FF0000"/>
                </a:solidFill>
              </a:rPr>
              <a:t> </a:t>
            </a:r>
            <a:r>
              <a:rPr lang="en-US" sz="2800" u="sng" dirty="0" err="1">
                <a:solidFill>
                  <a:srgbClr val="FF0000"/>
                </a:solidFill>
              </a:rPr>
              <a:t>persyaratan</a:t>
            </a:r>
            <a:r>
              <a:rPr lang="en-US" sz="2800" u="sng" dirty="0">
                <a:solidFill>
                  <a:srgbClr val="FF0000"/>
                </a:solidFill>
              </a:rPr>
              <a:t> yang </a:t>
            </a:r>
            <a:r>
              <a:rPr lang="en-US" sz="2800" u="sng" dirty="0" err="1">
                <a:solidFill>
                  <a:srgbClr val="FF0000"/>
                </a:solidFill>
              </a:rPr>
              <a:t>telah</a:t>
            </a:r>
            <a:r>
              <a:rPr lang="en-US" sz="2800" u="sng" dirty="0">
                <a:solidFill>
                  <a:srgbClr val="FF0000"/>
                </a:solidFill>
              </a:rPr>
              <a:t> </a:t>
            </a:r>
            <a:r>
              <a:rPr lang="en-US" sz="2800" u="sng" dirty="0" err="1">
                <a:solidFill>
                  <a:srgbClr val="FF0000"/>
                </a:solidFill>
              </a:rPr>
              <a:t>ditetapkan</a:t>
            </a:r>
            <a:r>
              <a:rPr lang="en-US" sz="2800" u="sng" dirty="0">
                <a:solidFill>
                  <a:srgbClr val="FF0000"/>
                </a:solidFill>
              </a:rPr>
              <a:t> </a:t>
            </a:r>
          </a:p>
          <a:p>
            <a:pPr marL="403225" indent="-403225">
              <a:buFont typeface="Arial" pitchFamily="34" charset="0"/>
              <a:buChar char="•"/>
            </a:pPr>
            <a:r>
              <a:rPr lang="en-US" sz="2800" u="sng" dirty="0" err="1">
                <a:solidFill>
                  <a:srgbClr val="FF0000"/>
                </a:solidFill>
              </a:rPr>
              <a:t>Bila</a:t>
            </a:r>
            <a:r>
              <a:rPr lang="en-US" sz="2800" u="sng" dirty="0">
                <a:solidFill>
                  <a:srgbClr val="FF0000"/>
                </a:solidFill>
              </a:rPr>
              <a:t> </a:t>
            </a:r>
            <a:r>
              <a:rPr lang="en-US" sz="2800" u="sng" dirty="0" err="1">
                <a:solidFill>
                  <a:srgbClr val="FF0000"/>
                </a:solidFill>
              </a:rPr>
              <a:t>tidak</a:t>
            </a:r>
            <a:r>
              <a:rPr lang="en-US" sz="2800" u="sng" dirty="0">
                <a:solidFill>
                  <a:srgbClr val="FF0000"/>
                </a:solidFill>
              </a:rPr>
              <a:t> </a:t>
            </a:r>
            <a:r>
              <a:rPr lang="en-US" sz="2800" u="sng" dirty="0" err="1">
                <a:solidFill>
                  <a:srgbClr val="FF0000"/>
                </a:solidFill>
              </a:rPr>
              <a:t>ditetapkan</a:t>
            </a:r>
            <a:r>
              <a:rPr lang="en-US" sz="2800" u="sng" dirty="0">
                <a:solidFill>
                  <a:srgbClr val="FF0000"/>
                </a:solidFill>
              </a:rPr>
              <a:t> </a:t>
            </a:r>
            <a:r>
              <a:rPr lang="en-US" sz="2800" u="sng" dirty="0" err="1">
                <a:solidFill>
                  <a:srgbClr val="FF0000"/>
                </a:solidFill>
              </a:rPr>
              <a:t>oleh</a:t>
            </a:r>
            <a:r>
              <a:rPr lang="en-US" sz="2800" u="sng" dirty="0">
                <a:solidFill>
                  <a:srgbClr val="FF0000"/>
                </a:solidFill>
              </a:rPr>
              <a:t> Customer, </a:t>
            </a:r>
            <a:r>
              <a:rPr lang="en-US" sz="2800" u="sng" dirty="0" err="1">
                <a:solidFill>
                  <a:srgbClr val="FF0000"/>
                </a:solidFill>
              </a:rPr>
              <a:t>perusahaan</a:t>
            </a:r>
            <a:r>
              <a:rPr lang="en-US" sz="2800" u="sng" dirty="0">
                <a:solidFill>
                  <a:srgbClr val="FF0000"/>
                </a:solidFill>
              </a:rPr>
              <a:t> </a:t>
            </a:r>
            <a:r>
              <a:rPr lang="en-US" sz="2800" u="sng" dirty="0" err="1">
                <a:solidFill>
                  <a:srgbClr val="FF0000"/>
                </a:solidFill>
              </a:rPr>
              <a:t>harus</a:t>
            </a:r>
            <a:r>
              <a:rPr lang="en-US" sz="2800" u="sng" dirty="0">
                <a:solidFill>
                  <a:srgbClr val="FF0000"/>
                </a:solidFill>
              </a:rPr>
              <a:t> </a:t>
            </a:r>
            <a:r>
              <a:rPr lang="en-US" sz="2800" u="sng" dirty="0" err="1">
                <a:solidFill>
                  <a:srgbClr val="FF0000"/>
                </a:solidFill>
              </a:rPr>
              <a:t>menetapkan</a:t>
            </a:r>
            <a:r>
              <a:rPr lang="en-US" sz="2800" u="sng" dirty="0">
                <a:solidFill>
                  <a:srgbClr val="FF0000"/>
                </a:solidFill>
              </a:rPr>
              <a:t> </a:t>
            </a:r>
            <a:r>
              <a:rPr lang="en-US" sz="2800" u="sng" dirty="0" err="1">
                <a:solidFill>
                  <a:srgbClr val="FF0000"/>
                </a:solidFill>
              </a:rPr>
              <a:t>metodologi</a:t>
            </a:r>
            <a:r>
              <a:rPr lang="en-US" sz="2800" u="sng" dirty="0">
                <a:solidFill>
                  <a:srgbClr val="FF0000"/>
                </a:solidFill>
              </a:rPr>
              <a:t>  yang </a:t>
            </a:r>
            <a:r>
              <a:rPr lang="en-US" sz="2800" u="sng" dirty="0" err="1">
                <a:solidFill>
                  <a:srgbClr val="FF0000"/>
                </a:solidFill>
              </a:rPr>
              <a:t>akan</a:t>
            </a:r>
            <a:r>
              <a:rPr lang="en-US" sz="2800" u="sng" dirty="0">
                <a:solidFill>
                  <a:srgbClr val="FF0000"/>
                </a:solidFill>
              </a:rPr>
              <a:t> </a:t>
            </a:r>
            <a:r>
              <a:rPr lang="en-US" sz="2800" u="sng" dirty="0" err="1">
                <a:solidFill>
                  <a:srgbClr val="FF0000"/>
                </a:solidFill>
              </a:rPr>
              <a:t>digunakan</a:t>
            </a:r>
            <a:endParaRPr lang="en-US" sz="2800" u="sng" dirty="0">
              <a:solidFill>
                <a:srgbClr val="FF0000"/>
              </a:solidFill>
            </a:endParaRPr>
          </a:p>
        </p:txBody>
      </p:sp>
      <p:sp>
        <p:nvSpPr>
          <p:cNvPr id="7" name="TextBox 6"/>
          <p:cNvSpPr txBox="1"/>
          <p:nvPr/>
        </p:nvSpPr>
        <p:spPr>
          <a:xfrm>
            <a:off x="309530" y="5143512"/>
            <a:ext cx="9215502" cy="1323439"/>
          </a:xfrm>
          <a:prstGeom prst="rect">
            <a:avLst/>
          </a:prstGeom>
          <a:solidFill>
            <a:schemeClr val="bg1"/>
          </a:solidFill>
          <a:ln>
            <a:solidFill>
              <a:schemeClr val="tx1"/>
            </a:solidFill>
          </a:ln>
        </p:spPr>
        <p:txBody>
          <a:bodyPr wrap="square" rtlCol="0">
            <a:spAutoFit/>
          </a:bodyPr>
          <a:lstStyle/>
          <a:p>
            <a:r>
              <a:rPr lang="en-US" sz="2000" dirty="0" err="1"/>
              <a:t>Catatan</a:t>
            </a:r>
            <a:r>
              <a:rPr lang="en-US" sz="2000" dirty="0"/>
              <a:t> Sentral Sistem : </a:t>
            </a:r>
          </a:p>
          <a:p>
            <a:r>
              <a:rPr lang="en-US" sz="2000" dirty="0"/>
              <a:t>Audit </a:t>
            </a:r>
            <a:r>
              <a:rPr lang="en-US" sz="2000" dirty="0" err="1"/>
              <a:t>produk</a:t>
            </a:r>
            <a:r>
              <a:rPr lang="en-US" sz="2000" dirty="0"/>
              <a:t> </a:t>
            </a:r>
            <a:r>
              <a:rPr lang="en-US" sz="2000" dirty="0" err="1"/>
              <a:t>fokus</a:t>
            </a:r>
            <a:r>
              <a:rPr lang="en-US" sz="2000" dirty="0"/>
              <a:t> </a:t>
            </a:r>
            <a:r>
              <a:rPr lang="en-US" sz="2000" dirty="0" err="1"/>
              <a:t>melakukan</a:t>
            </a:r>
            <a:r>
              <a:rPr lang="en-US" sz="2000" dirty="0"/>
              <a:t> </a:t>
            </a:r>
            <a:r>
              <a:rPr lang="en-US" sz="2000" dirty="0" err="1"/>
              <a:t>pemeriksaan</a:t>
            </a:r>
            <a:r>
              <a:rPr lang="en-US" sz="2000" dirty="0"/>
              <a:t> </a:t>
            </a:r>
            <a:r>
              <a:rPr lang="en-US" sz="2000" dirty="0" err="1"/>
              <a:t>kesesuaian</a:t>
            </a:r>
            <a:r>
              <a:rPr lang="en-US" sz="2000" dirty="0"/>
              <a:t> </a:t>
            </a:r>
            <a:r>
              <a:rPr lang="en-US" sz="2000" dirty="0" err="1"/>
              <a:t>terhadap</a:t>
            </a:r>
            <a:r>
              <a:rPr lang="en-US" sz="2000" dirty="0"/>
              <a:t> standard </a:t>
            </a:r>
            <a:r>
              <a:rPr lang="en-US" sz="2000" dirty="0" err="1"/>
              <a:t>produk</a:t>
            </a:r>
            <a:r>
              <a:rPr lang="en-US" sz="2000" dirty="0"/>
              <a:t>. Audit </a:t>
            </a:r>
            <a:r>
              <a:rPr lang="en-US" sz="2000" dirty="0" err="1"/>
              <a:t>produk</a:t>
            </a:r>
            <a:r>
              <a:rPr lang="en-US" sz="2000" dirty="0"/>
              <a:t> </a:t>
            </a:r>
            <a:r>
              <a:rPr lang="en-US" sz="2000" dirty="0" err="1"/>
              <a:t>bisa</a:t>
            </a:r>
            <a:r>
              <a:rPr lang="en-US" sz="2000" dirty="0"/>
              <a:t> </a:t>
            </a:r>
            <a:r>
              <a:rPr lang="en-US" sz="2000" dirty="0" err="1"/>
              <a:t>dilakukan</a:t>
            </a:r>
            <a:r>
              <a:rPr lang="en-US" sz="2000" dirty="0"/>
              <a:t> </a:t>
            </a:r>
            <a:r>
              <a:rPr lang="en-US" sz="2000" dirty="0" err="1"/>
              <a:t>bersamaan</a:t>
            </a:r>
            <a:r>
              <a:rPr lang="en-US" sz="2000" dirty="0"/>
              <a:t> </a:t>
            </a:r>
            <a:r>
              <a:rPr lang="en-US" sz="2000" dirty="0" err="1"/>
              <a:t>dengan</a:t>
            </a:r>
            <a:r>
              <a:rPr lang="en-US" sz="2000" dirty="0"/>
              <a:t> audit </a:t>
            </a:r>
            <a:r>
              <a:rPr lang="en-US" sz="2000" dirty="0" err="1"/>
              <a:t>proses</a:t>
            </a:r>
            <a:r>
              <a:rPr lang="en-US" sz="2000" dirty="0"/>
              <a:t>, </a:t>
            </a:r>
            <a:r>
              <a:rPr lang="en-US" sz="2000" dirty="0" err="1"/>
              <a:t>dengan</a:t>
            </a:r>
            <a:r>
              <a:rPr lang="en-US" sz="2000" dirty="0"/>
              <a:t> </a:t>
            </a:r>
            <a:r>
              <a:rPr lang="en-US" sz="2000" dirty="0" err="1"/>
              <a:t>syarat</a:t>
            </a:r>
            <a:r>
              <a:rPr lang="en-US" sz="2000" dirty="0"/>
              <a:t> auditor </a:t>
            </a:r>
            <a:r>
              <a:rPr lang="en-US" sz="2000" dirty="0" err="1"/>
              <a:t>memenuhi</a:t>
            </a:r>
            <a:r>
              <a:rPr lang="en-US" sz="2000" dirty="0"/>
              <a:t> standard </a:t>
            </a:r>
            <a:r>
              <a:rPr lang="en-US" sz="2000" dirty="0" err="1"/>
              <a:t>kompetensi</a:t>
            </a:r>
            <a:r>
              <a:rPr lang="en-US" sz="2000" dirty="0"/>
              <a:t> </a:t>
            </a:r>
            <a:r>
              <a:rPr lang="en-US" sz="2000" dirty="0" err="1"/>
              <a:t>untuk</a:t>
            </a:r>
            <a:r>
              <a:rPr lang="en-US" sz="2000" dirty="0"/>
              <a:t> audit </a:t>
            </a:r>
            <a:r>
              <a:rPr lang="en-US" sz="2000" dirty="0" err="1"/>
              <a:t>proses</a:t>
            </a:r>
            <a:r>
              <a:rPr lang="en-US" sz="2000" dirty="0"/>
              <a:t> </a:t>
            </a:r>
            <a:r>
              <a:rPr lang="en-US" sz="2000" dirty="0" err="1"/>
              <a:t>dan</a:t>
            </a:r>
            <a:r>
              <a:rPr lang="en-US" sz="2000" dirty="0"/>
              <a:t> </a:t>
            </a:r>
            <a:r>
              <a:rPr lang="en-US" sz="2000" dirty="0" err="1"/>
              <a:t>produk</a:t>
            </a:r>
            <a:r>
              <a:rPr lang="en-US" sz="2000" dirty="0"/>
              <a:t>    </a:t>
            </a:r>
          </a:p>
        </p:txBody>
      </p:sp>
      <p:sp>
        <p:nvSpPr>
          <p:cNvPr id="8" name="TextBox 7"/>
          <p:cNvSpPr txBox="1"/>
          <p:nvPr/>
        </p:nvSpPr>
        <p:spPr>
          <a:xfrm>
            <a:off x="0" y="-24"/>
            <a:ext cx="2941831" cy="369332"/>
          </a:xfrm>
          <a:prstGeom prst="rect">
            <a:avLst/>
          </a:prstGeom>
          <a:solidFill>
            <a:schemeClr val="accent5"/>
          </a:solidFill>
        </p:spPr>
        <p:txBody>
          <a:bodyPr wrap="none" rtlCol="0">
            <a:spAutoFit/>
          </a:bodyPr>
          <a:lstStyle/>
          <a:p>
            <a:r>
              <a:rPr lang="en-US" b="1" dirty="0" err="1">
                <a:solidFill>
                  <a:schemeClr val="bg1"/>
                </a:solidFill>
              </a:rPr>
              <a:t>Membuat</a:t>
            </a:r>
            <a:r>
              <a:rPr lang="en-US" b="1" dirty="0">
                <a:solidFill>
                  <a:schemeClr val="bg1"/>
                </a:solidFill>
              </a:rPr>
              <a:t> program audit  </a:t>
            </a:r>
            <a:endParaRPr lang="en-US" dirty="0">
              <a:solidFill>
                <a:schemeClr val="bg1"/>
              </a:solidFill>
            </a:endParaRPr>
          </a:p>
        </p:txBody>
      </p:sp>
    </p:spTree>
    <p:extLst>
      <p:ext uri="{BB962C8B-B14F-4D97-AF65-F5344CB8AC3E}">
        <p14:creationId xmlns:p14="http://schemas.microsoft.com/office/powerpoint/2010/main" val="10109859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2" name="Picture 12" descr="Image result for Turtl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131676" y="1447800"/>
            <a:ext cx="5774324" cy="3126966"/>
          </a:xfrm>
          <a:prstGeom prst="rect">
            <a:avLst/>
          </a:prstGeom>
          <a:noFill/>
          <a:extLst>
            <a:ext uri="{909E8E84-426E-40DD-AFC4-6F175D3DCCD1}">
              <a14:hiddenFill xmlns:a14="http://schemas.microsoft.com/office/drawing/2010/main">
                <a:solidFill>
                  <a:srgbClr val="FFFFFF"/>
                </a:solidFill>
              </a14:hiddenFill>
            </a:ext>
          </a:extLst>
        </p:spPr>
      </p:pic>
      <p:sp>
        <p:nvSpPr>
          <p:cNvPr id="327683" name="Rectangle 3"/>
          <p:cNvSpPr>
            <a:spLocks noChangeArrowheads="1"/>
          </p:cNvSpPr>
          <p:nvPr/>
        </p:nvSpPr>
        <p:spPr bwMode="auto">
          <a:xfrm>
            <a:off x="2209800" y="3678381"/>
            <a:ext cx="4724400" cy="1939635"/>
          </a:xfrm>
          <a:prstGeom prst="rect">
            <a:avLst/>
          </a:prstGeom>
          <a:noFill/>
          <a:ln w="9525">
            <a:noFill/>
            <a:miter lim="800000"/>
            <a:headEnd/>
            <a:tailEnd/>
          </a:ln>
          <a:effectLst/>
        </p:spPr>
        <p:txBody>
          <a:bodyPr lIns="92075" tIns="46038" rIns="92075" bIns="46038">
            <a:spAutoFit/>
          </a:bodyPr>
          <a:lstStyle/>
          <a:p>
            <a:pPr defTabSz="762000" eaLnBrk="0" hangingPunct="0">
              <a:spcBef>
                <a:spcPct val="50000"/>
              </a:spcBef>
            </a:pPr>
            <a:r>
              <a:rPr lang="en-US" sz="6000" b="1" dirty="0">
                <a:latin typeface="Book Antiqua" pitchFamily="18" charset="0"/>
              </a:rPr>
              <a:t>Turtle Approach</a:t>
            </a:r>
          </a:p>
        </p:txBody>
      </p:sp>
      <p:sp>
        <p:nvSpPr>
          <p:cNvPr id="2" name="Rectangle 1"/>
          <p:cNvSpPr/>
          <p:nvPr/>
        </p:nvSpPr>
        <p:spPr>
          <a:xfrm>
            <a:off x="672422" y="514088"/>
            <a:ext cx="7213834" cy="1015663"/>
          </a:xfrm>
          <a:prstGeom prst="rect">
            <a:avLst/>
          </a:prstGeom>
        </p:spPr>
        <p:txBody>
          <a:bodyPr wrap="none">
            <a:spAutoFit/>
          </a:bodyPr>
          <a:lstStyle/>
          <a:p>
            <a:pPr defTabSz="762000" eaLnBrk="0" hangingPunct="0">
              <a:spcBef>
                <a:spcPct val="50000"/>
              </a:spcBef>
            </a:pPr>
            <a:r>
              <a:rPr lang="en-US" sz="6000" b="1" dirty="0" err="1">
                <a:latin typeface="Book Antiqua" pitchFamily="18" charset="0"/>
              </a:rPr>
              <a:t>Teknik</a:t>
            </a:r>
            <a:r>
              <a:rPr lang="en-US" sz="6000" b="1" dirty="0">
                <a:latin typeface="Book Antiqua" pitchFamily="18" charset="0"/>
              </a:rPr>
              <a:t> Audit IATF </a:t>
            </a:r>
          </a:p>
        </p:txBody>
      </p:sp>
      <p:sp>
        <p:nvSpPr>
          <p:cNvPr id="3" name="Rectangle 2"/>
          <p:cNvSpPr/>
          <p:nvPr/>
        </p:nvSpPr>
        <p:spPr>
          <a:xfrm>
            <a:off x="1577211" y="2209800"/>
            <a:ext cx="1851789" cy="1015663"/>
          </a:xfrm>
          <a:prstGeom prst="rect">
            <a:avLst/>
          </a:prstGeom>
        </p:spPr>
        <p:txBody>
          <a:bodyPr wrap="none">
            <a:spAutoFit/>
          </a:bodyPr>
          <a:lstStyle/>
          <a:p>
            <a:pPr defTabSz="762000" eaLnBrk="0" hangingPunct="0">
              <a:spcBef>
                <a:spcPct val="50000"/>
              </a:spcBef>
            </a:pPr>
            <a:r>
              <a:rPr lang="en-US" sz="6000" b="1" dirty="0">
                <a:latin typeface="Book Antiqua" pitchFamily="18" charset="0"/>
              </a:rPr>
              <a:t>COP</a:t>
            </a:r>
          </a:p>
        </p:txBody>
      </p:sp>
      <p:sp>
        <p:nvSpPr>
          <p:cNvPr id="4" name="Flowchart: Off-page Connector 3"/>
          <p:cNvSpPr/>
          <p:nvPr/>
        </p:nvSpPr>
        <p:spPr bwMode="auto">
          <a:xfrm rot="16200000">
            <a:off x="315884" y="2011606"/>
            <a:ext cx="780283" cy="1412048"/>
          </a:xfrm>
          <a:prstGeom prst="flowChartOffpageConnector">
            <a:avLst/>
          </a:prstGeom>
          <a:solidFill>
            <a:srgbClr val="0099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873125" rtl="0" eaLnBrk="1" fontAlgn="base" latinLnBrk="0" hangingPunct="1">
              <a:lnSpc>
                <a:spcPct val="100000"/>
              </a:lnSpc>
              <a:spcBef>
                <a:spcPct val="0"/>
              </a:spcBef>
              <a:spcAft>
                <a:spcPct val="0"/>
              </a:spcAft>
              <a:buClrTx/>
              <a:buSzTx/>
              <a:buFontTx/>
              <a:buNone/>
              <a:tabLst/>
            </a:pPr>
            <a:endParaRPr kumimoji="0" lang="en-US" sz="3100" b="0" i="0" u="none" strike="noStrike" cap="none" normalizeH="0" baseline="0">
              <a:ln>
                <a:noFill/>
              </a:ln>
              <a:solidFill>
                <a:schemeClr val="tx1"/>
              </a:solidFill>
              <a:effectLst/>
              <a:latin typeface="Arial" charset="0"/>
            </a:endParaRPr>
          </a:p>
        </p:txBody>
      </p:sp>
      <p:sp>
        <p:nvSpPr>
          <p:cNvPr id="8" name="Flowchart: Off-page Connector 7"/>
          <p:cNvSpPr/>
          <p:nvPr/>
        </p:nvSpPr>
        <p:spPr bwMode="auto">
          <a:xfrm rot="16200000">
            <a:off x="577782" y="3168579"/>
            <a:ext cx="901840" cy="2057400"/>
          </a:xfrm>
          <a:prstGeom prst="flowChartOffpageConnector">
            <a:avLst/>
          </a:prstGeom>
          <a:solidFill>
            <a:srgbClr val="CC00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873125" rtl="0" eaLnBrk="1" fontAlgn="base" latinLnBrk="0" hangingPunct="1">
              <a:lnSpc>
                <a:spcPct val="100000"/>
              </a:lnSpc>
              <a:spcBef>
                <a:spcPct val="0"/>
              </a:spcBef>
              <a:spcAft>
                <a:spcPct val="0"/>
              </a:spcAft>
              <a:buClrTx/>
              <a:buSzTx/>
              <a:buFontTx/>
              <a:buNone/>
              <a:tabLst/>
            </a:pPr>
            <a:endParaRPr kumimoji="0" lang="en-US" sz="3100" b="0" i="0" u="none" strike="noStrike" cap="none" normalizeH="0" baseline="0">
              <a:ln>
                <a:noFill/>
              </a:ln>
              <a:solidFill>
                <a:schemeClr val="tx1"/>
              </a:solidFill>
              <a:effectLst/>
              <a:latin typeface="Arial" charset="0"/>
            </a:endParaRPr>
          </a:p>
        </p:txBody>
      </p:sp>
      <p:sp>
        <p:nvSpPr>
          <p:cNvPr id="5" name="Rectangle 4"/>
          <p:cNvSpPr/>
          <p:nvPr/>
        </p:nvSpPr>
        <p:spPr bwMode="auto">
          <a:xfrm>
            <a:off x="6934200" y="5029200"/>
            <a:ext cx="2971800" cy="1752600"/>
          </a:xfrm>
          <a:custGeom>
            <a:avLst/>
            <a:gdLst>
              <a:gd name="connsiteX0" fmla="*/ 0 w 3200400"/>
              <a:gd name="connsiteY0" fmla="*/ 0 h 2057400"/>
              <a:gd name="connsiteX1" fmla="*/ 3200400 w 3200400"/>
              <a:gd name="connsiteY1" fmla="*/ 0 h 2057400"/>
              <a:gd name="connsiteX2" fmla="*/ 3200400 w 3200400"/>
              <a:gd name="connsiteY2" fmla="*/ 2057400 h 2057400"/>
              <a:gd name="connsiteX3" fmla="*/ 0 w 3200400"/>
              <a:gd name="connsiteY3" fmla="*/ 2057400 h 2057400"/>
              <a:gd name="connsiteX4" fmla="*/ 0 w 3200400"/>
              <a:gd name="connsiteY4" fmla="*/ 0 h 2057400"/>
              <a:gd name="connsiteX0" fmla="*/ 0 w 3200400"/>
              <a:gd name="connsiteY0" fmla="*/ 0 h 2057400"/>
              <a:gd name="connsiteX1" fmla="*/ 3200400 w 3200400"/>
              <a:gd name="connsiteY1" fmla="*/ 0 h 2057400"/>
              <a:gd name="connsiteX2" fmla="*/ 3200400 w 3200400"/>
              <a:gd name="connsiteY2" fmla="*/ 2057400 h 2057400"/>
              <a:gd name="connsiteX3" fmla="*/ 0 w 3200400"/>
              <a:gd name="connsiteY3" fmla="*/ 2057400 h 2057400"/>
              <a:gd name="connsiteX4" fmla="*/ 0 w 3200400"/>
              <a:gd name="connsiteY4" fmla="*/ 0 h 2057400"/>
              <a:gd name="connsiteX0" fmla="*/ 0 w 3200400"/>
              <a:gd name="connsiteY0" fmla="*/ 2057400 h 2057400"/>
              <a:gd name="connsiteX1" fmla="*/ 3200400 w 3200400"/>
              <a:gd name="connsiteY1" fmla="*/ 0 h 2057400"/>
              <a:gd name="connsiteX2" fmla="*/ 3200400 w 3200400"/>
              <a:gd name="connsiteY2" fmla="*/ 2057400 h 2057400"/>
              <a:gd name="connsiteX3" fmla="*/ 0 w 3200400"/>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3200400" h="2057400">
                <a:moveTo>
                  <a:pt x="0" y="2057400"/>
                </a:moveTo>
                <a:lnTo>
                  <a:pt x="3200400" y="0"/>
                </a:lnTo>
                <a:lnTo>
                  <a:pt x="3200400" y="2057400"/>
                </a:lnTo>
                <a:lnTo>
                  <a:pt x="0" y="2057400"/>
                </a:lnTo>
                <a:close/>
              </a:path>
            </a:pathLst>
          </a:cu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873125" rtl="0" eaLnBrk="1" fontAlgn="base" latinLnBrk="0" hangingPunct="1">
              <a:lnSpc>
                <a:spcPct val="100000"/>
              </a:lnSpc>
              <a:spcBef>
                <a:spcPct val="0"/>
              </a:spcBef>
              <a:spcAft>
                <a:spcPct val="0"/>
              </a:spcAft>
              <a:buClrTx/>
              <a:buSzTx/>
              <a:buFontTx/>
              <a:buNone/>
              <a:tabLst/>
            </a:pPr>
            <a:endParaRPr kumimoji="0" lang="en-US" sz="3100" b="0" i="0" u="none" strike="noStrike" cap="none" normalizeH="0" baseline="0">
              <a:ln>
                <a:noFill/>
              </a:ln>
              <a:solidFill>
                <a:schemeClr val="tx1"/>
              </a:solidFill>
              <a:effectLst/>
              <a:latin typeface="Arial" charset="0"/>
            </a:endParaRPr>
          </a:p>
        </p:txBody>
      </p:sp>
      <p:sp>
        <p:nvSpPr>
          <p:cNvPr id="9" name="Rectangle 8"/>
          <p:cNvSpPr/>
          <p:nvPr/>
        </p:nvSpPr>
        <p:spPr bwMode="auto">
          <a:xfrm>
            <a:off x="6362700" y="5778028"/>
            <a:ext cx="3543300" cy="1066800"/>
          </a:xfrm>
          <a:custGeom>
            <a:avLst/>
            <a:gdLst>
              <a:gd name="connsiteX0" fmla="*/ 0 w 2057400"/>
              <a:gd name="connsiteY0" fmla="*/ 0 h 1066800"/>
              <a:gd name="connsiteX1" fmla="*/ 2057400 w 2057400"/>
              <a:gd name="connsiteY1" fmla="*/ 0 h 1066800"/>
              <a:gd name="connsiteX2" fmla="*/ 2057400 w 2057400"/>
              <a:gd name="connsiteY2" fmla="*/ 1066800 h 1066800"/>
              <a:gd name="connsiteX3" fmla="*/ 0 w 2057400"/>
              <a:gd name="connsiteY3" fmla="*/ 1066800 h 1066800"/>
              <a:gd name="connsiteX4" fmla="*/ 0 w 2057400"/>
              <a:gd name="connsiteY4" fmla="*/ 0 h 1066800"/>
              <a:gd name="connsiteX0" fmla="*/ 0 w 2057400"/>
              <a:gd name="connsiteY0" fmla="*/ 1066800 h 1066800"/>
              <a:gd name="connsiteX1" fmla="*/ 2057400 w 2057400"/>
              <a:gd name="connsiteY1" fmla="*/ 0 h 1066800"/>
              <a:gd name="connsiteX2" fmla="*/ 2057400 w 2057400"/>
              <a:gd name="connsiteY2" fmla="*/ 1066800 h 1066800"/>
              <a:gd name="connsiteX3" fmla="*/ 0 w 20574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2057400" h="1066800">
                <a:moveTo>
                  <a:pt x="0" y="1066800"/>
                </a:moveTo>
                <a:lnTo>
                  <a:pt x="2057400" y="0"/>
                </a:lnTo>
                <a:lnTo>
                  <a:pt x="2057400" y="1066800"/>
                </a:lnTo>
                <a:lnTo>
                  <a:pt x="0" y="1066800"/>
                </a:lnTo>
                <a:close/>
              </a:path>
            </a:pathLst>
          </a:cu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873125" rtl="0" eaLnBrk="1" fontAlgn="base" latinLnBrk="0" hangingPunct="1">
              <a:lnSpc>
                <a:spcPct val="100000"/>
              </a:lnSpc>
              <a:spcBef>
                <a:spcPct val="0"/>
              </a:spcBef>
              <a:spcAft>
                <a:spcPct val="0"/>
              </a:spcAft>
              <a:buClrTx/>
              <a:buSzTx/>
              <a:buFontTx/>
              <a:buNone/>
              <a:tabLst/>
            </a:pPr>
            <a:endParaRPr kumimoji="0" lang="en-US" sz="3100" b="0" i="0" u="none" strike="noStrike" cap="none" normalizeH="0" baseline="0">
              <a:ln>
                <a:noFill/>
              </a:ln>
              <a:solidFill>
                <a:schemeClr val="tx1"/>
              </a:solidFill>
              <a:effectLst/>
              <a:latin typeface="Arial" charset="0"/>
            </a:endParaRPr>
          </a:p>
        </p:txBody>
      </p:sp>
      <p:sp>
        <p:nvSpPr>
          <p:cNvPr id="6" name="Footer Placeholder 5">
            <a:extLst>
              <a:ext uri="{FF2B5EF4-FFF2-40B4-BE49-F238E27FC236}">
                <a16:creationId xmlns:a16="http://schemas.microsoft.com/office/drawing/2014/main" id="{00C84E4A-5B56-4578-AB9E-987F2FC18CA0}"/>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
        <p:nvSpPr>
          <p:cNvPr id="7" name="Slide Number Placeholder 6">
            <a:extLst>
              <a:ext uri="{FF2B5EF4-FFF2-40B4-BE49-F238E27FC236}">
                <a16:creationId xmlns:a16="http://schemas.microsoft.com/office/drawing/2014/main" id="{58F372F4-7426-4BD9-A51D-CA61992D6A45}"/>
              </a:ext>
            </a:extLst>
          </p:cNvPr>
          <p:cNvSpPr>
            <a:spLocks noGrp="1"/>
          </p:cNvSpPr>
          <p:nvPr>
            <p:ph type="sldNum" sz="quarter" idx="12"/>
          </p:nvPr>
        </p:nvSpPr>
        <p:spPr/>
        <p:txBody>
          <a:bodyPr/>
          <a:lstStyle/>
          <a:p>
            <a:pPr>
              <a:defRPr/>
            </a:pPr>
            <a:fld id="{841ECF00-6640-4B42-A490-1528FA283F84}" type="slidenum">
              <a:rPr lang="en-US" smtClean="0"/>
              <a:pPr>
                <a:defRPr/>
              </a:pPr>
              <a:t>39</a:t>
            </a:fld>
            <a:endParaRPr lang="en-US"/>
          </a:p>
        </p:txBody>
      </p:sp>
    </p:spTree>
    <p:extLst>
      <p:ext uri="{BB962C8B-B14F-4D97-AF65-F5344CB8AC3E}">
        <p14:creationId xmlns:p14="http://schemas.microsoft.com/office/powerpoint/2010/main" val="394799113"/>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5"/>
          <p:cNvSpPr>
            <a:spLocks noChangeArrowheads="1"/>
          </p:cNvSpPr>
          <p:nvPr/>
        </p:nvSpPr>
        <p:spPr bwMode="auto">
          <a:xfrm>
            <a:off x="-14461" y="6172200"/>
            <a:ext cx="9906000" cy="685800"/>
          </a:xfrm>
          <a:prstGeom prst="rect">
            <a:avLst/>
          </a:prstGeom>
          <a:solidFill>
            <a:schemeClr val="accent5">
              <a:lumMod val="50000"/>
            </a:schemeClr>
          </a:solidFill>
          <a:ln w="9525">
            <a:noFill/>
            <a:miter lim="800000"/>
            <a:headEnd/>
            <a:tailEnd/>
          </a:ln>
        </p:spPr>
        <p:txBody>
          <a:bodyPr wrap="none" anchor="ctr"/>
          <a:lstStyle/>
          <a:p>
            <a:pPr algn="r"/>
            <a:r>
              <a:rPr lang="en-US" i="1" dirty="0" err="1">
                <a:solidFill>
                  <a:schemeClr val="bg1">
                    <a:lumMod val="95000"/>
                  </a:schemeClr>
                </a:solidFill>
                <a:latin typeface="Century Gothic" pitchFamily="34" charset="0"/>
              </a:rPr>
              <a:t>Sumber</a:t>
            </a:r>
            <a:r>
              <a:rPr lang="en-US" i="1" dirty="0">
                <a:solidFill>
                  <a:schemeClr val="bg1">
                    <a:lumMod val="95000"/>
                  </a:schemeClr>
                </a:solidFill>
                <a:latin typeface="Century Gothic" pitchFamily="34" charset="0"/>
              </a:rPr>
              <a:t> ISO 19011 : </a:t>
            </a:r>
            <a:r>
              <a:rPr lang="en-US" i="1" dirty="0">
                <a:solidFill>
                  <a:srgbClr val="FF0000"/>
                </a:solidFill>
                <a:latin typeface="Century Gothic" pitchFamily="34" charset="0"/>
              </a:rPr>
              <a:t>2018</a:t>
            </a:r>
            <a:endParaRPr lang="id-ID" dirty="0">
              <a:solidFill>
                <a:srgbClr val="FF0000"/>
              </a:solidFill>
            </a:endParaRPr>
          </a:p>
        </p:txBody>
      </p:sp>
      <p:pic>
        <p:nvPicPr>
          <p:cNvPr id="28674" name="Picture 2" descr="http://www.tfs-initiative.com/pic/slider/writ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1" y="-13186"/>
            <a:ext cx="9891074" cy="6184270"/>
          </a:xfrm>
          <a:prstGeom prst="rect">
            <a:avLst/>
          </a:prstGeom>
          <a:noFill/>
          <a:extLst>
            <a:ext uri="{909E8E84-426E-40DD-AFC4-6F175D3DCCD1}">
              <a14:hiddenFill xmlns:a14="http://schemas.microsoft.com/office/drawing/2010/main">
                <a:solidFill>
                  <a:srgbClr val="FFFFFF"/>
                </a:solidFill>
              </a14:hiddenFill>
            </a:ext>
          </a:extLst>
        </p:spPr>
      </p:pic>
      <p:sp>
        <p:nvSpPr>
          <p:cNvPr id="30722" name="Text Box 3"/>
          <p:cNvSpPr txBox="1">
            <a:spLocks noChangeArrowheads="1"/>
          </p:cNvSpPr>
          <p:nvPr/>
        </p:nvSpPr>
        <p:spPr bwMode="auto">
          <a:xfrm>
            <a:off x="-14461" y="2664293"/>
            <a:ext cx="9906000" cy="3506791"/>
          </a:xfrm>
          <a:prstGeom prst="rect">
            <a:avLst/>
          </a:prstGeom>
          <a:solidFill>
            <a:schemeClr val="bg1">
              <a:alpha val="68000"/>
            </a:schemeClr>
          </a:solidFill>
          <a:ln>
            <a:noFill/>
            <a:headEnd/>
            <a:tailEnd/>
          </a:ln>
        </p:spPr>
        <p:style>
          <a:lnRef idx="1">
            <a:schemeClr val="accent5"/>
          </a:lnRef>
          <a:fillRef idx="2">
            <a:schemeClr val="accent5"/>
          </a:fillRef>
          <a:effectRef idx="1">
            <a:schemeClr val="accent5"/>
          </a:effectRef>
          <a:fontRef idx="minor">
            <a:schemeClr val="dk1"/>
          </a:fontRef>
        </p:style>
        <p:txBody>
          <a:bodyPr/>
          <a:lstStyle/>
          <a:p>
            <a:pPr algn="ctr">
              <a:lnSpc>
                <a:spcPct val="160000"/>
              </a:lnSpc>
              <a:spcBef>
                <a:spcPct val="50000"/>
              </a:spcBef>
              <a:buClr>
                <a:schemeClr val="accent2"/>
              </a:buClr>
              <a:buFont typeface="Wingdings" pitchFamily="2" charset="2"/>
              <a:buNone/>
            </a:pPr>
            <a:r>
              <a:rPr lang="en-US" sz="4800" b="1" dirty="0">
                <a:solidFill>
                  <a:schemeClr val="tx1"/>
                </a:solidFill>
              </a:rPr>
              <a:t>AUDIT (</a:t>
            </a:r>
            <a:r>
              <a:rPr lang="en-US" sz="4800" b="1" dirty="0" err="1">
                <a:solidFill>
                  <a:schemeClr val="tx1"/>
                </a:solidFill>
              </a:rPr>
              <a:t>definisi</a:t>
            </a:r>
            <a:r>
              <a:rPr lang="en-US" sz="4800" b="1" dirty="0">
                <a:solidFill>
                  <a:schemeClr val="tx1"/>
                </a:solidFill>
              </a:rPr>
              <a:t>)</a:t>
            </a:r>
          </a:p>
          <a:p>
            <a:pPr algn="ctr">
              <a:lnSpc>
                <a:spcPct val="160000"/>
              </a:lnSpc>
              <a:spcBef>
                <a:spcPct val="50000"/>
              </a:spcBef>
              <a:buClr>
                <a:schemeClr val="accent2"/>
              </a:buClr>
              <a:buFont typeface="Wingdings" pitchFamily="2" charset="2"/>
              <a:buNone/>
            </a:pPr>
            <a:r>
              <a:rPr lang="en-US" sz="2000" b="1" dirty="0" err="1">
                <a:solidFill>
                  <a:schemeClr val="tx1"/>
                </a:solidFill>
                <a:latin typeface="Century Gothic" pitchFamily="34" charset="0"/>
              </a:rPr>
              <a:t>Pengujian</a:t>
            </a:r>
            <a:r>
              <a:rPr lang="en-US" sz="2000" b="1" dirty="0">
                <a:solidFill>
                  <a:schemeClr val="tx1"/>
                </a:solidFill>
                <a:latin typeface="Century Gothic" pitchFamily="34" charset="0"/>
              </a:rPr>
              <a:t> </a:t>
            </a:r>
            <a:r>
              <a:rPr lang="en-US" sz="2000" b="1" dirty="0" err="1">
                <a:solidFill>
                  <a:schemeClr val="tx1"/>
                </a:solidFill>
                <a:latin typeface="Century Gothic" pitchFamily="34" charset="0"/>
              </a:rPr>
              <a:t>sistimatis</a:t>
            </a:r>
            <a:r>
              <a:rPr lang="en-US" sz="2000" b="1" dirty="0">
                <a:solidFill>
                  <a:schemeClr val="tx1"/>
                </a:solidFill>
                <a:latin typeface="Century Gothic" pitchFamily="34" charset="0"/>
              </a:rPr>
              <a:t>, </a:t>
            </a:r>
            <a:r>
              <a:rPr lang="en-US" sz="2000" b="1" dirty="0" err="1">
                <a:solidFill>
                  <a:schemeClr val="tx1"/>
                </a:solidFill>
                <a:latin typeface="Century Gothic" pitchFamily="34" charset="0"/>
              </a:rPr>
              <a:t>mandiri</a:t>
            </a:r>
            <a:r>
              <a:rPr lang="en-US" sz="2000" b="1" dirty="0">
                <a:solidFill>
                  <a:schemeClr val="tx1"/>
                </a:solidFill>
                <a:latin typeface="Century Gothic" pitchFamily="34" charset="0"/>
              </a:rPr>
              <a:t> </a:t>
            </a:r>
            <a:r>
              <a:rPr lang="en-US" sz="2000" b="1" dirty="0" err="1">
                <a:solidFill>
                  <a:schemeClr val="tx1"/>
                </a:solidFill>
                <a:latin typeface="Century Gothic" pitchFamily="34" charset="0"/>
              </a:rPr>
              <a:t>dan</a:t>
            </a:r>
            <a:r>
              <a:rPr lang="en-US" sz="2000" b="1" dirty="0">
                <a:solidFill>
                  <a:schemeClr val="tx1"/>
                </a:solidFill>
                <a:latin typeface="Century Gothic" pitchFamily="34" charset="0"/>
              </a:rPr>
              <a:t> </a:t>
            </a:r>
            <a:r>
              <a:rPr lang="en-US" sz="2000" b="1" dirty="0" err="1">
                <a:solidFill>
                  <a:schemeClr val="tx1"/>
                </a:solidFill>
                <a:latin typeface="Century Gothic" pitchFamily="34" charset="0"/>
              </a:rPr>
              <a:t>terdokumentasi</a:t>
            </a:r>
            <a:r>
              <a:rPr lang="en-US" sz="2000" b="1" dirty="0">
                <a:solidFill>
                  <a:schemeClr val="tx1"/>
                </a:solidFill>
                <a:latin typeface="Century Gothic" pitchFamily="34" charset="0"/>
              </a:rPr>
              <a:t> </a:t>
            </a:r>
            <a:r>
              <a:rPr lang="en-US" sz="2000" b="1" dirty="0" err="1">
                <a:solidFill>
                  <a:schemeClr val="tx1"/>
                </a:solidFill>
                <a:latin typeface="Century Gothic" pitchFamily="34" charset="0"/>
              </a:rPr>
              <a:t>untuk</a:t>
            </a:r>
            <a:r>
              <a:rPr lang="en-US" sz="2000" b="1" dirty="0">
                <a:solidFill>
                  <a:schemeClr val="tx1"/>
                </a:solidFill>
                <a:latin typeface="Century Gothic" pitchFamily="34" charset="0"/>
              </a:rPr>
              <a:t> </a:t>
            </a:r>
            <a:r>
              <a:rPr lang="en-US" sz="2000" b="1" dirty="0" err="1">
                <a:solidFill>
                  <a:schemeClr val="tx1"/>
                </a:solidFill>
                <a:latin typeface="Century Gothic" pitchFamily="34" charset="0"/>
              </a:rPr>
              <a:t>memperoleh</a:t>
            </a:r>
            <a:endParaRPr lang="en-US" sz="2000" b="1" dirty="0">
              <a:solidFill>
                <a:schemeClr val="tx1"/>
              </a:solidFill>
              <a:latin typeface="Century Gothic" pitchFamily="34" charset="0"/>
            </a:endParaRPr>
          </a:p>
          <a:p>
            <a:pPr algn="ctr">
              <a:lnSpc>
                <a:spcPct val="160000"/>
              </a:lnSpc>
              <a:spcBef>
                <a:spcPct val="50000"/>
              </a:spcBef>
              <a:buClr>
                <a:schemeClr val="accent2"/>
              </a:buClr>
              <a:buFont typeface="Wingdings" pitchFamily="2" charset="2"/>
              <a:buNone/>
            </a:pPr>
            <a:r>
              <a:rPr lang="en-US" sz="2000" b="1" dirty="0">
                <a:solidFill>
                  <a:schemeClr val="tx1"/>
                </a:solidFill>
                <a:latin typeface="Century Gothic" pitchFamily="34" charset="0"/>
              </a:rPr>
              <a:t> </a:t>
            </a:r>
            <a:r>
              <a:rPr lang="en-US" sz="2000" b="1" i="1" u="sng" dirty="0" err="1">
                <a:solidFill>
                  <a:schemeClr val="tx1"/>
                </a:solidFill>
                <a:latin typeface="Century Gothic" pitchFamily="34" charset="0"/>
              </a:rPr>
              <a:t>bukti</a:t>
            </a:r>
            <a:r>
              <a:rPr lang="en-US" sz="2000" b="1" i="1" u="sng" dirty="0">
                <a:solidFill>
                  <a:schemeClr val="tx1"/>
                </a:solidFill>
                <a:latin typeface="Century Gothic" pitchFamily="34" charset="0"/>
              </a:rPr>
              <a:t> audit</a:t>
            </a:r>
            <a:r>
              <a:rPr lang="en-US" sz="2000" b="1" dirty="0">
                <a:solidFill>
                  <a:schemeClr val="tx1"/>
                </a:solidFill>
                <a:latin typeface="Century Gothic" pitchFamily="34" charset="0"/>
              </a:rPr>
              <a:t> </a:t>
            </a:r>
            <a:r>
              <a:rPr lang="en-US" sz="2000" b="1" dirty="0" err="1">
                <a:solidFill>
                  <a:schemeClr val="tx1"/>
                </a:solidFill>
                <a:latin typeface="Century Gothic" pitchFamily="34" charset="0"/>
              </a:rPr>
              <a:t>dan</a:t>
            </a:r>
            <a:r>
              <a:rPr lang="en-US" sz="2000" b="1" dirty="0">
                <a:solidFill>
                  <a:schemeClr val="tx1"/>
                </a:solidFill>
                <a:latin typeface="Century Gothic" pitchFamily="34" charset="0"/>
              </a:rPr>
              <a:t> </a:t>
            </a:r>
            <a:r>
              <a:rPr lang="en-US" sz="2000" b="1" dirty="0" err="1">
                <a:solidFill>
                  <a:schemeClr val="tx1"/>
                </a:solidFill>
                <a:latin typeface="Century Gothic" pitchFamily="34" charset="0"/>
              </a:rPr>
              <a:t>mengevaluasinya</a:t>
            </a:r>
            <a:r>
              <a:rPr lang="en-US" sz="2000" b="1" dirty="0">
                <a:solidFill>
                  <a:schemeClr val="tx1"/>
                </a:solidFill>
                <a:latin typeface="Century Gothic" pitchFamily="34" charset="0"/>
              </a:rPr>
              <a:t> </a:t>
            </a:r>
            <a:r>
              <a:rPr lang="en-US" sz="2000" b="1" dirty="0" err="1">
                <a:solidFill>
                  <a:schemeClr val="tx1"/>
                </a:solidFill>
                <a:latin typeface="Century Gothic" pitchFamily="34" charset="0"/>
              </a:rPr>
              <a:t>secara</a:t>
            </a:r>
            <a:r>
              <a:rPr lang="en-US" sz="2000" b="1" dirty="0">
                <a:solidFill>
                  <a:schemeClr val="tx1"/>
                </a:solidFill>
                <a:latin typeface="Century Gothic" pitchFamily="34" charset="0"/>
              </a:rPr>
              <a:t> </a:t>
            </a:r>
            <a:r>
              <a:rPr lang="en-US" sz="2000" b="1" dirty="0" err="1">
                <a:solidFill>
                  <a:schemeClr val="tx1"/>
                </a:solidFill>
                <a:latin typeface="Century Gothic" pitchFamily="34" charset="0"/>
              </a:rPr>
              <a:t>obyektif</a:t>
            </a:r>
            <a:r>
              <a:rPr lang="en-US" sz="2000" b="1" dirty="0">
                <a:solidFill>
                  <a:schemeClr val="tx1"/>
                </a:solidFill>
                <a:latin typeface="Century Gothic" pitchFamily="34" charset="0"/>
              </a:rPr>
              <a:t> </a:t>
            </a:r>
            <a:r>
              <a:rPr lang="en-US" sz="2000" b="1" dirty="0" err="1">
                <a:solidFill>
                  <a:schemeClr val="tx1"/>
                </a:solidFill>
                <a:latin typeface="Century Gothic" pitchFamily="34" charset="0"/>
              </a:rPr>
              <a:t>untuk</a:t>
            </a:r>
            <a:r>
              <a:rPr lang="en-US" sz="2000" b="1" dirty="0">
                <a:solidFill>
                  <a:schemeClr val="tx1"/>
                </a:solidFill>
                <a:latin typeface="Century Gothic" pitchFamily="34" charset="0"/>
              </a:rPr>
              <a:t> </a:t>
            </a:r>
          </a:p>
          <a:p>
            <a:pPr algn="ctr">
              <a:lnSpc>
                <a:spcPct val="160000"/>
              </a:lnSpc>
              <a:spcBef>
                <a:spcPct val="50000"/>
              </a:spcBef>
              <a:buClr>
                <a:schemeClr val="accent2"/>
              </a:buClr>
              <a:buFont typeface="Wingdings" pitchFamily="2" charset="2"/>
              <a:buNone/>
            </a:pPr>
            <a:r>
              <a:rPr lang="en-US" sz="2000" b="1" dirty="0" err="1">
                <a:solidFill>
                  <a:schemeClr val="tx1"/>
                </a:solidFill>
                <a:latin typeface="Century Gothic" pitchFamily="34" charset="0"/>
              </a:rPr>
              <a:t>menentukan</a:t>
            </a:r>
            <a:r>
              <a:rPr lang="en-US" sz="2000" b="1" dirty="0">
                <a:solidFill>
                  <a:schemeClr val="tx1"/>
                </a:solidFill>
                <a:latin typeface="Century Gothic" pitchFamily="34" charset="0"/>
              </a:rPr>
              <a:t> </a:t>
            </a:r>
            <a:r>
              <a:rPr lang="en-US" sz="2000" b="1" dirty="0" err="1">
                <a:solidFill>
                  <a:schemeClr val="tx1"/>
                </a:solidFill>
                <a:latin typeface="Century Gothic" pitchFamily="34" charset="0"/>
              </a:rPr>
              <a:t>sejauh</a:t>
            </a:r>
            <a:r>
              <a:rPr lang="en-US" sz="2000" b="1" dirty="0">
                <a:solidFill>
                  <a:schemeClr val="tx1"/>
                </a:solidFill>
                <a:latin typeface="Century Gothic" pitchFamily="34" charset="0"/>
              </a:rPr>
              <a:t> </a:t>
            </a:r>
            <a:r>
              <a:rPr lang="en-US" sz="2000" b="1" dirty="0" err="1">
                <a:solidFill>
                  <a:schemeClr val="tx1"/>
                </a:solidFill>
                <a:latin typeface="Century Gothic" pitchFamily="34" charset="0"/>
              </a:rPr>
              <a:t>mana</a:t>
            </a:r>
            <a:r>
              <a:rPr lang="en-US" sz="2000" b="1" dirty="0">
                <a:solidFill>
                  <a:schemeClr val="tx1"/>
                </a:solidFill>
                <a:latin typeface="Century Gothic" pitchFamily="34" charset="0"/>
              </a:rPr>
              <a:t> </a:t>
            </a:r>
            <a:r>
              <a:rPr lang="en-US" sz="2000" b="1" i="1" u="sng" dirty="0" err="1">
                <a:solidFill>
                  <a:schemeClr val="tx1"/>
                </a:solidFill>
                <a:latin typeface="Century Gothic" pitchFamily="34" charset="0"/>
              </a:rPr>
              <a:t>kriteria</a:t>
            </a:r>
            <a:r>
              <a:rPr lang="en-US" sz="2000" b="1" i="1" u="sng" dirty="0">
                <a:solidFill>
                  <a:schemeClr val="tx1"/>
                </a:solidFill>
                <a:latin typeface="Century Gothic" pitchFamily="34" charset="0"/>
              </a:rPr>
              <a:t> audit</a:t>
            </a:r>
            <a:r>
              <a:rPr lang="en-US" sz="2000" b="1" dirty="0">
                <a:solidFill>
                  <a:schemeClr val="tx1"/>
                </a:solidFill>
                <a:latin typeface="Century Gothic" pitchFamily="34" charset="0"/>
              </a:rPr>
              <a:t> </a:t>
            </a:r>
            <a:r>
              <a:rPr lang="en-US" sz="2000" b="1" dirty="0" err="1">
                <a:solidFill>
                  <a:schemeClr val="tx1"/>
                </a:solidFill>
                <a:latin typeface="Century Gothic" pitchFamily="34" charset="0"/>
              </a:rPr>
              <a:t>dipenuhi</a:t>
            </a:r>
            <a:endParaRPr lang="en-US" sz="2000" b="1" i="1" u="sng" dirty="0">
              <a:solidFill>
                <a:schemeClr val="tx1"/>
              </a:solidFill>
              <a:latin typeface="Century Gothic" pitchFamily="34" charset="0"/>
            </a:endParaRPr>
          </a:p>
          <a:p>
            <a:pPr algn="ctr">
              <a:lnSpc>
                <a:spcPct val="160000"/>
              </a:lnSpc>
              <a:spcBef>
                <a:spcPct val="50000"/>
              </a:spcBef>
              <a:buClr>
                <a:schemeClr val="accent2"/>
              </a:buClr>
              <a:buFont typeface="Wingdings" pitchFamily="2" charset="2"/>
              <a:buNone/>
            </a:pPr>
            <a:r>
              <a:rPr lang="en-US" sz="2000" b="1" i="1" u="sng" dirty="0">
                <a:solidFill>
                  <a:schemeClr val="tx1"/>
                </a:solidFill>
                <a:latin typeface="Century Gothic" pitchFamily="34" charset="0"/>
              </a:rPr>
              <a:t> </a:t>
            </a:r>
          </a:p>
          <a:p>
            <a:pPr algn="ctr">
              <a:lnSpc>
                <a:spcPct val="160000"/>
              </a:lnSpc>
              <a:spcBef>
                <a:spcPct val="50000"/>
              </a:spcBef>
              <a:buClr>
                <a:schemeClr val="accent2"/>
              </a:buClr>
              <a:buFont typeface="Wingdings" pitchFamily="2" charset="2"/>
              <a:buNone/>
            </a:pPr>
            <a:endParaRPr lang="en-US" sz="2000" b="1" i="1" u="sng" dirty="0">
              <a:solidFill>
                <a:schemeClr val="tx1"/>
              </a:solidFill>
              <a:latin typeface="Century Gothic" pitchFamily="34" charset="0"/>
            </a:endParaRPr>
          </a:p>
        </p:txBody>
      </p:sp>
      <p:sp>
        <p:nvSpPr>
          <p:cNvPr id="5" name="Slide Number Placeholder 4">
            <a:extLst>
              <a:ext uri="{FF2B5EF4-FFF2-40B4-BE49-F238E27FC236}">
                <a16:creationId xmlns:a16="http://schemas.microsoft.com/office/drawing/2014/main" id="{31D1FCF8-77E4-40D4-B255-74DF5EC65C54}"/>
              </a:ext>
            </a:extLst>
          </p:cNvPr>
          <p:cNvSpPr>
            <a:spLocks noGrp="1"/>
          </p:cNvSpPr>
          <p:nvPr>
            <p:ph type="sldNum" sz="quarter" idx="12"/>
          </p:nvPr>
        </p:nvSpPr>
        <p:spPr/>
        <p:txBody>
          <a:bodyPr/>
          <a:lstStyle/>
          <a:p>
            <a:pPr>
              <a:defRPr/>
            </a:pPr>
            <a:fld id="{841ECF00-6640-4B42-A490-1528FA283F84}" type="slidenum">
              <a:rPr lang="en-US" smtClean="0"/>
              <a:pPr>
                <a:defRPr/>
              </a:pPr>
              <a:t>4</a:t>
            </a:fld>
            <a:endParaRPr lang="en-US" dirty="0"/>
          </a:p>
        </p:txBody>
      </p:sp>
      <p:sp>
        <p:nvSpPr>
          <p:cNvPr id="2" name="Footer Placeholder 1">
            <a:extLst>
              <a:ext uri="{FF2B5EF4-FFF2-40B4-BE49-F238E27FC236}">
                <a16:creationId xmlns:a16="http://schemas.microsoft.com/office/drawing/2014/main" id="{26C891C3-AFC9-49BB-ADFA-1278BDF6DE74}"/>
              </a:ext>
            </a:extLst>
          </p:cNvPr>
          <p:cNvSpPr>
            <a:spLocks noGrp="1"/>
          </p:cNvSpPr>
          <p:nvPr>
            <p:ph type="ftr" sz="quarter" idx="11"/>
          </p:nvPr>
        </p:nvSpPr>
        <p:spPr/>
        <p:txBody>
          <a:bodyPr/>
          <a:lstStyle/>
          <a:p>
            <a:r>
              <a:rPr lang="pt-BR" dirty="0"/>
              <a:t>Audit integrasi IATF, ISO 14001&amp; ISO 45001  1/rev 00© Copyright Sentral Sistem, Jun 2019</a:t>
            </a:r>
            <a:endParaRPr lang="en-US" dirty="0"/>
          </a:p>
        </p:txBody>
      </p:sp>
    </p:spTree>
    <p:extLst>
      <p:ext uri="{BB962C8B-B14F-4D97-AF65-F5344CB8AC3E}">
        <p14:creationId xmlns:p14="http://schemas.microsoft.com/office/powerpoint/2010/main" val="1589863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457200" y="2590800"/>
            <a:ext cx="8915400" cy="1566863"/>
          </a:xfrm>
          <a:prstGeom prst="rect">
            <a:avLst/>
          </a:prstGeom>
          <a:solidFill>
            <a:schemeClr val="bg1">
              <a:alpha val="17999"/>
            </a:schemeClr>
          </a:solidFill>
          <a:ln w="12700" cap="sq">
            <a:solidFill>
              <a:srgbClr val="0033CC"/>
            </a:solidFill>
            <a:miter lim="800000"/>
            <a:headEnd type="none" w="sm" len="sm"/>
            <a:tailEnd type="none" w="sm" len="sm"/>
          </a:ln>
          <a:effectLst/>
        </p:spPr>
        <p:txBody>
          <a:bodyPr wrap="none" anchor="ctr"/>
          <a:lstStyle/>
          <a:p>
            <a:endParaRPr lang="en-US"/>
          </a:p>
        </p:txBody>
      </p:sp>
      <p:sp>
        <p:nvSpPr>
          <p:cNvPr id="18435" name="Rectangle 3"/>
          <p:cNvSpPr>
            <a:spLocks noChangeArrowheads="1"/>
          </p:cNvSpPr>
          <p:nvPr/>
        </p:nvSpPr>
        <p:spPr bwMode="auto">
          <a:xfrm>
            <a:off x="330200" y="333375"/>
            <a:ext cx="9163050" cy="792163"/>
          </a:xfrm>
          <a:prstGeom prst="rect">
            <a:avLst/>
          </a:prstGeom>
          <a:solidFill>
            <a:schemeClr val="bg1"/>
          </a:solidFill>
          <a:ln w="12700" cap="sq">
            <a:solidFill>
              <a:schemeClr val="tx1"/>
            </a:solidFill>
            <a:miter lim="800000"/>
            <a:headEnd type="none" w="sm" len="sm"/>
            <a:tailEnd type="none" w="sm" len="sm"/>
          </a:ln>
          <a:effectLst/>
        </p:spPr>
        <p:txBody>
          <a:bodyPr wrap="none" anchor="ctr"/>
          <a:lstStyle/>
          <a:p>
            <a:endParaRPr lang="en-US"/>
          </a:p>
        </p:txBody>
      </p:sp>
      <p:sp>
        <p:nvSpPr>
          <p:cNvPr id="18436" name="Rectangle 4"/>
          <p:cNvSpPr>
            <a:spLocks noGrp="1" noChangeArrowheads="1"/>
          </p:cNvSpPr>
          <p:nvPr>
            <p:ph type="title"/>
          </p:nvPr>
        </p:nvSpPr>
        <p:spPr>
          <a:xfrm>
            <a:off x="-247650" y="88900"/>
            <a:ext cx="8420100" cy="1206500"/>
          </a:xfrm>
        </p:spPr>
        <p:txBody>
          <a:bodyPr/>
          <a:lstStyle/>
          <a:p>
            <a:r>
              <a:rPr lang="en-US" sz="3400" b="1">
                <a:solidFill>
                  <a:schemeClr val="tx1"/>
                </a:solidFill>
                <a:effectLst>
                  <a:outerShdw blurRad="38100" dist="38100" dir="2700000" algn="tl">
                    <a:srgbClr val="C0C0C0"/>
                  </a:outerShdw>
                </a:effectLst>
              </a:rPr>
              <a:t>JENIS PROSES</a:t>
            </a:r>
          </a:p>
        </p:txBody>
      </p:sp>
      <p:sp>
        <p:nvSpPr>
          <p:cNvPr id="18437" name="Rectangle 5"/>
          <p:cNvSpPr>
            <a:spLocks noGrp="1" noChangeArrowheads="1"/>
          </p:cNvSpPr>
          <p:nvPr>
            <p:ph type="body" idx="1"/>
          </p:nvPr>
        </p:nvSpPr>
        <p:spPr>
          <a:xfrm>
            <a:off x="495300" y="1546243"/>
            <a:ext cx="8750300" cy="4525963"/>
          </a:xfrm>
        </p:spPr>
        <p:txBody>
          <a:bodyPr/>
          <a:lstStyle/>
          <a:p>
            <a:pPr>
              <a:lnSpc>
                <a:spcPct val="90000"/>
              </a:lnSpc>
              <a:buClr>
                <a:srgbClr val="990099"/>
              </a:buClr>
              <a:buFont typeface="Wingdings 2" pitchFamily="18" charset="2"/>
              <a:buChar char="Ý"/>
            </a:pPr>
            <a:r>
              <a:rPr lang="en-US" sz="1800" dirty="0"/>
              <a:t>Proses </a:t>
            </a:r>
            <a:r>
              <a:rPr lang="en-US" sz="1800" dirty="0" err="1"/>
              <a:t>dalam</a:t>
            </a:r>
            <a:r>
              <a:rPr lang="en-US" sz="1800" dirty="0"/>
              <a:t> </a:t>
            </a:r>
            <a:r>
              <a:rPr lang="en-US" sz="1800" dirty="0" err="1"/>
              <a:t>suatu</a:t>
            </a:r>
            <a:r>
              <a:rPr lang="en-US" sz="1800" dirty="0"/>
              <a:t> </a:t>
            </a:r>
            <a:r>
              <a:rPr lang="en-US" sz="1800" dirty="0" err="1"/>
              <a:t>perusahaan</a:t>
            </a:r>
            <a:r>
              <a:rPr lang="en-US" sz="1800" dirty="0"/>
              <a:t> </a:t>
            </a:r>
            <a:r>
              <a:rPr lang="en-US" sz="1800" dirty="0" err="1"/>
              <a:t>dibagi</a:t>
            </a:r>
            <a:r>
              <a:rPr lang="en-US" sz="1800" dirty="0"/>
              <a:t> 2 </a:t>
            </a:r>
            <a:r>
              <a:rPr lang="en-US" sz="1800" dirty="0" err="1"/>
              <a:t>jenis</a:t>
            </a:r>
            <a:r>
              <a:rPr lang="en-US" sz="1800" dirty="0"/>
              <a:t> </a:t>
            </a:r>
            <a:r>
              <a:rPr lang="en-US" sz="1800" dirty="0" err="1"/>
              <a:t>utama</a:t>
            </a:r>
            <a:r>
              <a:rPr lang="en-US" sz="1800" dirty="0"/>
              <a:t> </a:t>
            </a:r>
          </a:p>
          <a:p>
            <a:pPr lvl="2">
              <a:lnSpc>
                <a:spcPct val="90000"/>
              </a:lnSpc>
              <a:buFont typeface="Monotype Sorts" pitchFamily="2" charset="2"/>
              <a:buChar char="§"/>
            </a:pPr>
            <a:r>
              <a:rPr lang="en-US" sz="1800" b="1" dirty="0"/>
              <a:t>Customer Oriented Process (COP) </a:t>
            </a:r>
            <a:r>
              <a:rPr lang="en-US" sz="1800" b="1" dirty="0" err="1"/>
              <a:t>dan</a:t>
            </a:r>
            <a:endParaRPr lang="en-US" sz="1800" b="1" dirty="0"/>
          </a:p>
          <a:p>
            <a:pPr lvl="2">
              <a:lnSpc>
                <a:spcPct val="90000"/>
              </a:lnSpc>
              <a:buFont typeface="Monotype Sorts" pitchFamily="2" charset="2"/>
              <a:buChar char="§"/>
            </a:pPr>
            <a:r>
              <a:rPr lang="en-US" sz="1800" b="1" dirty="0"/>
              <a:t>Proses lain yang </a:t>
            </a:r>
            <a:r>
              <a:rPr lang="en-US" sz="1800" b="1" dirty="0" err="1"/>
              <a:t>mensupport</a:t>
            </a:r>
            <a:r>
              <a:rPr lang="en-US" sz="1800" b="1" dirty="0"/>
              <a:t> COP</a:t>
            </a:r>
          </a:p>
          <a:p>
            <a:pPr lvl="1">
              <a:lnSpc>
                <a:spcPct val="90000"/>
              </a:lnSpc>
              <a:buFontTx/>
              <a:buNone/>
            </a:pPr>
            <a:endParaRPr lang="en-US" sz="1800" dirty="0"/>
          </a:p>
          <a:p>
            <a:pPr>
              <a:lnSpc>
                <a:spcPct val="90000"/>
              </a:lnSpc>
              <a:buClr>
                <a:srgbClr val="990099"/>
              </a:buClr>
              <a:buFont typeface="Wingdings 2" pitchFamily="18" charset="2"/>
              <a:buChar char="Ý"/>
            </a:pPr>
            <a:r>
              <a:rPr lang="en-US" sz="1800" b="1" i="1" dirty="0"/>
              <a:t>Customer Oriented Process (COP)</a:t>
            </a:r>
            <a:r>
              <a:rPr lang="en-US" sz="1800" dirty="0"/>
              <a:t> </a:t>
            </a:r>
            <a:r>
              <a:rPr lang="en-US" sz="1800" dirty="0" err="1"/>
              <a:t>adalah</a:t>
            </a:r>
            <a:r>
              <a:rPr lang="en-US" sz="1800" dirty="0"/>
              <a:t> </a:t>
            </a:r>
            <a:r>
              <a:rPr lang="en-US" sz="1800" dirty="0" err="1"/>
              <a:t>suatu</a:t>
            </a:r>
            <a:r>
              <a:rPr lang="en-US" sz="1800" dirty="0"/>
              <a:t> proses yang </a:t>
            </a:r>
            <a:r>
              <a:rPr lang="en-US" sz="1800" dirty="0" err="1"/>
              <a:t>berhubungan</a:t>
            </a:r>
            <a:r>
              <a:rPr lang="en-US" sz="1800" dirty="0"/>
              <a:t> </a:t>
            </a:r>
            <a:r>
              <a:rPr lang="en-US" sz="1800" dirty="0" err="1"/>
              <a:t>langsung</a:t>
            </a:r>
            <a:r>
              <a:rPr lang="en-US" sz="1800" dirty="0"/>
              <a:t> </a:t>
            </a:r>
            <a:r>
              <a:rPr lang="en-US" sz="1800" dirty="0" err="1"/>
              <a:t>dengan</a:t>
            </a:r>
            <a:r>
              <a:rPr lang="en-US" sz="1800" dirty="0"/>
              <a:t> customer </a:t>
            </a:r>
            <a:r>
              <a:rPr lang="en-US" sz="1800" dirty="0" err="1"/>
              <a:t>mendapat</a:t>
            </a:r>
            <a:r>
              <a:rPr lang="en-US" sz="1800" dirty="0"/>
              <a:t> </a:t>
            </a:r>
            <a:r>
              <a:rPr lang="en-US" sz="1800" u="sng" dirty="0"/>
              <a:t>input</a:t>
            </a:r>
            <a:r>
              <a:rPr lang="en-US" sz="1800" dirty="0"/>
              <a:t> </a:t>
            </a:r>
            <a:r>
              <a:rPr lang="en-US" sz="1800" dirty="0" err="1"/>
              <a:t>dari</a:t>
            </a:r>
            <a:r>
              <a:rPr lang="en-US" sz="1800" dirty="0"/>
              <a:t> customer </a:t>
            </a:r>
            <a:r>
              <a:rPr lang="en-US" sz="1800" dirty="0" err="1"/>
              <a:t>dan</a:t>
            </a:r>
            <a:r>
              <a:rPr lang="en-US" sz="1800" dirty="0"/>
              <a:t> </a:t>
            </a:r>
            <a:r>
              <a:rPr lang="en-US" sz="1800" dirty="0" err="1"/>
              <a:t>memberikan</a:t>
            </a:r>
            <a:r>
              <a:rPr lang="en-US" sz="1800" dirty="0"/>
              <a:t> </a:t>
            </a:r>
            <a:r>
              <a:rPr lang="en-US" sz="1800" u="sng" dirty="0" err="1"/>
              <a:t>ouput</a:t>
            </a:r>
            <a:r>
              <a:rPr lang="en-US" sz="1800" u="sng" dirty="0"/>
              <a:t> </a:t>
            </a:r>
            <a:r>
              <a:rPr lang="en-US" sz="1800" dirty="0" err="1"/>
              <a:t>kepada</a:t>
            </a:r>
            <a:r>
              <a:rPr lang="en-US" sz="1800" dirty="0"/>
              <a:t> customer </a:t>
            </a:r>
            <a:r>
              <a:rPr lang="en-US" sz="1800" dirty="0" err="1"/>
              <a:t>dan</a:t>
            </a:r>
            <a:r>
              <a:rPr lang="en-US" sz="1800" dirty="0"/>
              <a:t> </a:t>
            </a:r>
            <a:r>
              <a:rPr lang="en-US" sz="1800" dirty="0" err="1"/>
              <a:t>dapat</a:t>
            </a:r>
            <a:r>
              <a:rPr lang="en-US" sz="1800" dirty="0"/>
              <a:t> </a:t>
            </a:r>
            <a:r>
              <a:rPr lang="en-US" sz="1800" dirty="0" err="1"/>
              <a:t>langsung</a:t>
            </a:r>
            <a:r>
              <a:rPr lang="en-US" sz="1800" dirty="0"/>
              <a:t> </a:t>
            </a:r>
            <a:r>
              <a:rPr lang="en-US" sz="1800" dirty="0" err="1"/>
              <a:t>mengakibatkan</a:t>
            </a:r>
            <a:r>
              <a:rPr lang="en-US" sz="1800" dirty="0"/>
              <a:t> </a:t>
            </a:r>
            <a:r>
              <a:rPr lang="en-US" sz="1800" dirty="0" err="1"/>
              <a:t>timbulnya</a:t>
            </a:r>
            <a:r>
              <a:rPr lang="en-US" sz="1800" dirty="0"/>
              <a:t> </a:t>
            </a:r>
            <a:r>
              <a:rPr lang="en-US" sz="1800" u="sng" dirty="0" err="1"/>
              <a:t>kepuasan</a:t>
            </a:r>
            <a:r>
              <a:rPr lang="en-US" sz="1800" u="sng" dirty="0"/>
              <a:t>/ </a:t>
            </a:r>
            <a:r>
              <a:rPr lang="en-US" sz="1800" u="sng" dirty="0" err="1"/>
              <a:t>ketidakpuasan</a:t>
            </a:r>
            <a:r>
              <a:rPr lang="en-US" sz="1800" u="sng" dirty="0"/>
              <a:t> </a:t>
            </a:r>
            <a:r>
              <a:rPr lang="en-US" sz="1800" u="sng" dirty="0" err="1"/>
              <a:t>pelanggan</a:t>
            </a:r>
            <a:r>
              <a:rPr lang="en-US" sz="1800" dirty="0"/>
              <a:t> </a:t>
            </a:r>
          </a:p>
          <a:p>
            <a:pPr>
              <a:lnSpc>
                <a:spcPct val="90000"/>
              </a:lnSpc>
              <a:buClr>
                <a:srgbClr val="990099"/>
              </a:buClr>
              <a:buFont typeface="Wingdings 2" pitchFamily="18" charset="2"/>
              <a:buNone/>
            </a:pPr>
            <a:endParaRPr lang="en-US" sz="1800" dirty="0"/>
          </a:p>
          <a:p>
            <a:pPr>
              <a:lnSpc>
                <a:spcPct val="90000"/>
              </a:lnSpc>
            </a:pPr>
            <a:endParaRPr lang="en-US" sz="1800" dirty="0"/>
          </a:p>
          <a:p>
            <a:pPr>
              <a:lnSpc>
                <a:spcPct val="90000"/>
              </a:lnSpc>
              <a:buClr>
                <a:srgbClr val="990099"/>
              </a:buClr>
              <a:buFont typeface="Wingdings 2" pitchFamily="18" charset="2"/>
              <a:buChar char="Ý"/>
            </a:pPr>
            <a:r>
              <a:rPr lang="en-US" sz="1800" b="1" i="1" dirty="0"/>
              <a:t>Proses yang </a:t>
            </a:r>
            <a:r>
              <a:rPr lang="en-US" sz="1800" b="1" i="1" dirty="0" err="1"/>
              <a:t>mensupport</a:t>
            </a:r>
            <a:r>
              <a:rPr lang="en-US" sz="1800" b="1" i="1" dirty="0"/>
              <a:t> COP</a:t>
            </a:r>
            <a:r>
              <a:rPr lang="en-US" sz="1800" dirty="0"/>
              <a:t> </a:t>
            </a:r>
            <a:r>
              <a:rPr lang="en-US" sz="1800" dirty="0" err="1"/>
              <a:t>adalah</a:t>
            </a:r>
            <a:r>
              <a:rPr lang="en-US" sz="1800" dirty="0"/>
              <a:t> </a:t>
            </a:r>
            <a:r>
              <a:rPr lang="en-US" sz="1800" dirty="0" err="1"/>
              <a:t>suatu</a:t>
            </a:r>
            <a:r>
              <a:rPr lang="en-US" sz="1800" dirty="0"/>
              <a:t> proses yang </a:t>
            </a:r>
            <a:r>
              <a:rPr lang="en-US" sz="1800" dirty="0" err="1"/>
              <a:t>tidak</a:t>
            </a:r>
            <a:r>
              <a:rPr lang="en-US" sz="1800" dirty="0"/>
              <a:t> </a:t>
            </a:r>
            <a:r>
              <a:rPr lang="en-US" sz="1800" dirty="0" err="1"/>
              <a:t>langsung</a:t>
            </a:r>
            <a:r>
              <a:rPr lang="en-US" sz="1800" dirty="0"/>
              <a:t> </a:t>
            </a:r>
            <a:r>
              <a:rPr lang="en-US" sz="1800" dirty="0" err="1"/>
              <a:t>berhubungan</a:t>
            </a:r>
            <a:r>
              <a:rPr lang="en-US" sz="1800" dirty="0"/>
              <a:t> </a:t>
            </a:r>
            <a:r>
              <a:rPr lang="en-US" sz="1800" dirty="0" err="1"/>
              <a:t>dengan</a:t>
            </a:r>
            <a:r>
              <a:rPr lang="en-US" sz="1800" dirty="0"/>
              <a:t> customer, </a:t>
            </a:r>
            <a:r>
              <a:rPr lang="en-US" sz="1800" dirty="0" err="1"/>
              <a:t>akan</a:t>
            </a:r>
            <a:r>
              <a:rPr lang="en-US" sz="1800" dirty="0"/>
              <a:t> </a:t>
            </a:r>
            <a:r>
              <a:rPr lang="en-US" sz="1800" dirty="0" err="1"/>
              <a:t>tetapi</a:t>
            </a:r>
            <a:r>
              <a:rPr lang="en-US" sz="1800" dirty="0"/>
              <a:t> </a:t>
            </a:r>
            <a:r>
              <a:rPr lang="en-US" sz="1800" dirty="0" err="1"/>
              <a:t>mensuport</a:t>
            </a:r>
            <a:r>
              <a:rPr lang="en-US" sz="1800" dirty="0"/>
              <a:t> COP </a:t>
            </a:r>
            <a:r>
              <a:rPr lang="en-US" sz="1800" dirty="0" err="1"/>
              <a:t>sehingga</a:t>
            </a:r>
            <a:r>
              <a:rPr lang="en-US" sz="1800" dirty="0"/>
              <a:t> COP </a:t>
            </a:r>
            <a:r>
              <a:rPr lang="en-US" sz="1800" dirty="0" err="1"/>
              <a:t>dapat</a:t>
            </a:r>
            <a:r>
              <a:rPr lang="en-US" sz="1800" dirty="0"/>
              <a:t> </a:t>
            </a:r>
            <a:r>
              <a:rPr lang="en-US" sz="1800" dirty="0" err="1"/>
              <a:t>memenuhi</a:t>
            </a:r>
            <a:r>
              <a:rPr lang="en-US" sz="1800" dirty="0"/>
              <a:t> </a:t>
            </a:r>
            <a:r>
              <a:rPr lang="en-US" sz="1800" dirty="0" err="1"/>
              <a:t>persyaratan</a:t>
            </a:r>
            <a:r>
              <a:rPr lang="en-US" sz="1800" dirty="0"/>
              <a:t>/ </a:t>
            </a:r>
            <a:r>
              <a:rPr lang="en-US" sz="1800" dirty="0" err="1"/>
              <a:t>memberikan</a:t>
            </a:r>
            <a:r>
              <a:rPr lang="en-US" sz="1800" dirty="0"/>
              <a:t> </a:t>
            </a:r>
            <a:r>
              <a:rPr lang="en-US" sz="1800" dirty="0" err="1"/>
              <a:t>kepuasan</a:t>
            </a:r>
            <a:r>
              <a:rPr lang="en-US" sz="1800" dirty="0"/>
              <a:t> </a:t>
            </a:r>
            <a:r>
              <a:rPr lang="en-US" sz="1800" dirty="0" err="1"/>
              <a:t>kepada</a:t>
            </a:r>
            <a:r>
              <a:rPr lang="en-US" sz="1800" dirty="0"/>
              <a:t> Customer </a:t>
            </a:r>
          </a:p>
        </p:txBody>
      </p:sp>
      <p:pic>
        <p:nvPicPr>
          <p:cNvPr id="18438" name="Picture 6" descr="leadership1"/>
          <p:cNvPicPr>
            <a:picLocks noChangeAspect="1" noChangeArrowheads="1"/>
          </p:cNvPicPr>
          <p:nvPr/>
        </p:nvPicPr>
        <p:blipFill>
          <a:blip r:embed="rId3"/>
          <a:srcRect/>
          <a:stretch>
            <a:fillRect/>
          </a:stretch>
        </p:blipFill>
        <p:spPr bwMode="auto">
          <a:xfrm>
            <a:off x="8339138" y="260350"/>
            <a:ext cx="1222375" cy="1208088"/>
          </a:xfrm>
          <a:prstGeom prst="rect">
            <a:avLst/>
          </a:prstGeom>
          <a:noFill/>
        </p:spPr>
      </p:pic>
      <p:sp>
        <p:nvSpPr>
          <p:cNvPr id="18439" name="Rectangle 7"/>
          <p:cNvSpPr>
            <a:spLocks noChangeArrowheads="1"/>
          </p:cNvSpPr>
          <p:nvPr/>
        </p:nvSpPr>
        <p:spPr bwMode="auto">
          <a:xfrm>
            <a:off x="457200" y="4267200"/>
            <a:ext cx="8915400" cy="1795463"/>
          </a:xfrm>
          <a:prstGeom prst="rect">
            <a:avLst/>
          </a:prstGeom>
          <a:solidFill>
            <a:schemeClr val="bg1">
              <a:alpha val="17999"/>
            </a:schemeClr>
          </a:solidFill>
          <a:ln w="12700" cap="sq">
            <a:solidFill>
              <a:srgbClr val="0033CC"/>
            </a:solidFill>
            <a:miter lim="800000"/>
            <a:headEnd type="none" w="sm" len="sm"/>
            <a:tailEnd type="none" w="sm" len="sm"/>
          </a:ln>
          <a:effectLst/>
        </p:spPr>
        <p:txBody>
          <a:bodyPr wrap="none" anchor="ctr" anchorCtr="1"/>
          <a:lstStyle/>
          <a:p>
            <a:pPr algn="ctr" defTabSz="873125"/>
            <a:endParaRPr lang="en-US"/>
          </a:p>
        </p:txBody>
      </p:sp>
      <p:sp>
        <p:nvSpPr>
          <p:cNvPr id="2" name="Footer Placeholder 1">
            <a:extLst>
              <a:ext uri="{FF2B5EF4-FFF2-40B4-BE49-F238E27FC236}">
                <a16:creationId xmlns:a16="http://schemas.microsoft.com/office/drawing/2014/main" id="{5C13AAD6-BC45-4EFF-9777-D50F52496A16}"/>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
        <p:nvSpPr>
          <p:cNvPr id="3" name="Slide Number Placeholder 2">
            <a:extLst>
              <a:ext uri="{FF2B5EF4-FFF2-40B4-BE49-F238E27FC236}">
                <a16:creationId xmlns:a16="http://schemas.microsoft.com/office/drawing/2014/main" id="{8D1C30C6-6BC8-42C6-B5B7-3A9169E46461}"/>
              </a:ext>
            </a:extLst>
          </p:cNvPr>
          <p:cNvSpPr>
            <a:spLocks noGrp="1"/>
          </p:cNvSpPr>
          <p:nvPr>
            <p:ph type="sldNum" sz="quarter" idx="12"/>
          </p:nvPr>
        </p:nvSpPr>
        <p:spPr/>
        <p:txBody>
          <a:bodyPr/>
          <a:lstStyle/>
          <a:p>
            <a:pPr>
              <a:defRPr/>
            </a:pPr>
            <a:fld id="{6479658B-7F9C-4333-9499-869B8642C574}" type="slidenum">
              <a:rPr lang="en-US" smtClean="0"/>
              <a:pPr>
                <a:defRPr/>
              </a:pPr>
              <a:t>40</a:t>
            </a:fld>
            <a:endParaRPr 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8437">
                                            <p:txEl>
                                              <p:pRg st="0" end="0"/>
                                            </p:txEl>
                                          </p:spTgt>
                                        </p:tgtEl>
                                        <p:attrNameLst>
                                          <p:attrName>style.visibility</p:attrName>
                                        </p:attrNameLst>
                                      </p:cBhvr>
                                      <p:to>
                                        <p:strVal val="visible"/>
                                      </p:to>
                                    </p:set>
                                    <p:anim calcmode="lin" valueType="num">
                                      <p:cBhvr>
                                        <p:cTn id="7" dur="500" fill="hold"/>
                                        <p:tgtEl>
                                          <p:spTgt spid="18437">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8437">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8437">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8437">
                                            <p:txEl>
                                              <p:pRg st="0" end="0"/>
                                            </p:txEl>
                                          </p:spTgt>
                                        </p:tgtEl>
                                        <p:attrNameLst>
                                          <p:attrName>ppt_y</p:attrName>
                                        </p:attrNameLst>
                                      </p:cBhvr>
                                      <p:tavLst>
                                        <p:tav tm="0">
                                          <p:val>
                                            <p:strVal val="#ppt_y"/>
                                          </p:val>
                                        </p:tav>
                                        <p:tav tm="100000">
                                          <p:val>
                                            <p:strVal val="#ppt_y"/>
                                          </p:val>
                                        </p:tav>
                                      </p:tavLst>
                                    </p:anim>
                                  </p:childTnLst>
                                </p:cTn>
                              </p:par>
                              <p:par>
                                <p:cTn id="11" presetID="39" presetClass="entr" presetSubtype="0" accel="100000" fill="hold" nodeType="withEffect">
                                  <p:stCondLst>
                                    <p:cond delay="0"/>
                                  </p:stCondLst>
                                  <p:childTnLst>
                                    <p:set>
                                      <p:cBhvr>
                                        <p:cTn id="12" dur="1" fill="hold">
                                          <p:stCondLst>
                                            <p:cond delay="0"/>
                                          </p:stCondLst>
                                        </p:cTn>
                                        <p:tgtEl>
                                          <p:spTgt spid="18437">
                                            <p:txEl>
                                              <p:pRg st="1" end="1"/>
                                            </p:txEl>
                                          </p:spTgt>
                                        </p:tgtEl>
                                        <p:attrNameLst>
                                          <p:attrName>style.visibility</p:attrName>
                                        </p:attrNameLst>
                                      </p:cBhvr>
                                      <p:to>
                                        <p:strVal val="visible"/>
                                      </p:to>
                                    </p:set>
                                    <p:anim calcmode="lin" valueType="num">
                                      <p:cBhvr>
                                        <p:cTn id="13" dur="500" fill="hold"/>
                                        <p:tgtEl>
                                          <p:spTgt spid="18437">
                                            <p:txEl>
                                              <p:pRg st="1" end="1"/>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18437">
                                            <p:txEl>
                                              <p:pRg st="1" end="1"/>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18437">
                                            <p:txEl>
                                              <p:pRg st="1" end="1"/>
                                            </p:txEl>
                                          </p:spTgt>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18437">
                                            <p:txEl>
                                              <p:pRg st="1" end="1"/>
                                            </p:txEl>
                                          </p:spTgt>
                                        </p:tgtEl>
                                        <p:attrNameLst>
                                          <p:attrName>ppt_y</p:attrName>
                                        </p:attrNameLst>
                                      </p:cBhvr>
                                      <p:tavLst>
                                        <p:tav tm="0">
                                          <p:val>
                                            <p:strVal val="#ppt_y"/>
                                          </p:val>
                                        </p:tav>
                                        <p:tav tm="100000">
                                          <p:val>
                                            <p:strVal val="#ppt_y"/>
                                          </p:val>
                                        </p:tav>
                                      </p:tavLst>
                                    </p:anim>
                                  </p:childTnLst>
                                </p:cTn>
                              </p:par>
                              <p:par>
                                <p:cTn id="17" presetID="39" presetClass="entr" presetSubtype="0" accel="100000" fill="hold" nodeType="withEffect">
                                  <p:stCondLst>
                                    <p:cond delay="0"/>
                                  </p:stCondLst>
                                  <p:childTnLst>
                                    <p:set>
                                      <p:cBhvr>
                                        <p:cTn id="18" dur="1" fill="hold">
                                          <p:stCondLst>
                                            <p:cond delay="0"/>
                                          </p:stCondLst>
                                        </p:cTn>
                                        <p:tgtEl>
                                          <p:spTgt spid="18437">
                                            <p:txEl>
                                              <p:pRg st="2" end="2"/>
                                            </p:txEl>
                                          </p:spTgt>
                                        </p:tgtEl>
                                        <p:attrNameLst>
                                          <p:attrName>style.visibility</p:attrName>
                                        </p:attrNameLst>
                                      </p:cBhvr>
                                      <p:to>
                                        <p:strVal val="visible"/>
                                      </p:to>
                                    </p:set>
                                    <p:anim calcmode="lin" valueType="num">
                                      <p:cBhvr>
                                        <p:cTn id="19" dur="500" fill="hold"/>
                                        <p:tgtEl>
                                          <p:spTgt spid="18437">
                                            <p:txEl>
                                              <p:pRg st="2" end="2"/>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0" dur="500" fill="hold"/>
                                        <p:tgtEl>
                                          <p:spTgt spid="18437">
                                            <p:txEl>
                                              <p:pRg st="2" end="2"/>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1" dur="500" fill="hold"/>
                                        <p:tgtEl>
                                          <p:spTgt spid="18437">
                                            <p:txEl>
                                              <p:pRg st="2" end="2"/>
                                            </p:txEl>
                                          </p:spTgt>
                                        </p:tgtEl>
                                        <p:attrNameLst>
                                          <p:attrName>ppt_x</p:attrName>
                                        </p:attrNameLst>
                                      </p:cBhvr>
                                      <p:tavLst>
                                        <p:tav tm="0">
                                          <p:val>
                                            <p:strVal val="#ppt_x-.3"/>
                                          </p:val>
                                        </p:tav>
                                        <p:tav tm="50000">
                                          <p:val>
                                            <p:strVal val="#ppt_x"/>
                                          </p:val>
                                        </p:tav>
                                        <p:tav tm="100000">
                                          <p:val>
                                            <p:strVal val="#ppt_x"/>
                                          </p:val>
                                        </p:tav>
                                      </p:tavLst>
                                    </p:anim>
                                    <p:anim calcmode="lin" valueType="num">
                                      <p:cBhvr>
                                        <p:cTn id="22" dur="500" fill="hold"/>
                                        <p:tgtEl>
                                          <p:spTgt spid="1843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7" presetClass="entr" presetSubtype="0" fill="hold" nodeType="clickEffect">
                                  <p:stCondLst>
                                    <p:cond delay="0"/>
                                  </p:stCondLst>
                                  <p:iterate type="lt">
                                    <p:tmPct val="50000"/>
                                  </p:iterate>
                                  <p:childTnLst>
                                    <p:set>
                                      <p:cBhvr>
                                        <p:cTn id="26" dur="1" fill="hold">
                                          <p:stCondLst>
                                            <p:cond delay="0"/>
                                          </p:stCondLst>
                                        </p:cTn>
                                        <p:tgtEl>
                                          <p:spTgt spid="18437">
                                            <p:txEl>
                                              <p:pRg st="4" end="4"/>
                                            </p:txEl>
                                          </p:spTgt>
                                        </p:tgtEl>
                                        <p:attrNameLst>
                                          <p:attrName>style.visibility</p:attrName>
                                        </p:attrNameLst>
                                      </p:cBhvr>
                                      <p:to>
                                        <p:strVal val="visible"/>
                                      </p:to>
                                    </p:set>
                                    <p:anim calcmode="discrete" valueType="clr">
                                      <p:cBhvr override="childStyle">
                                        <p:cTn id="27" dur="80"/>
                                        <p:tgtEl>
                                          <p:spTgt spid="18437">
                                            <p:txEl>
                                              <p:pRg st="4" end="4"/>
                                            </p:txEl>
                                          </p:spTgt>
                                        </p:tgtEl>
                                        <p:attrNameLst>
                                          <p:attrName>style.color</p:attrName>
                                        </p:attrNameLst>
                                      </p:cBhvr>
                                      <p:tavLst>
                                        <p:tav tm="0">
                                          <p:val>
                                            <p:clrVal>
                                              <a:schemeClr val="accent2"/>
                                            </p:clrVal>
                                          </p:val>
                                        </p:tav>
                                        <p:tav tm="50000">
                                          <p:val>
                                            <p:clrVal>
                                              <a:srgbClr val="CC0099"/>
                                            </p:clrVal>
                                          </p:val>
                                        </p:tav>
                                      </p:tavLst>
                                    </p:anim>
                                    <p:anim calcmode="discrete" valueType="clr">
                                      <p:cBhvr>
                                        <p:cTn id="28" dur="80"/>
                                        <p:tgtEl>
                                          <p:spTgt spid="18437">
                                            <p:txEl>
                                              <p:pRg st="4" end="4"/>
                                            </p:txEl>
                                          </p:spTgt>
                                        </p:tgtEl>
                                        <p:attrNameLst>
                                          <p:attrName>fillcolor</p:attrName>
                                        </p:attrNameLst>
                                      </p:cBhvr>
                                      <p:tavLst>
                                        <p:tav tm="0">
                                          <p:val>
                                            <p:clrVal>
                                              <a:schemeClr val="accent2"/>
                                            </p:clrVal>
                                          </p:val>
                                        </p:tav>
                                        <p:tav tm="50000">
                                          <p:val>
                                            <p:clrVal>
                                              <a:schemeClr val="hlink"/>
                                            </p:clrVal>
                                          </p:val>
                                        </p:tav>
                                      </p:tavLst>
                                    </p:anim>
                                    <p:set>
                                      <p:cBhvr>
                                        <p:cTn id="29" dur="80"/>
                                        <p:tgtEl>
                                          <p:spTgt spid="18437">
                                            <p:txEl>
                                              <p:pRg st="4" end="4"/>
                                            </p:txEl>
                                          </p:spTgt>
                                        </p:tgtEl>
                                        <p:attrNameLst>
                                          <p:attrName>fill.type</p:attrName>
                                        </p:attrNameLst>
                                      </p:cBhvr>
                                      <p:to>
                                        <p:strVal val="solid"/>
                                      </p:to>
                                    </p:set>
                                  </p:childTnLst>
                                </p:cTn>
                              </p:par>
                            </p:childTnLst>
                          </p:cTn>
                        </p:par>
                        <p:par>
                          <p:cTn id="30" fill="hold">
                            <p:stCondLst>
                              <p:cond delay="8360"/>
                            </p:stCondLst>
                            <p:childTnLst>
                              <p:par>
                                <p:cTn id="31" presetID="49" presetClass="entr" presetSubtype="0" decel="100000" fill="hold" grpId="0" nodeType="afterEffect">
                                  <p:stCondLst>
                                    <p:cond delay="0"/>
                                  </p:stCondLst>
                                  <p:childTnLst>
                                    <p:set>
                                      <p:cBhvr>
                                        <p:cTn id="32" dur="1" fill="hold">
                                          <p:stCondLst>
                                            <p:cond delay="0"/>
                                          </p:stCondLst>
                                        </p:cTn>
                                        <p:tgtEl>
                                          <p:spTgt spid="18434"/>
                                        </p:tgtEl>
                                        <p:attrNameLst>
                                          <p:attrName>style.visibility</p:attrName>
                                        </p:attrNameLst>
                                      </p:cBhvr>
                                      <p:to>
                                        <p:strVal val="visible"/>
                                      </p:to>
                                    </p:set>
                                    <p:anim calcmode="lin" valueType="num">
                                      <p:cBhvr>
                                        <p:cTn id="33" dur="500" fill="hold"/>
                                        <p:tgtEl>
                                          <p:spTgt spid="18434"/>
                                        </p:tgtEl>
                                        <p:attrNameLst>
                                          <p:attrName>ppt_w</p:attrName>
                                        </p:attrNameLst>
                                      </p:cBhvr>
                                      <p:tavLst>
                                        <p:tav tm="0">
                                          <p:val>
                                            <p:fltVal val="0"/>
                                          </p:val>
                                        </p:tav>
                                        <p:tav tm="100000">
                                          <p:val>
                                            <p:strVal val="#ppt_w"/>
                                          </p:val>
                                        </p:tav>
                                      </p:tavLst>
                                    </p:anim>
                                    <p:anim calcmode="lin" valueType="num">
                                      <p:cBhvr>
                                        <p:cTn id="34" dur="500" fill="hold"/>
                                        <p:tgtEl>
                                          <p:spTgt spid="18434"/>
                                        </p:tgtEl>
                                        <p:attrNameLst>
                                          <p:attrName>ppt_h</p:attrName>
                                        </p:attrNameLst>
                                      </p:cBhvr>
                                      <p:tavLst>
                                        <p:tav tm="0">
                                          <p:val>
                                            <p:fltVal val="0"/>
                                          </p:val>
                                        </p:tav>
                                        <p:tav tm="100000">
                                          <p:val>
                                            <p:strVal val="#ppt_h"/>
                                          </p:val>
                                        </p:tav>
                                      </p:tavLst>
                                    </p:anim>
                                    <p:anim calcmode="lin" valueType="num">
                                      <p:cBhvr>
                                        <p:cTn id="35" dur="500" fill="hold"/>
                                        <p:tgtEl>
                                          <p:spTgt spid="18434"/>
                                        </p:tgtEl>
                                        <p:attrNameLst>
                                          <p:attrName>style.rotation</p:attrName>
                                        </p:attrNameLst>
                                      </p:cBhvr>
                                      <p:tavLst>
                                        <p:tav tm="0">
                                          <p:val>
                                            <p:fltVal val="360"/>
                                          </p:val>
                                        </p:tav>
                                        <p:tav tm="100000">
                                          <p:val>
                                            <p:fltVal val="0"/>
                                          </p:val>
                                        </p:tav>
                                      </p:tavLst>
                                    </p:anim>
                                    <p:animEffect transition="in" filter="fade">
                                      <p:cBhvr>
                                        <p:cTn id="36" dur="500"/>
                                        <p:tgtEl>
                                          <p:spTgt spid="18434"/>
                                        </p:tgtEl>
                                      </p:cBhvr>
                                    </p:animEffect>
                                  </p:childTnLst>
                                  <p:subTnLst>
                                    <p:animClr clrSpc="rgb" dir="cw">
                                      <p:cBhvr override="childStyle">
                                        <p:cTn dur="1" fill="hold" display="0" masterRel="nextClick" afterEffect="1"/>
                                        <p:tgtEl>
                                          <p:spTgt spid="18434"/>
                                        </p:tgtEl>
                                        <p:attrNameLst>
                                          <p:attrName>ppt_c</p:attrName>
                                        </p:attrNameLst>
                                      </p:cBhvr>
                                      <p:to>
                                        <a:srgbClr val="00FF99"/>
                                      </p:to>
                                    </p:animClr>
                                  </p:subTnLst>
                                </p:cTn>
                              </p:par>
                            </p:childTnLst>
                          </p:cTn>
                        </p:par>
                      </p:childTnLst>
                    </p:cTn>
                  </p:par>
                  <p:par>
                    <p:cTn id="37" fill="hold">
                      <p:stCondLst>
                        <p:cond delay="indefinite"/>
                      </p:stCondLst>
                      <p:childTnLst>
                        <p:par>
                          <p:cTn id="38" fill="hold">
                            <p:stCondLst>
                              <p:cond delay="0"/>
                            </p:stCondLst>
                            <p:childTnLst>
                              <p:par>
                                <p:cTn id="39" presetID="27" presetClass="entr" presetSubtype="0" fill="hold" nodeType="clickEffect">
                                  <p:stCondLst>
                                    <p:cond delay="0"/>
                                  </p:stCondLst>
                                  <p:iterate type="lt">
                                    <p:tmPct val="50000"/>
                                  </p:iterate>
                                  <p:childTnLst>
                                    <p:set>
                                      <p:cBhvr>
                                        <p:cTn id="40" dur="1" fill="hold">
                                          <p:stCondLst>
                                            <p:cond delay="0"/>
                                          </p:stCondLst>
                                        </p:cTn>
                                        <p:tgtEl>
                                          <p:spTgt spid="18437">
                                            <p:txEl>
                                              <p:pRg st="7" end="7"/>
                                            </p:txEl>
                                          </p:spTgt>
                                        </p:tgtEl>
                                        <p:attrNameLst>
                                          <p:attrName>style.visibility</p:attrName>
                                        </p:attrNameLst>
                                      </p:cBhvr>
                                      <p:to>
                                        <p:strVal val="visible"/>
                                      </p:to>
                                    </p:set>
                                    <p:anim calcmode="discrete" valueType="clr">
                                      <p:cBhvr override="childStyle">
                                        <p:cTn id="41" dur="80"/>
                                        <p:tgtEl>
                                          <p:spTgt spid="18437">
                                            <p:txEl>
                                              <p:pRg st="7" end="7"/>
                                            </p:txEl>
                                          </p:spTgt>
                                        </p:tgtEl>
                                        <p:attrNameLst>
                                          <p:attrName>style.color</p:attrName>
                                        </p:attrNameLst>
                                      </p:cBhvr>
                                      <p:tavLst>
                                        <p:tav tm="0">
                                          <p:val>
                                            <p:clrVal>
                                              <a:schemeClr val="accent2"/>
                                            </p:clrVal>
                                          </p:val>
                                        </p:tav>
                                        <p:tav tm="50000">
                                          <p:val>
                                            <p:clrVal>
                                              <a:srgbClr val="CC0099"/>
                                            </p:clrVal>
                                          </p:val>
                                        </p:tav>
                                      </p:tavLst>
                                    </p:anim>
                                    <p:anim calcmode="discrete" valueType="clr">
                                      <p:cBhvr>
                                        <p:cTn id="42" dur="80"/>
                                        <p:tgtEl>
                                          <p:spTgt spid="18437">
                                            <p:txEl>
                                              <p:pRg st="7" end="7"/>
                                            </p:txEl>
                                          </p:spTgt>
                                        </p:tgtEl>
                                        <p:attrNameLst>
                                          <p:attrName>fillcolor</p:attrName>
                                        </p:attrNameLst>
                                      </p:cBhvr>
                                      <p:tavLst>
                                        <p:tav tm="0">
                                          <p:val>
                                            <p:clrVal>
                                              <a:schemeClr val="accent2"/>
                                            </p:clrVal>
                                          </p:val>
                                        </p:tav>
                                        <p:tav tm="50000">
                                          <p:val>
                                            <p:clrVal>
                                              <a:schemeClr val="hlink"/>
                                            </p:clrVal>
                                          </p:val>
                                        </p:tav>
                                      </p:tavLst>
                                    </p:anim>
                                    <p:set>
                                      <p:cBhvr>
                                        <p:cTn id="43" dur="80"/>
                                        <p:tgtEl>
                                          <p:spTgt spid="18437">
                                            <p:txEl>
                                              <p:pRg st="7" end="7"/>
                                            </p:txEl>
                                          </p:spTgt>
                                        </p:tgtEl>
                                        <p:attrNameLst>
                                          <p:attrName>fill.type</p:attrName>
                                        </p:attrNameLst>
                                      </p:cBhvr>
                                      <p:to>
                                        <p:strVal val="solid"/>
                                      </p:to>
                                    </p:set>
                                  </p:childTnLst>
                                </p:cTn>
                              </p:par>
                            </p:childTnLst>
                          </p:cTn>
                        </p:par>
                        <p:par>
                          <p:cTn id="44" fill="hold">
                            <p:stCondLst>
                              <p:cond delay="6960"/>
                            </p:stCondLst>
                            <p:childTnLst>
                              <p:par>
                                <p:cTn id="45" presetID="49" presetClass="entr" presetSubtype="0" decel="100000" fill="hold" grpId="0" nodeType="afterEffect">
                                  <p:stCondLst>
                                    <p:cond delay="0"/>
                                  </p:stCondLst>
                                  <p:childTnLst>
                                    <p:set>
                                      <p:cBhvr>
                                        <p:cTn id="46" dur="1" fill="hold">
                                          <p:stCondLst>
                                            <p:cond delay="0"/>
                                          </p:stCondLst>
                                        </p:cTn>
                                        <p:tgtEl>
                                          <p:spTgt spid="18439"/>
                                        </p:tgtEl>
                                        <p:attrNameLst>
                                          <p:attrName>style.visibility</p:attrName>
                                        </p:attrNameLst>
                                      </p:cBhvr>
                                      <p:to>
                                        <p:strVal val="visible"/>
                                      </p:to>
                                    </p:set>
                                    <p:anim calcmode="lin" valueType="num">
                                      <p:cBhvr>
                                        <p:cTn id="47" dur="500" fill="hold"/>
                                        <p:tgtEl>
                                          <p:spTgt spid="18439"/>
                                        </p:tgtEl>
                                        <p:attrNameLst>
                                          <p:attrName>ppt_w</p:attrName>
                                        </p:attrNameLst>
                                      </p:cBhvr>
                                      <p:tavLst>
                                        <p:tav tm="0">
                                          <p:val>
                                            <p:fltVal val="0"/>
                                          </p:val>
                                        </p:tav>
                                        <p:tav tm="100000">
                                          <p:val>
                                            <p:strVal val="#ppt_w"/>
                                          </p:val>
                                        </p:tav>
                                      </p:tavLst>
                                    </p:anim>
                                    <p:anim calcmode="lin" valueType="num">
                                      <p:cBhvr>
                                        <p:cTn id="48" dur="500" fill="hold"/>
                                        <p:tgtEl>
                                          <p:spTgt spid="18439"/>
                                        </p:tgtEl>
                                        <p:attrNameLst>
                                          <p:attrName>ppt_h</p:attrName>
                                        </p:attrNameLst>
                                      </p:cBhvr>
                                      <p:tavLst>
                                        <p:tav tm="0">
                                          <p:val>
                                            <p:fltVal val="0"/>
                                          </p:val>
                                        </p:tav>
                                        <p:tav tm="100000">
                                          <p:val>
                                            <p:strVal val="#ppt_h"/>
                                          </p:val>
                                        </p:tav>
                                      </p:tavLst>
                                    </p:anim>
                                    <p:anim calcmode="lin" valueType="num">
                                      <p:cBhvr>
                                        <p:cTn id="49" dur="500" fill="hold"/>
                                        <p:tgtEl>
                                          <p:spTgt spid="18439"/>
                                        </p:tgtEl>
                                        <p:attrNameLst>
                                          <p:attrName>style.rotation</p:attrName>
                                        </p:attrNameLst>
                                      </p:cBhvr>
                                      <p:tavLst>
                                        <p:tav tm="0">
                                          <p:val>
                                            <p:fltVal val="360"/>
                                          </p:val>
                                        </p:tav>
                                        <p:tav tm="100000">
                                          <p:val>
                                            <p:fltVal val="0"/>
                                          </p:val>
                                        </p:tav>
                                      </p:tavLst>
                                    </p:anim>
                                    <p:animEffect transition="in" filter="fade">
                                      <p:cBhvr>
                                        <p:cTn id="50" dur="500"/>
                                        <p:tgtEl>
                                          <p:spTgt spid="18439"/>
                                        </p:tgtEl>
                                      </p:cBhvr>
                                    </p:animEffect>
                                  </p:childTnLst>
                                  <p:subTnLst>
                                    <p:animClr clrSpc="rgb" dir="cw">
                                      <p:cBhvr override="childStyle">
                                        <p:cTn dur="1" fill="hold" display="0" masterRel="nextClick" afterEffect="1"/>
                                        <p:tgtEl>
                                          <p:spTgt spid="18439"/>
                                        </p:tgtEl>
                                        <p:attrNameLst>
                                          <p:attrName>ppt_c</p:attrName>
                                        </p:attrNameLst>
                                      </p:cBhvr>
                                      <p:to>
                                        <a:srgbClr val="CC99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nimBg="1"/>
      <p:bldP spid="1843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6" name="WordArt 16"/>
          <p:cNvSpPr>
            <a:spLocks noChangeArrowheads="1" noChangeShapeType="1" noTextEdit="1"/>
          </p:cNvSpPr>
          <p:nvPr/>
        </p:nvSpPr>
        <p:spPr bwMode="auto">
          <a:xfrm>
            <a:off x="1981200" y="381000"/>
            <a:ext cx="5695950" cy="504825"/>
          </a:xfrm>
          <a:prstGeom prst="rect">
            <a:avLst/>
          </a:prstGeom>
        </p:spPr>
        <p:txBody>
          <a:bodyPr wrap="none" fromWordArt="1">
            <a:prstTxWarp prst="textPlain">
              <a:avLst>
                <a:gd name="adj" fmla="val 50000"/>
              </a:avLst>
            </a:prstTxWarp>
          </a:bodyPr>
          <a:lstStyle/>
          <a:p>
            <a:pPr algn="ctr"/>
            <a:r>
              <a:rPr lang="en-US" sz="3600" i="1" kern="10">
                <a:ln w="9525">
                  <a:solidFill>
                    <a:srgbClr val="000000"/>
                  </a:solidFill>
                  <a:round/>
                  <a:headEnd/>
                  <a:tailEnd/>
                </a:ln>
                <a:effectLst>
                  <a:outerShdw dist="35921" dir="2700000" algn="ctr" rotWithShape="0">
                    <a:srgbClr val="808080">
                      <a:alpha val="80000"/>
                    </a:srgbClr>
                  </a:outerShdw>
                </a:effectLst>
                <a:latin typeface="Arial Black"/>
              </a:rPr>
              <a:t>Customer Oriented Process</a:t>
            </a:r>
          </a:p>
        </p:txBody>
      </p:sp>
      <p:grpSp>
        <p:nvGrpSpPr>
          <p:cNvPr id="2" name="Group 29"/>
          <p:cNvGrpSpPr>
            <a:grpSpLocks/>
          </p:cNvGrpSpPr>
          <p:nvPr/>
        </p:nvGrpSpPr>
        <p:grpSpPr bwMode="auto">
          <a:xfrm>
            <a:off x="558800" y="1125538"/>
            <a:ext cx="8788400" cy="2082800"/>
            <a:chOff x="325" y="709"/>
            <a:chExt cx="5110" cy="1312"/>
          </a:xfrm>
          <a:solidFill>
            <a:schemeClr val="bg1"/>
          </a:solidFill>
        </p:grpSpPr>
        <p:sp>
          <p:nvSpPr>
            <p:cNvPr id="20493" name="Rectangle 13"/>
            <p:cNvSpPr>
              <a:spLocks noChangeArrowheads="1"/>
            </p:cNvSpPr>
            <p:nvPr/>
          </p:nvSpPr>
          <p:spPr bwMode="auto">
            <a:xfrm>
              <a:off x="325" y="709"/>
              <a:ext cx="5110" cy="1312"/>
            </a:xfrm>
            <a:prstGeom prst="rect">
              <a:avLst/>
            </a:prstGeom>
            <a:grpFill/>
            <a:ln w="9525">
              <a:solidFill>
                <a:srgbClr val="FF0000"/>
              </a:solidFill>
              <a:miter lim="800000"/>
              <a:headEnd/>
              <a:tailEnd/>
            </a:ln>
            <a:effectLst/>
          </p:spPr>
          <p:txBody>
            <a:bodyPr wrap="none" anchor="ctr"/>
            <a:lstStyle/>
            <a:p>
              <a:endParaRPr lang="en-US"/>
            </a:p>
          </p:txBody>
        </p:sp>
        <p:sp>
          <p:nvSpPr>
            <p:cNvPr id="20505" name="AutoShape 25"/>
            <p:cNvSpPr>
              <a:spLocks noChangeArrowheads="1"/>
            </p:cNvSpPr>
            <p:nvPr/>
          </p:nvSpPr>
          <p:spPr bwMode="auto">
            <a:xfrm>
              <a:off x="480" y="1248"/>
              <a:ext cx="960" cy="288"/>
            </a:xfrm>
            <a:prstGeom prst="octagon">
              <a:avLst>
                <a:gd name="adj" fmla="val 29287"/>
              </a:avLst>
            </a:prstGeom>
            <a:grpFill/>
            <a:ln w="9525">
              <a:solidFill>
                <a:schemeClr val="tx1"/>
              </a:solidFill>
              <a:miter lim="800000"/>
              <a:headEnd/>
              <a:tailEnd/>
            </a:ln>
            <a:effectLst/>
          </p:spPr>
          <p:txBody>
            <a:bodyPr wrap="none" anchor="ctr"/>
            <a:lstStyle/>
            <a:p>
              <a:endParaRPr lang="en-US"/>
            </a:p>
          </p:txBody>
        </p:sp>
        <p:sp>
          <p:nvSpPr>
            <p:cNvPr id="20488" name="Oval 8"/>
            <p:cNvSpPr>
              <a:spLocks noChangeArrowheads="1"/>
            </p:cNvSpPr>
            <p:nvPr/>
          </p:nvSpPr>
          <p:spPr bwMode="auto">
            <a:xfrm>
              <a:off x="2335" y="845"/>
              <a:ext cx="1090" cy="1088"/>
            </a:xfrm>
            <a:prstGeom prst="ellipse">
              <a:avLst/>
            </a:prstGeom>
            <a:grpFill/>
            <a:ln w="28575">
              <a:solidFill>
                <a:schemeClr val="tx1"/>
              </a:solidFill>
              <a:round/>
              <a:headEnd/>
              <a:tailEnd/>
            </a:ln>
            <a:effectLst/>
          </p:spPr>
          <p:txBody>
            <a:bodyPr wrap="none" anchor="ctr"/>
            <a:lstStyle/>
            <a:p>
              <a:endParaRPr lang="en-US"/>
            </a:p>
          </p:txBody>
        </p:sp>
        <p:sp>
          <p:nvSpPr>
            <p:cNvPr id="20489" name="Freeform 9"/>
            <p:cNvSpPr>
              <a:spLocks/>
            </p:cNvSpPr>
            <p:nvPr/>
          </p:nvSpPr>
          <p:spPr bwMode="auto">
            <a:xfrm>
              <a:off x="1958" y="1056"/>
              <a:ext cx="501" cy="675"/>
            </a:xfrm>
            <a:custGeom>
              <a:avLst/>
              <a:gdLst/>
              <a:ahLst/>
              <a:cxnLst>
                <a:cxn ang="0">
                  <a:pos x="0" y="880"/>
                </a:cxn>
                <a:cxn ang="0">
                  <a:pos x="600" y="552"/>
                </a:cxn>
                <a:cxn ang="0">
                  <a:pos x="656" y="352"/>
                </a:cxn>
                <a:cxn ang="0">
                  <a:pos x="504" y="232"/>
                </a:cxn>
                <a:cxn ang="0">
                  <a:pos x="24" y="0"/>
                </a:cxn>
              </a:cxnLst>
              <a:rect l="0" t="0" r="r" b="b"/>
              <a:pathLst>
                <a:path w="709" h="880">
                  <a:moveTo>
                    <a:pt x="0" y="880"/>
                  </a:moveTo>
                  <a:cubicBezTo>
                    <a:pt x="245" y="760"/>
                    <a:pt x="491" y="640"/>
                    <a:pt x="600" y="552"/>
                  </a:cubicBezTo>
                  <a:cubicBezTo>
                    <a:pt x="709" y="464"/>
                    <a:pt x="672" y="405"/>
                    <a:pt x="656" y="352"/>
                  </a:cubicBezTo>
                  <a:cubicBezTo>
                    <a:pt x="640" y="299"/>
                    <a:pt x="609" y="291"/>
                    <a:pt x="504" y="232"/>
                  </a:cubicBezTo>
                  <a:cubicBezTo>
                    <a:pt x="399" y="173"/>
                    <a:pt x="111" y="41"/>
                    <a:pt x="24" y="0"/>
                  </a:cubicBezTo>
                </a:path>
              </a:pathLst>
            </a:custGeom>
            <a:grpFill/>
            <a:ln w="38100" cmpd="sng">
              <a:solidFill>
                <a:schemeClr val="tx1"/>
              </a:solidFill>
              <a:round/>
              <a:headEnd type="none" w="med" len="med"/>
              <a:tailEnd type="triangle" w="med" len="med"/>
            </a:ln>
            <a:effectLst/>
          </p:spPr>
          <p:txBody>
            <a:bodyPr/>
            <a:lstStyle/>
            <a:p>
              <a:endParaRPr lang="en-US"/>
            </a:p>
          </p:txBody>
        </p:sp>
        <p:sp>
          <p:nvSpPr>
            <p:cNvPr id="20490" name="Text Box 10"/>
            <p:cNvSpPr txBox="1">
              <a:spLocks noChangeArrowheads="1"/>
            </p:cNvSpPr>
            <p:nvPr/>
          </p:nvSpPr>
          <p:spPr bwMode="auto">
            <a:xfrm>
              <a:off x="1536" y="1630"/>
              <a:ext cx="432" cy="223"/>
            </a:xfrm>
            <a:prstGeom prst="rect">
              <a:avLst/>
            </a:prstGeom>
            <a:grpFill/>
            <a:ln w="9525">
              <a:solidFill>
                <a:schemeClr val="tx1"/>
              </a:solidFill>
              <a:miter lim="800000"/>
              <a:headEnd/>
              <a:tailEnd/>
            </a:ln>
            <a:effectLst/>
          </p:spPr>
          <p:txBody>
            <a:bodyPr lIns="87275" tIns="43637" rIns="87275" bIns="43637">
              <a:spAutoFit/>
            </a:bodyPr>
            <a:lstStyle/>
            <a:p>
              <a:pPr defTabSz="873125"/>
              <a:r>
                <a:rPr lang="en-US" sz="1700">
                  <a:latin typeface="Times New Roman" pitchFamily="18" charset="0"/>
                </a:rPr>
                <a:t>Input</a:t>
              </a:r>
              <a:endParaRPr lang="en-GB" sz="1700">
                <a:latin typeface="Times New Roman" pitchFamily="18" charset="0"/>
              </a:endParaRPr>
            </a:p>
          </p:txBody>
        </p:sp>
        <p:sp>
          <p:nvSpPr>
            <p:cNvPr id="20491" name="Text Box 11"/>
            <p:cNvSpPr txBox="1">
              <a:spLocks noChangeArrowheads="1"/>
            </p:cNvSpPr>
            <p:nvPr/>
          </p:nvSpPr>
          <p:spPr bwMode="auto">
            <a:xfrm>
              <a:off x="1488" y="963"/>
              <a:ext cx="456" cy="223"/>
            </a:xfrm>
            <a:prstGeom prst="rect">
              <a:avLst/>
            </a:prstGeom>
            <a:grpFill/>
            <a:ln w="9525">
              <a:solidFill>
                <a:schemeClr val="tx1"/>
              </a:solidFill>
              <a:miter lim="800000"/>
              <a:headEnd/>
              <a:tailEnd/>
            </a:ln>
            <a:effectLst/>
          </p:spPr>
          <p:txBody>
            <a:bodyPr wrap="none" lIns="87275" tIns="43637" rIns="87275" bIns="43637">
              <a:spAutoFit/>
            </a:bodyPr>
            <a:lstStyle/>
            <a:p>
              <a:pPr defTabSz="873125"/>
              <a:r>
                <a:rPr lang="en-US" sz="1700">
                  <a:latin typeface="Times New Roman" pitchFamily="18" charset="0"/>
                </a:rPr>
                <a:t>Output</a:t>
              </a:r>
              <a:endParaRPr lang="en-GB" sz="1700">
                <a:latin typeface="Times New Roman" pitchFamily="18" charset="0"/>
              </a:endParaRPr>
            </a:p>
          </p:txBody>
        </p:sp>
        <p:sp>
          <p:nvSpPr>
            <p:cNvPr id="20492" name="Text Box 12"/>
            <p:cNvSpPr txBox="1">
              <a:spLocks noChangeArrowheads="1"/>
            </p:cNvSpPr>
            <p:nvPr/>
          </p:nvSpPr>
          <p:spPr bwMode="auto">
            <a:xfrm>
              <a:off x="2424" y="1280"/>
              <a:ext cx="768" cy="179"/>
            </a:xfrm>
            <a:prstGeom prst="rect">
              <a:avLst/>
            </a:prstGeom>
            <a:grpFill/>
            <a:ln w="9525">
              <a:noFill/>
              <a:miter lim="800000"/>
              <a:headEnd/>
              <a:tailEnd/>
            </a:ln>
            <a:effectLst/>
          </p:spPr>
          <p:txBody>
            <a:bodyPr wrap="none" lIns="87275" tIns="43637" rIns="87275" bIns="43637">
              <a:spAutoFit/>
            </a:bodyPr>
            <a:lstStyle/>
            <a:p>
              <a:pPr defTabSz="873125"/>
              <a:r>
                <a:rPr lang="en-US" sz="1300" b="1">
                  <a:latin typeface="Times New Roman" pitchFamily="18" charset="0"/>
                </a:rPr>
                <a:t>PERUSAHAAN</a:t>
              </a:r>
              <a:endParaRPr lang="en-GB" sz="1300" b="1">
                <a:latin typeface="Times New Roman" pitchFamily="18" charset="0"/>
              </a:endParaRPr>
            </a:p>
          </p:txBody>
        </p:sp>
        <p:sp>
          <p:nvSpPr>
            <p:cNvPr id="20494" name="Text Box 14"/>
            <p:cNvSpPr txBox="1">
              <a:spLocks noChangeArrowheads="1"/>
            </p:cNvSpPr>
            <p:nvPr/>
          </p:nvSpPr>
          <p:spPr bwMode="auto">
            <a:xfrm>
              <a:off x="3676" y="1450"/>
              <a:ext cx="1349" cy="304"/>
            </a:xfrm>
            <a:prstGeom prst="rect">
              <a:avLst/>
            </a:prstGeom>
            <a:grpFill/>
            <a:ln w="9525">
              <a:noFill/>
              <a:miter lim="800000"/>
              <a:headEnd/>
              <a:tailEnd/>
            </a:ln>
            <a:effectLst/>
          </p:spPr>
          <p:txBody>
            <a:bodyPr wrap="none" lIns="87275" tIns="43637" rIns="87275" bIns="43637">
              <a:spAutoFit/>
            </a:bodyPr>
            <a:lstStyle/>
            <a:p>
              <a:pPr defTabSz="873125"/>
              <a:r>
                <a:rPr lang="en-US" sz="1300">
                  <a:latin typeface="Times New Roman" pitchFamily="18" charset="0"/>
                </a:rPr>
                <a:t>Sources : </a:t>
              </a:r>
            </a:p>
            <a:p>
              <a:pPr defTabSz="873125"/>
              <a:r>
                <a:rPr lang="en-US" sz="1300">
                  <a:latin typeface="Times New Roman" pitchFamily="18" charset="0"/>
                </a:rPr>
                <a:t>AIAG implementation guideline</a:t>
              </a:r>
              <a:endParaRPr lang="en-GB" sz="1300">
                <a:latin typeface="Times New Roman" pitchFamily="18" charset="0"/>
              </a:endParaRPr>
            </a:p>
          </p:txBody>
        </p:sp>
        <p:sp>
          <p:nvSpPr>
            <p:cNvPr id="20501" name="WordArt 21"/>
            <p:cNvSpPr>
              <a:spLocks noChangeArrowheads="1" noChangeShapeType="1" noTextEdit="1"/>
            </p:cNvSpPr>
            <p:nvPr/>
          </p:nvSpPr>
          <p:spPr bwMode="auto">
            <a:xfrm>
              <a:off x="3714" y="1242"/>
              <a:ext cx="1182" cy="198"/>
            </a:xfrm>
            <a:prstGeom prst="rect">
              <a:avLst/>
            </a:prstGeom>
            <a:grpFill/>
          </p:spPr>
          <p:txBody>
            <a:bodyPr wrap="none" fromWordArt="1">
              <a:prstTxWarp prst="textPlain">
                <a:avLst>
                  <a:gd name="adj" fmla="val 50000"/>
                </a:avLst>
              </a:prstTxWarp>
            </a:bodyPr>
            <a:lstStyle/>
            <a:p>
              <a:pPr algn="ctr"/>
              <a:r>
                <a:rPr lang="en-US" sz="1800" kern="10">
                  <a:ln w="12700">
                    <a:solidFill>
                      <a:srgbClr val="EAEAEA"/>
                    </a:solidFill>
                    <a:round/>
                    <a:headEnd/>
                    <a:tailEnd/>
                  </a:ln>
                  <a:effectLst>
                    <a:outerShdw dist="35921" dir="2700000" sy="50000" kx="2115830" algn="bl" rotWithShape="0">
                      <a:srgbClr val="C0C0C0">
                        <a:alpha val="80000"/>
                      </a:srgbClr>
                    </a:outerShdw>
                  </a:effectLst>
                  <a:latin typeface="Arial Black"/>
                </a:rPr>
                <a:t>Octopus Model</a:t>
              </a:r>
            </a:p>
          </p:txBody>
        </p:sp>
        <p:sp>
          <p:nvSpPr>
            <p:cNvPr id="20502" name="Text Box 22"/>
            <p:cNvSpPr txBox="1">
              <a:spLocks noChangeArrowheads="1"/>
            </p:cNvSpPr>
            <p:nvPr/>
          </p:nvSpPr>
          <p:spPr bwMode="auto">
            <a:xfrm>
              <a:off x="480" y="1276"/>
              <a:ext cx="864" cy="198"/>
            </a:xfrm>
            <a:prstGeom prst="rect">
              <a:avLst/>
            </a:prstGeom>
            <a:grpFill/>
            <a:ln w="9525">
              <a:noFill/>
              <a:miter lim="800000"/>
              <a:headEnd/>
              <a:tailEnd/>
            </a:ln>
            <a:effectLst/>
          </p:spPr>
          <p:txBody>
            <a:bodyPr lIns="87275" tIns="43637" rIns="87275" bIns="43637">
              <a:spAutoFit/>
            </a:bodyPr>
            <a:lstStyle/>
            <a:p>
              <a:pPr defTabSz="873125">
                <a:spcBef>
                  <a:spcPct val="50000"/>
                </a:spcBef>
              </a:pPr>
              <a:r>
                <a:rPr lang="en-US" sz="1500" b="1">
                  <a:effectLst>
                    <a:outerShdw blurRad="38100" dist="38100" dir="2700000" algn="tl">
                      <a:srgbClr val="C0C0C0"/>
                    </a:outerShdw>
                  </a:effectLst>
                </a:rPr>
                <a:t>CUSTOMER</a:t>
              </a:r>
            </a:p>
          </p:txBody>
        </p:sp>
        <p:sp>
          <p:nvSpPr>
            <p:cNvPr id="20503" name="Line 23"/>
            <p:cNvSpPr>
              <a:spLocks noChangeShapeType="1"/>
            </p:cNvSpPr>
            <p:nvPr/>
          </p:nvSpPr>
          <p:spPr bwMode="auto">
            <a:xfrm>
              <a:off x="1104" y="1584"/>
              <a:ext cx="336" cy="144"/>
            </a:xfrm>
            <a:prstGeom prst="line">
              <a:avLst/>
            </a:prstGeom>
            <a:grpFill/>
            <a:ln w="9525">
              <a:solidFill>
                <a:schemeClr val="tx1"/>
              </a:solidFill>
              <a:round/>
              <a:headEnd/>
              <a:tailEnd type="triangle" w="med" len="med"/>
            </a:ln>
            <a:effectLst/>
          </p:spPr>
          <p:txBody>
            <a:bodyPr/>
            <a:lstStyle/>
            <a:p>
              <a:endParaRPr lang="en-US"/>
            </a:p>
          </p:txBody>
        </p:sp>
        <p:sp>
          <p:nvSpPr>
            <p:cNvPr id="20504" name="Line 24"/>
            <p:cNvSpPr>
              <a:spLocks noChangeShapeType="1"/>
            </p:cNvSpPr>
            <p:nvPr/>
          </p:nvSpPr>
          <p:spPr bwMode="auto">
            <a:xfrm flipH="1">
              <a:off x="1104" y="1056"/>
              <a:ext cx="288" cy="144"/>
            </a:xfrm>
            <a:prstGeom prst="line">
              <a:avLst/>
            </a:prstGeom>
            <a:grpFill/>
            <a:ln w="9525">
              <a:solidFill>
                <a:schemeClr val="tx1"/>
              </a:solidFill>
              <a:round/>
              <a:headEnd/>
              <a:tailEnd type="triangle" w="med" len="med"/>
            </a:ln>
            <a:effectLst/>
          </p:spPr>
          <p:txBody>
            <a:bodyPr/>
            <a:lstStyle/>
            <a:p>
              <a:endParaRPr lang="en-US"/>
            </a:p>
          </p:txBody>
        </p:sp>
      </p:grpSp>
      <p:sp>
        <p:nvSpPr>
          <p:cNvPr id="20495" name="Rectangle 15"/>
          <p:cNvSpPr>
            <a:spLocks noChangeArrowheads="1"/>
          </p:cNvSpPr>
          <p:nvPr/>
        </p:nvSpPr>
        <p:spPr bwMode="auto">
          <a:xfrm>
            <a:off x="558800" y="3284538"/>
            <a:ext cx="8788400" cy="316865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20483" name="Oval 3"/>
          <p:cNvSpPr>
            <a:spLocks noChangeArrowheads="1"/>
          </p:cNvSpPr>
          <p:nvPr/>
        </p:nvSpPr>
        <p:spPr bwMode="auto">
          <a:xfrm>
            <a:off x="5859628" y="4060825"/>
            <a:ext cx="1730163" cy="1728788"/>
          </a:xfrm>
          <a:prstGeom prst="ellipse">
            <a:avLst/>
          </a:prstGeom>
          <a:solidFill>
            <a:schemeClr val="bg1"/>
          </a:solidFill>
          <a:ln w="28575">
            <a:solidFill>
              <a:schemeClr val="tx1"/>
            </a:solidFill>
            <a:round/>
            <a:headEnd/>
            <a:tailEnd/>
          </a:ln>
          <a:effectLst/>
        </p:spPr>
        <p:txBody>
          <a:bodyPr wrap="none" anchor="ctr"/>
          <a:lstStyle/>
          <a:p>
            <a:endParaRPr lang="en-US"/>
          </a:p>
        </p:txBody>
      </p:sp>
      <p:sp>
        <p:nvSpPr>
          <p:cNvPr id="20485" name="Text Box 5"/>
          <p:cNvSpPr txBox="1">
            <a:spLocks noChangeArrowheads="1"/>
          </p:cNvSpPr>
          <p:nvPr/>
        </p:nvSpPr>
        <p:spPr bwMode="auto">
          <a:xfrm>
            <a:off x="2455811" y="5133976"/>
            <a:ext cx="2416380" cy="1009650"/>
          </a:xfrm>
          <a:prstGeom prst="rect">
            <a:avLst/>
          </a:prstGeom>
          <a:solidFill>
            <a:schemeClr val="bg1"/>
          </a:solidFill>
          <a:ln w="9525">
            <a:solidFill>
              <a:schemeClr val="tx1"/>
            </a:solidFill>
            <a:miter lim="800000"/>
            <a:headEnd/>
            <a:tailEnd/>
          </a:ln>
          <a:effectLst/>
        </p:spPr>
        <p:txBody>
          <a:bodyPr lIns="87275" tIns="43637" rIns="87275" bIns="43637">
            <a:spAutoFit/>
          </a:bodyPr>
          <a:lstStyle/>
          <a:p>
            <a:pPr defTabSz="873125"/>
            <a:r>
              <a:rPr lang="en-US" sz="1500" dirty="0" err="1">
                <a:latin typeface="Times New Roman" pitchFamily="18" charset="0"/>
              </a:rPr>
              <a:t>Permintaan</a:t>
            </a:r>
            <a:r>
              <a:rPr lang="en-US" sz="1500" dirty="0">
                <a:latin typeface="Times New Roman" pitchFamily="18" charset="0"/>
              </a:rPr>
              <a:t> Customer</a:t>
            </a:r>
          </a:p>
          <a:p>
            <a:pPr defTabSz="873125">
              <a:buFontTx/>
              <a:buChar char="-"/>
            </a:pPr>
            <a:r>
              <a:rPr lang="en-US" sz="1500" dirty="0">
                <a:latin typeface="Times New Roman" pitchFamily="18" charset="0"/>
              </a:rPr>
              <a:t>Sample </a:t>
            </a:r>
          </a:p>
          <a:p>
            <a:pPr defTabSz="873125">
              <a:buFontTx/>
              <a:buChar char="-"/>
            </a:pPr>
            <a:r>
              <a:rPr lang="en-US" sz="1500" dirty="0">
                <a:latin typeface="Times New Roman" pitchFamily="18" charset="0"/>
              </a:rPr>
              <a:t>Drawing </a:t>
            </a:r>
          </a:p>
          <a:p>
            <a:pPr defTabSz="873125">
              <a:buFontTx/>
              <a:buChar char="-"/>
            </a:pPr>
            <a:r>
              <a:rPr lang="en-US" sz="1500" dirty="0">
                <a:latin typeface="Times New Roman" pitchFamily="18" charset="0"/>
              </a:rPr>
              <a:t>Schedule</a:t>
            </a:r>
            <a:endParaRPr lang="en-GB" sz="1500" dirty="0">
              <a:latin typeface="Times New Roman" pitchFamily="18" charset="0"/>
            </a:endParaRPr>
          </a:p>
        </p:txBody>
      </p:sp>
      <p:sp>
        <p:nvSpPr>
          <p:cNvPr id="20486" name="Text Box 6"/>
          <p:cNvSpPr txBox="1">
            <a:spLocks noChangeArrowheads="1"/>
          </p:cNvSpPr>
          <p:nvPr/>
        </p:nvSpPr>
        <p:spPr bwMode="auto">
          <a:xfrm>
            <a:off x="1155586" y="3751263"/>
            <a:ext cx="3714862" cy="781050"/>
          </a:xfrm>
          <a:prstGeom prst="rect">
            <a:avLst/>
          </a:prstGeom>
          <a:solidFill>
            <a:schemeClr val="bg1"/>
          </a:solidFill>
          <a:ln w="9525">
            <a:solidFill>
              <a:schemeClr val="tx1"/>
            </a:solidFill>
            <a:miter lim="800000"/>
            <a:headEnd/>
            <a:tailEnd/>
          </a:ln>
          <a:effectLst/>
        </p:spPr>
        <p:txBody>
          <a:bodyPr lIns="87275" tIns="43637" rIns="87275" bIns="43637">
            <a:spAutoFit/>
          </a:bodyPr>
          <a:lstStyle/>
          <a:p>
            <a:pPr defTabSz="873125"/>
            <a:r>
              <a:rPr lang="en-US" sz="1500">
                <a:latin typeface="Times New Roman" pitchFamily="18" charset="0"/>
              </a:rPr>
              <a:t>- Kualitas produk sesuai  permintaan Customer (Approval PPAP)</a:t>
            </a:r>
          </a:p>
          <a:p>
            <a:pPr defTabSz="873125"/>
            <a:r>
              <a:rPr lang="en-US" sz="1500">
                <a:latin typeface="Times New Roman" pitchFamily="18" charset="0"/>
              </a:rPr>
              <a:t>- Pengiriman tepat waktu </a:t>
            </a:r>
            <a:endParaRPr lang="en-GB" sz="1500">
              <a:latin typeface="Times New Roman" pitchFamily="18" charset="0"/>
            </a:endParaRPr>
          </a:p>
        </p:txBody>
      </p:sp>
      <p:sp>
        <p:nvSpPr>
          <p:cNvPr id="20487" name="Text Box 7"/>
          <p:cNvSpPr txBox="1">
            <a:spLocks noChangeArrowheads="1"/>
          </p:cNvSpPr>
          <p:nvPr/>
        </p:nvSpPr>
        <p:spPr bwMode="auto">
          <a:xfrm>
            <a:off x="6069649" y="4616450"/>
            <a:ext cx="1374155" cy="603250"/>
          </a:xfrm>
          <a:prstGeom prst="rect">
            <a:avLst/>
          </a:prstGeom>
          <a:solidFill>
            <a:schemeClr val="bg1"/>
          </a:solidFill>
          <a:ln w="9525">
            <a:noFill/>
            <a:miter lim="800000"/>
            <a:headEnd/>
            <a:tailEnd/>
          </a:ln>
          <a:effectLst/>
        </p:spPr>
        <p:txBody>
          <a:bodyPr wrap="none" lIns="87275" tIns="43637" rIns="87275" bIns="43637">
            <a:spAutoFit/>
          </a:bodyPr>
          <a:lstStyle/>
          <a:p>
            <a:pPr algn="ctr" defTabSz="873125"/>
            <a:r>
              <a:rPr lang="en-US" sz="1700" b="1" dirty="0" err="1">
                <a:latin typeface="Times New Roman" pitchFamily="18" charset="0"/>
              </a:rPr>
              <a:t>Perencanaan</a:t>
            </a:r>
            <a:endParaRPr lang="en-US" sz="1700" b="1" dirty="0">
              <a:latin typeface="Times New Roman" pitchFamily="18" charset="0"/>
            </a:endParaRPr>
          </a:p>
          <a:p>
            <a:pPr algn="ctr" defTabSz="873125"/>
            <a:r>
              <a:rPr lang="en-US" sz="1700" b="1" dirty="0" err="1">
                <a:latin typeface="Times New Roman" pitchFamily="18" charset="0"/>
              </a:rPr>
              <a:t>mutu</a:t>
            </a:r>
            <a:endParaRPr lang="en-GB" sz="1700" b="1" dirty="0">
              <a:latin typeface="Times New Roman" pitchFamily="18" charset="0"/>
            </a:endParaRPr>
          </a:p>
        </p:txBody>
      </p:sp>
      <p:sp>
        <p:nvSpPr>
          <p:cNvPr id="20498" name="Text Box 18"/>
          <p:cNvSpPr txBox="1">
            <a:spLocks noChangeArrowheads="1"/>
          </p:cNvSpPr>
          <p:nvPr/>
        </p:nvSpPr>
        <p:spPr bwMode="auto">
          <a:xfrm>
            <a:off x="4953000" y="3733800"/>
            <a:ext cx="908077" cy="344488"/>
          </a:xfrm>
          <a:prstGeom prst="rect">
            <a:avLst/>
          </a:prstGeom>
          <a:solidFill>
            <a:schemeClr val="bg1"/>
          </a:solidFill>
          <a:ln w="9525">
            <a:noFill/>
            <a:miter lim="800000"/>
            <a:headEnd/>
            <a:tailEnd/>
          </a:ln>
          <a:effectLst/>
        </p:spPr>
        <p:txBody>
          <a:bodyPr lIns="87275" tIns="43637" rIns="87275" bIns="43637">
            <a:spAutoFit/>
          </a:bodyPr>
          <a:lstStyle/>
          <a:p>
            <a:pPr algn="ctr" defTabSz="873125">
              <a:spcBef>
                <a:spcPct val="50000"/>
              </a:spcBef>
            </a:pPr>
            <a:r>
              <a:rPr lang="en-US" sz="1700"/>
              <a:t>output</a:t>
            </a:r>
          </a:p>
        </p:txBody>
      </p:sp>
      <p:sp>
        <p:nvSpPr>
          <p:cNvPr id="20500" name="Text Box 20"/>
          <p:cNvSpPr txBox="1">
            <a:spLocks noChangeArrowheads="1"/>
          </p:cNvSpPr>
          <p:nvPr/>
        </p:nvSpPr>
        <p:spPr bwMode="auto">
          <a:xfrm>
            <a:off x="4981026" y="5646739"/>
            <a:ext cx="908077" cy="344488"/>
          </a:xfrm>
          <a:prstGeom prst="rect">
            <a:avLst/>
          </a:prstGeom>
          <a:solidFill>
            <a:schemeClr val="bg1"/>
          </a:solidFill>
          <a:ln w="9525">
            <a:noFill/>
            <a:miter lim="800000"/>
            <a:headEnd/>
            <a:tailEnd/>
          </a:ln>
          <a:effectLst/>
        </p:spPr>
        <p:txBody>
          <a:bodyPr lIns="87275" tIns="43637" rIns="87275" bIns="43637">
            <a:spAutoFit/>
          </a:bodyPr>
          <a:lstStyle/>
          <a:p>
            <a:pPr algn="ctr" defTabSz="873125">
              <a:spcBef>
                <a:spcPct val="50000"/>
              </a:spcBef>
            </a:pPr>
            <a:r>
              <a:rPr lang="en-US" sz="1700" dirty="0"/>
              <a:t>input</a:t>
            </a:r>
          </a:p>
        </p:txBody>
      </p:sp>
      <p:sp>
        <p:nvSpPr>
          <p:cNvPr id="20484" name="Freeform 4"/>
          <p:cNvSpPr>
            <a:spLocks/>
          </p:cNvSpPr>
          <p:nvPr/>
        </p:nvSpPr>
        <p:spPr bwMode="auto">
          <a:xfrm>
            <a:off x="4928413" y="4405313"/>
            <a:ext cx="960690" cy="1233488"/>
          </a:xfrm>
          <a:custGeom>
            <a:avLst/>
            <a:gdLst/>
            <a:ahLst/>
            <a:cxnLst>
              <a:cxn ang="0">
                <a:pos x="0" y="880"/>
              </a:cxn>
              <a:cxn ang="0">
                <a:pos x="600" y="552"/>
              </a:cxn>
              <a:cxn ang="0">
                <a:pos x="656" y="352"/>
              </a:cxn>
              <a:cxn ang="0">
                <a:pos x="504" y="232"/>
              </a:cxn>
              <a:cxn ang="0">
                <a:pos x="24" y="0"/>
              </a:cxn>
            </a:cxnLst>
            <a:rect l="0" t="0" r="r" b="b"/>
            <a:pathLst>
              <a:path w="709" h="880">
                <a:moveTo>
                  <a:pt x="0" y="880"/>
                </a:moveTo>
                <a:cubicBezTo>
                  <a:pt x="245" y="760"/>
                  <a:pt x="491" y="640"/>
                  <a:pt x="600" y="552"/>
                </a:cubicBezTo>
                <a:cubicBezTo>
                  <a:pt x="709" y="464"/>
                  <a:pt x="672" y="405"/>
                  <a:pt x="656" y="352"/>
                </a:cubicBezTo>
                <a:cubicBezTo>
                  <a:pt x="640" y="299"/>
                  <a:pt x="609" y="291"/>
                  <a:pt x="504" y="232"/>
                </a:cubicBezTo>
                <a:cubicBezTo>
                  <a:pt x="399" y="173"/>
                  <a:pt x="111" y="41"/>
                  <a:pt x="24" y="0"/>
                </a:cubicBezTo>
              </a:path>
            </a:pathLst>
          </a:custGeom>
          <a:solidFill>
            <a:schemeClr val="bg1"/>
          </a:solidFill>
          <a:ln w="28575" cmpd="sng">
            <a:solidFill>
              <a:schemeClr val="tx1"/>
            </a:solidFill>
            <a:round/>
            <a:headEnd type="none" w="med" len="med"/>
            <a:tailEnd type="triangle" w="med" len="med"/>
          </a:ln>
          <a:effectLst/>
        </p:spPr>
        <p:txBody>
          <a:bodyPr/>
          <a:lstStyle/>
          <a:p>
            <a:endParaRPr lang="en-US"/>
          </a:p>
        </p:txBody>
      </p:sp>
      <p:sp>
        <p:nvSpPr>
          <p:cNvPr id="3" name="Footer Placeholder 2">
            <a:extLst>
              <a:ext uri="{FF2B5EF4-FFF2-40B4-BE49-F238E27FC236}">
                <a16:creationId xmlns:a16="http://schemas.microsoft.com/office/drawing/2014/main" id="{599DC44C-6DE8-4F50-B8C5-AD6F5066AEDA}"/>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
        <p:nvSpPr>
          <p:cNvPr id="4" name="Slide Number Placeholder 3">
            <a:extLst>
              <a:ext uri="{FF2B5EF4-FFF2-40B4-BE49-F238E27FC236}">
                <a16:creationId xmlns:a16="http://schemas.microsoft.com/office/drawing/2014/main" id="{563385B5-0516-488B-A097-802408618B63}"/>
              </a:ext>
            </a:extLst>
          </p:cNvPr>
          <p:cNvSpPr>
            <a:spLocks noGrp="1"/>
          </p:cNvSpPr>
          <p:nvPr>
            <p:ph type="sldNum" sz="quarter" idx="12"/>
          </p:nvPr>
        </p:nvSpPr>
        <p:spPr/>
        <p:txBody>
          <a:bodyPr/>
          <a:lstStyle/>
          <a:p>
            <a:pPr>
              <a:defRPr/>
            </a:pPr>
            <a:fld id="{6479658B-7F9C-4333-9499-869B8642C574}" type="slidenum">
              <a:rPr lang="en-US" smtClean="0"/>
              <a:pPr>
                <a:defRPr/>
              </a:pPr>
              <a:t>41</a:t>
            </a:fld>
            <a:endParaRPr 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from="(-#ppt_w/2)" to="(#ppt_x)" calcmode="lin" valueType="num">
                                      <p:cBhvr>
                                        <p:cTn id="7" dur="600" fill="hold">
                                          <p:stCondLst>
                                            <p:cond delay="0"/>
                                          </p:stCondLst>
                                        </p:cTn>
                                        <p:tgtEl>
                                          <p:spTgt spid="2"/>
                                        </p:tgtEl>
                                        <p:attrNameLst>
                                          <p:attrName>ppt_x</p:attrName>
                                        </p:attrNameLst>
                                      </p:cBhvr>
                                    </p:anim>
                                    <p:anim from="0" to="-1.0" calcmode="lin" valueType="num">
                                      <p:cBhvr>
                                        <p:cTn id="8" dur="200" decel="50000" autoRev="1" fill="hold">
                                          <p:stCondLst>
                                            <p:cond delay="600"/>
                                          </p:stCondLst>
                                        </p:cTn>
                                        <p:tgtEl>
                                          <p:spTgt spid="2"/>
                                        </p:tgtEl>
                                        <p:attrNameLst>
                                          <p:attrName>xshear</p:attrName>
                                        </p:attrNameLst>
                                      </p:cBhvr>
                                    </p:anim>
                                    <p:animScale>
                                      <p:cBhvr>
                                        <p:cTn id="9" dur="200" decel="100000" autoRev="1" fill="hold">
                                          <p:stCondLst>
                                            <p:cond delay="600"/>
                                          </p:stCondLst>
                                        </p:cTn>
                                        <p:tgtEl>
                                          <p:spTgt spid="2"/>
                                        </p:tgtEl>
                                      </p:cBhvr>
                                      <p:from x="100000" y="100000"/>
                                      <p:to x="80000" y="100000"/>
                                    </p:animScale>
                                    <p:anim by="(#ppt_h/3+#ppt_w*0.1)" calcmode="lin" valueType="num">
                                      <p:cBhvr additive="sum">
                                        <p:cTn id="10" dur="200" decel="100000" autoRev="1" fill="hold">
                                          <p:stCondLst>
                                            <p:cond delay="600"/>
                                          </p:stCondLst>
                                        </p:cTn>
                                        <p:tgtEl>
                                          <p:spTgt spid="2"/>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533400" y="76200"/>
            <a:ext cx="8763000" cy="1143000"/>
          </a:xfrm>
        </p:spPr>
        <p:txBody>
          <a:bodyPr/>
          <a:lstStyle/>
          <a:p>
            <a:r>
              <a:rPr lang="en-US" sz="3100" b="1"/>
              <a:t>COP Dalam Organisasi (Octopus model)</a:t>
            </a:r>
          </a:p>
        </p:txBody>
      </p:sp>
      <p:grpSp>
        <p:nvGrpSpPr>
          <p:cNvPr id="2" name="Group 3"/>
          <p:cNvGrpSpPr>
            <a:grpSpLocks/>
          </p:cNvGrpSpPr>
          <p:nvPr/>
        </p:nvGrpSpPr>
        <p:grpSpPr bwMode="auto">
          <a:xfrm>
            <a:off x="2043113" y="914400"/>
            <a:ext cx="5627687" cy="4484688"/>
            <a:chOff x="1055" y="1056"/>
            <a:chExt cx="3366" cy="2921"/>
          </a:xfrm>
        </p:grpSpPr>
        <p:sp>
          <p:nvSpPr>
            <p:cNvPr id="208900" name="Oval 4"/>
            <p:cNvSpPr>
              <a:spLocks noChangeArrowheads="1"/>
            </p:cNvSpPr>
            <p:nvPr/>
          </p:nvSpPr>
          <p:spPr bwMode="auto">
            <a:xfrm>
              <a:off x="1872" y="1584"/>
              <a:ext cx="1728" cy="1680"/>
            </a:xfrm>
            <a:prstGeom prst="ellipse">
              <a:avLst/>
            </a:prstGeom>
            <a:solidFill>
              <a:schemeClr val="accent5"/>
            </a:solidFill>
            <a:ln w="9525">
              <a:solidFill>
                <a:schemeClr val="tx1"/>
              </a:solidFill>
              <a:round/>
              <a:headEnd/>
              <a:tailEnd/>
            </a:ln>
            <a:effectLst/>
          </p:spPr>
          <p:txBody>
            <a:bodyPr wrap="none" anchor="ctr"/>
            <a:lstStyle/>
            <a:p>
              <a:endParaRPr lang="en-US"/>
            </a:p>
          </p:txBody>
        </p:sp>
        <p:sp>
          <p:nvSpPr>
            <p:cNvPr id="208901" name="Freeform 5"/>
            <p:cNvSpPr>
              <a:spLocks/>
            </p:cNvSpPr>
            <p:nvPr/>
          </p:nvSpPr>
          <p:spPr bwMode="auto">
            <a:xfrm>
              <a:off x="1536" y="2016"/>
              <a:ext cx="616" cy="797"/>
            </a:xfrm>
            <a:custGeom>
              <a:avLst/>
              <a:gdLst/>
              <a:ahLst/>
              <a:cxnLst>
                <a:cxn ang="0">
                  <a:pos x="0" y="880"/>
                </a:cxn>
                <a:cxn ang="0">
                  <a:pos x="600" y="552"/>
                </a:cxn>
                <a:cxn ang="0">
                  <a:pos x="656" y="352"/>
                </a:cxn>
                <a:cxn ang="0">
                  <a:pos x="504" y="232"/>
                </a:cxn>
                <a:cxn ang="0">
                  <a:pos x="24" y="0"/>
                </a:cxn>
              </a:cxnLst>
              <a:rect l="0" t="0" r="r" b="b"/>
              <a:pathLst>
                <a:path w="709" h="880">
                  <a:moveTo>
                    <a:pt x="0" y="880"/>
                  </a:moveTo>
                  <a:cubicBezTo>
                    <a:pt x="245" y="760"/>
                    <a:pt x="491" y="640"/>
                    <a:pt x="600" y="552"/>
                  </a:cubicBezTo>
                  <a:cubicBezTo>
                    <a:pt x="709" y="464"/>
                    <a:pt x="672" y="405"/>
                    <a:pt x="656" y="352"/>
                  </a:cubicBezTo>
                  <a:cubicBezTo>
                    <a:pt x="640" y="299"/>
                    <a:pt x="609" y="291"/>
                    <a:pt x="504" y="232"/>
                  </a:cubicBezTo>
                  <a:cubicBezTo>
                    <a:pt x="399" y="173"/>
                    <a:pt x="111" y="41"/>
                    <a:pt x="24" y="0"/>
                  </a:cubicBezTo>
                </a:path>
              </a:pathLst>
            </a:custGeom>
            <a:noFill/>
            <a:ln w="28575" cmpd="sng">
              <a:solidFill>
                <a:schemeClr val="tx1"/>
              </a:solidFill>
              <a:round/>
              <a:headEnd type="none" w="med" len="med"/>
              <a:tailEnd type="triangle" w="med" len="med"/>
            </a:ln>
            <a:effectLst/>
          </p:spPr>
          <p:txBody>
            <a:bodyPr/>
            <a:lstStyle/>
            <a:p>
              <a:endParaRPr lang="en-US"/>
            </a:p>
          </p:txBody>
        </p:sp>
        <p:sp>
          <p:nvSpPr>
            <p:cNvPr id="208902" name="Freeform 6"/>
            <p:cNvSpPr>
              <a:spLocks/>
            </p:cNvSpPr>
            <p:nvPr/>
          </p:nvSpPr>
          <p:spPr bwMode="auto">
            <a:xfrm rot="3486430">
              <a:off x="2030" y="1301"/>
              <a:ext cx="616" cy="797"/>
            </a:xfrm>
            <a:custGeom>
              <a:avLst/>
              <a:gdLst/>
              <a:ahLst/>
              <a:cxnLst>
                <a:cxn ang="0">
                  <a:pos x="0" y="880"/>
                </a:cxn>
                <a:cxn ang="0">
                  <a:pos x="600" y="552"/>
                </a:cxn>
                <a:cxn ang="0">
                  <a:pos x="656" y="352"/>
                </a:cxn>
                <a:cxn ang="0">
                  <a:pos x="504" y="232"/>
                </a:cxn>
                <a:cxn ang="0">
                  <a:pos x="24" y="0"/>
                </a:cxn>
              </a:cxnLst>
              <a:rect l="0" t="0" r="r" b="b"/>
              <a:pathLst>
                <a:path w="709" h="880">
                  <a:moveTo>
                    <a:pt x="0" y="880"/>
                  </a:moveTo>
                  <a:cubicBezTo>
                    <a:pt x="245" y="760"/>
                    <a:pt x="491" y="640"/>
                    <a:pt x="600" y="552"/>
                  </a:cubicBezTo>
                  <a:cubicBezTo>
                    <a:pt x="709" y="464"/>
                    <a:pt x="672" y="405"/>
                    <a:pt x="656" y="352"/>
                  </a:cubicBezTo>
                  <a:cubicBezTo>
                    <a:pt x="640" y="299"/>
                    <a:pt x="609" y="291"/>
                    <a:pt x="504" y="232"/>
                  </a:cubicBezTo>
                  <a:cubicBezTo>
                    <a:pt x="399" y="173"/>
                    <a:pt x="111" y="41"/>
                    <a:pt x="24" y="0"/>
                  </a:cubicBezTo>
                </a:path>
              </a:pathLst>
            </a:custGeom>
            <a:noFill/>
            <a:ln w="28575" cmpd="sng">
              <a:solidFill>
                <a:schemeClr val="tx1"/>
              </a:solidFill>
              <a:round/>
              <a:headEnd type="none" w="med" len="med"/>
              <a:tailEnd type="triangle" w="med" len="med"/>
            </a:ln>
            <a:effectLst/>
          </p:spPr>
          <p:txBody>
            <a:bodyPr/>
            <a:lstStyle/>
            <a:p>
              <a:endParaRPr lang="en-US"/>
            </a:p>
          </p:txBody>
        </p:sp>
        <p:sp>
          <p:nvSpPr>
            <p:cNvPr id="208903" name="Freeform 7"/>
            <p:cNvSpPr>
              <a:spLocks/>
            </p:cNvSpPr>
            <p:nvPr/>
          </p:nvSpPr>
          <p:spPr bwMode="auto">
            <a:xfrm rot="-2736441">
              <a:off x="1934" y="2749"/>
              <a:ext cx="616" cy="797"/>
            </a:xfrm>
            <a:custGeom>
              <a:avLst/>
              <a:gdLst/>
              <a:ahLst/>
              <a:cxnLst>
                <a:cxn ang="0">
                  <a:pos x="0" y="880"/>
                </a:cxn>
                <a:cxn ang="0">
                  <a:pos x="600" y="552"/>
                </a:cxn>
                <a:cxn ang="0">
                  <a:pos x="656" y="352"/>
                </a:cxn>
                <a:cxn ang="0">
                  <a:pos x="504" y="232"/>
                </a:cxn>
                <a:cxn ang="0">
                  <a:pos x="24" y="0"/>
                </a:cxn>
              </a:cxnLst>
              <a:rect l="0" t="0" r="r" b="b"/>
              <a:pathLst>
                <a:path w="709" h="880">
                  <a:moveTo>
                    <a:pt x="0" y="880"/>
                  </a:moveTo>
                  <a:cubicBezTo>
                    <a:pt x="245" y="760"/>
                    <a:pt x="491" y="640"/>
                    <a:pt x="600" y="552"/>
                  </a:cubicBezTo>
                  <a:cubicBezTo>
                    <a:pt x="709" y="464"/>
                    <a:pt x="672" y="405"/>
                    <a:pt x="656" y="352"/>
                  </a:cubicBezTo>
                  <a:cubicBezTo>
                    <a:pt x="640" y="299"/>
                    <a:pt x="609" y="291"/>
                    <a:pt x="504" y="232"/>
                  </a:cubicBezTo>
                  <a:cubicBezTo>
                    <a:pt x="399" y="173"/>
                    <a:pt x="111" y="41"/>
                    <a:pt x="24" y="0"/>
                  </a:cubicBezTo>
                </a:path>
              </a:pathLst>
            </a:custGeom>
            <a:noFill/>
            <a:ln w="28575" cmpd="sng">
              <a:solidFill>
                <a:schemeClr val="tx1"/>
              </a:solidFill>
              <a:round/>
              <a:headEnd type="none" w="med" len="med"/>
              <a:tailEnd type="triangle" w="med" len="med"/>
            </a:ln>
            <a:effectLst/>
          </p:spPr>
          <p:txBody>
            <a:bodyPr/>
            <a:lstStyle/>
            <a:p>
              <a:endParaRPr lang="en-US"/>
            </a:p>
          </p:txBody>
        </p:sp>
        <p:sp>
          <p:nvSpPr>
            <p:cNvPr id="208904" name="Freeform 8"/>
            <p:cNvSpPr>
              <a:spLocks/>
            </p:cNvSpPr>
            <p:nvPr/>
          </p:nvSpPr>
          <p:spPr bwMode="auto">
            <a:xfrm rot="-6716209">
              <a:off x="2683" y="2893"/>
              <a:ext cx="616" cy="797"/>
            </a:xfrm>
            <a:custGeom>
              <a:avLst/>
              <a:gdLst/>
              <a:ahLst/>
              <a:cxnLst>
                <a:cxn ang="0">
                  <a:pos x="0" y="880"/>
                </a:cxn>
                <a:cxn ang="0">
                  <a:pos x="600" y="552"/>
                </a:cxn>
                <a:cxn ang="0">
                  <a:pos x="656" y="352"/>
                </a:cxn>
                <a:cxn ang="0">
                  <a:pos x="504" y="232"/>
                </a:cxn>
                <a:cxn ang="0">
                  <a:pos x="24" y="0"/>
                </a:cxn>
              </a:cxnLst>
              <a:rect l="0" t="0" r="r" b="b"/>
              <a:pathLst>
                <a:path w="709" h="880">
                  <a:moveTo>
                    <a:pt x="0" y="880"/>
                  </a:moveTo>
                  <a:cubicBezTo>
                    <a:pt x="245" y="760"/>
                    <a:pt x="491" y="640"/>
                    <a:pt x="600" y="552"/>
                  </a:cubicBezTo>
                  <a:cubicBezTo>
                    <a:pt x="709" y="464"/>
                    <a:pt x="672" y="405"/>
                    <a:pt x="656" y="352"/>
                  </a:cubicBezTo>
                  <a:cubicBezTo>
                    <a:pt x="640" y="299"/>
                    <a:pt x="609" y="291"/>
                    <a:pt x="504" y="232"/>
                  </a:cubicBezTo>
                  <a:cubicBezTo>
                    <a:pt x="399" y="173"/>
                    <a:pt x="111" y="41"/>
                    <a:pt x="24" y="0"/>
                  </a:cubicBezTo>
                </a:path>
              </a:pathLst>
            </a:custGeom>
            <a:noFill/>
            <a:ln w="28575" cmpd="sng">
              <a:solidFill>
                <a:schemeClr val="tx1"/>
              </a:solidFill>
              <a:round/>
              <a:headEnd type="none" w="med" len="med"/>
              <a:tailEnd type="triangle" w="med" len="med"/>
            </a:ln>
            <a:effectLst/>
          </p:spPr>
          <p:txBody>
            <a:bodyPr/>
            <a:lstStyle/>
            <a:p>
              <a:endParaRPr lang="en-US"/>
            </a:p>
          </p:txBody>
        </p:sp>
        <p:sp>
          <p:nvSpPr>
            <p:cNvPr id="208905" name="Freeform 9"/>
            <p:cNvSpPr>
              <a:spLocks/>
            </p:cNvSpPr>
            <p:nvPr/>
          </p:nvSpPr>
          <p:spPr bwMode="auto">
            <a:xfrm rot="-9596657">
              <a:off x="3272" y="2256"/>
              <a:ext cx="616" cy="797"/>
            </a:xfrm>
            <a:custGeom>
              <a:avLst/>
              <a:gdLst/>
              <a:ahLst/>
              <a:cxnLst>
                <a:cxn ang="0">
                  <a:pos x="0" y="880"/>
                </a:cxn>
                <a:cxn ang="0">
                  <a:pos x="600" y="552"/>
                </a:cxn>
                <a:cxn ang="0">
                  <a:pos x="656" y="352"/>
                </a:cxn>
                <a:cxn ang="0">
                  <a:pos x="504" y="232"/>
                </a:cxn>
                <a:cxn ang="0">
                  <a:pos x="24" y="0"/>
                </a:cxn>
              </a:cxnLst>
              <a:rect l="0" t="0" r="r" b="b"/>
              <a:pathLst>
                <a:path w="709" h="880">
                  <a:moveTo>
                    <a:pt x="0" y="880"/>
                  </a:moveTo>
                  <a:cubicBezTo>
                    <a:pt x="245" y="760"/>
                    <a:pt x="491" y="640"/>
                    <a:pt x="600" y="552"/>
                  </a:cubicBezTo>
                  <a:cubicBezTo>
                    <a:pt x="709" y="464"/>
                    <a:pt x="672" y="405"/>
                    <a:pt x="656" y="352"/>
                  </a:cubicBezTo>
                  <a:cubicBezTo>
                    <a:pt x="640" y="299"/>
                    <a:pt x="609" y="291"/>
                    <a:pt x="504" y="232"/>
                  </a:cubicBezTo>
                  <a:cubicBezTo>
                    <a:pt x="399" y="173"/>
                    <a:pt x="111" y="41"/>
                    <a:pt x="24" y="0"/>
                  </a:cubicBezTo>
                </a:path>
              </a:pathLst>
            </a:custGeom>
            <a:noFill/>
            <a:ln w="28575" cmpd="sng">
              <a:solidFill>
                <a:schemeClr val="tx1"/>
              </a:solidFill>
              <a:round/>
              <a:headEnd type="none" w="med" len="med"/>
              <a:tailEnd type="triangle" w="med" len="med"/>
            </a:ln>
            <a:effectLst/>
          </p:spPr>
          <p:txBody>
            <a:bodyPr/>
            <a:lstStyle/>
            <a:p>
              <a:endParaRPr lang="en-US"/>
            </a:p>
          </p:txBody>
        </p:sp>
        <p:sp>
          <p:nvSpPr>
            <p:cNvPr id="208906" name="Freeform 10"/>
            <p:cNvSpPr>
              <a:spLocks/>
            </p:cNvSpPr>
            <p:nvPr/>
          </p:nvSpPr>
          <p:spPr bwMode="auto">
            <a:xfrm rot="8557215">
              <a:off x="3097" y="1400"/>
              <a:ext cx="616" cy="797"/>
            </a:xfrm>
            <a:custGeom>
              <a:avLst/>
              <a:gdLst/>
              <a:ahLst/>
              <a:cxnLst>
                <a:cxn ang="0">
                  <a:pos x="0" y="880"/>
                </a:cxn>
                <a:cxn ang="0">
                  <a:pos x="600" y="552"/>
                </a:cxn>
                <a:cxn ang="0">
                  <a:pos x="656" y="352"/>
                </a:cxn>
                <a:cxn ang="0">
                  <a:pos x="504" y="232"/>
                </a:cxn>
                <a:cxn ang="0">
                  <a:pos x="24" y="0"/>
                </a:cxn>
              </a:cxnLst>
              <a:rect l="0" t="0" r="r" b="b"/>
              <a:pathLst>
                <a:path w="709" h="880">
                  <a:moveTo>
                    <a:pt x="0" y="880"/>
                  </a:moveTo>
                  <a:cubicBezTo>
                    <a:pt x="245" y="760"/>
                    <a:pt x="491" y="640"/>
                    <a:pt x="600" y="552"/>
                  </a:cubicBezTo>
                  <a:cubicBezTo>
                    <a:pt x="709" y="464"/>
                    <a:pt x="672" y="405"/>
                    <a:pt x="656" y="352"/>
                  </a:cubicBezTo>
                  <a:cubicBezTo>
                    <a:pt x="640" y="299"/>
                    <a:pt x="609" y="291"/>
                    <a:pt x="504" y="232"/>
                  </a:cubicBezTo>
                  <a:cubicBezTo>
                    <a:pt x="399" y="173"/>
                    <a:pt x="111" y="41"/>
                    <a:pt x="24" y="0"/>
                  </a:cubicBezTo>
                </a:path>
              </a:pathLst>
            </a:custGeom>
            <a:noFill/>
            <a:ln w="28575" cmpd="sng">
              <a:solidFill>
                <a:schemeClr val="tx1"/>
              </a:solidFill>
              <a:round/>
              <a:headEnd type="none" w="med" len="med"/>
              <a:tailEnd type="triangle" w="med" len="med"/>
            </a:ln>
            <a:effectLst/>
          </p:spPr>
          <p:txBody>
            <a:bodyPr/>
            <a:lstStyle/>
            <a:p>
              <a:endParaRPr lang="en-US" dirty="0"/>
            </a:p>
          </p:txBody>
        </p:sp>
        <p:sp>
          <p:nvSpPr>
            <p:cNvPr id="208907" name="Text Box 11"/>
            <p:cNvSpPr txBox="1">
              <a:spLocks noChangeArrowheads="1"/>
            </p:cNvSpPr>
            <p:nvPr/>
          </p:nvSpPr>
          <p:spPr bwMode="auto">
            <a:xfrm>
              <a:off x="1055" y="1872"/>
              <a:ext cx="413" cy="185"/>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Output</a:t>
              </a:r>
              <a:endParaRPr lang="en-GB" sz="1300" b="1">
                <a:solidFill>
                  <a:srgbClr val="CC0099"/>
                </a:solidFill>
                <a:latin typeface="Times New Roman" pitchFamily="18" charset="0"/>
              </a:endParaRPr>
            </a:p>
          </p:txBody>
        </p:sp>
        <p:sp>
          <p:nvSpPr>
            <p:cNvPr id="208908" name="Text Box 12"/>
            <p:cNvSpPr txBox="1">
              <a:spLocks noChangeArrowheads="1"/>
            </p:cNvSpPr>
            <p:nvPr/>
          </p:nvSpPr>
          <p:spPr bwMode="auto">
            <a:xfrm>
              <a:off x="1072" y="2736"/>
              <a:ext cx="341" cy="185"/>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Input</a:t>
              </a:r>
              <a:endParaRPr lang="en-GB" sz="1300" b="1">
                <a:solidFill>
                  <a:srgbClr val="CC0099"/>
                </a:solidFill>
                <a:latin typeface="Times New Roman" pitchFamily="18" charset="0"/>
              </a:endParaRPr>
            </a:p>
          </p:txBody>
        </p:sp>
        <p:sp>
          <p:nvSpPr>
            <p:cNvPr id="208909" name="Text Box 13"/>
            <p:cNvSpPr txBox="1">
              <a:spLocks noChangeArrowheads="1"/>
            </p:cNvSpPr>
            <p:nvPr/>
          </p:nvSpPr>
          <p:spPr bwMode="auto">
            <a:xfrm>
              <a:off x="2273" y="1056"/>
              <a:ext cx="413" cy="185"/>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Output</a:t>
              </a:r>
              <a:endParaRPr lang="en-GB" sz="1300" b="1">
                <a:solidFill>
                  <a:srgbClr val="CC0099"/>
                </a:solidFill>
                <a:latin typeface="Times New Roman" pitchFamily="18" charset="0"/>
              </a:endParaRPr>
            </a:p>
          </p:txBody>
        </p:sp>
        <p:sp>
          <p:nvSpPr>
            <p:cNvPr id="208910" name="Text Box 14"/>
            <p:cNvSpPr txBox="1">
              <a:spLocks noChangeArrowheads="1"/>
            </p:cNvSpPr>
            <p:nvPr/>
          </p:nvSpPr>
          <p:spPr bwMode="auto">
            <a:xfrm>
              <a:off x="3888" y="1824"/>
              <a:ext cx="413" cy="185"/>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Output</a:t>
              </a:r>
              <a:endParaRPr lang="en-GB" sz="1300" b="1">
                <a:solidFill>
                  <a:srgbClr val="CC0099"/>
                </a:solidFill>
                <a:latin typeface="Times New Roman" pitchFamily="18" charset="0"/>
              </a:endParaRPr>
            </a:p>
          </p:txBody>
        </p:sp>
        <p:sp>
          <p:nvSpPr>
            <p:cNvPr id="208911" name="Text Box 15"/>
            <p:cNvSpPr txBox="1">
              <a:spLocks noChangeArrowheads="1"/>
            </p:cNvSpPr>
            <p:nvPr/>
          </p:nvSpPr>
          <p:spPr bwMode="auto">
            <a:xfrm>
              <a:off x="3792" y="3121"/>
              <a:ext cx="413" cy="185"/>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Output</a:t>
              </a:r>
              <a:endParaRPr lang="en-GB" sz="1300" b="1">
                <a:solidFill>
                  <a:srgbClr val="CC0099"/>
                </a:solidFill>
                <a:latin typeface="Times New Roman" pitchFamily="18" charset="0"/>
              </a:endParaRPr>
            </a:p>
          </p:txBody>
        </p:sp>
        <p:sp>
          <p:nvSpPr>
            <p:cNvPr id="208912" name="Text Box 16"/>
            <p:cNvSpPr txBox="1">
              <a:spLocks noChangeArrowheads="1"/>
            </p:cNvSpPr>
            <p:nvPr/>
          </p:nvSpPr>
          <p:spPr bwMode="auto">
            <a:xfrm>
              <a:off x="2544" y="3792"/>
              <a:ext cx="413" cy="185"/>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Output</a:t>
              </a:r>
              <a:endParaRPr lang="en-GB" sz="1300" b="1">
                <a:solidFill>
                  <a:srgbClr val="CC0099"/>
                </a:solidFill>
                <a:latin typeface="Times New Roman" pitchFamily="18" charset="0"/>
              </a:endParaRPr>
            </a:p>
          </p:txBody>
        </p:sp>
        <p:sp>
          <p:nvSpPr>
            <p:cNvPr id="208913" name="Text Box 17"/>
            <p:cNvSpPr txBox="1">
              <a:spLocks noChangeArrowheads="1"/>
            </p:cNvSpPr>
            <p:nvPr/>
          </p:nvSpPr>
          <p:spPr bwMode="auto">
            <a:xfrm>
              <a:off x="1200" y="3072"/>
              <a:ext cx="413" cy="185"/>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Output</a:t>
              </a:r>
              <a:endParaRPr lang="en-GB" sz="1300" b="1">
                <a:solidFill>
                  <a:srgbClr val="CC0099"/>
                </a:solidFill>
                <a:latin typeface="Times New Roman" pitchFamily="18" charset="0"/>
              </a:endParaRPr>
            </a:p>
          </p:txBody>
        </p:sp>
        <p:sp>
          <p:nvSpPr>
            <p:cNvPr id="208914" name="Text Box 18"/>
            <p:cNvSpPr txBox="1">
              <a:spLocks noChangeArrowheads="1"/>
            </p:cNvSpPr>
            <p:nvPr/>
          </p:nvSpPr>
          <p:spPr bwMode="auto">
            <a:xfrm>
              <a:off x="1488" y="1392"/>
              <a:ext cx="341" cy="185"/>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Input</a:t>
              </a:r>
              <a:endParaRPr lang="en-GB" sz="1300" b="1">
                <a:solidFill>
                  <a:srgbClr val="CC0099"/>
                </a:solidFill>
                <a:latin typeface="Times New Roman" pitchFamily="18" charset="0"/>
              </a:endParaRPr>
            </a:p>
          </p:txBody>
        </p:sp>
        <p:sp>
          <p:nvSpPr>
            <p:cNvPr id="208915" name="Text Box 19"/>
            <p:cNvSpPr txBox="1">
              <a:spLocks noChangeArrowheads="1"/>
            </p:cNvSpPr>
            <p:nvPr/>
          </p:nvSpPr>
          <p:spPr bwMode="auto">
            <a:xfrm>
              <a:off x="3408" y="1152"/>
              <a:ext cx="341" cy="185"/>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Input</a:t>
              </a:r>
              <a:endParaRPr lang="en-GB" sz="1300" b="1">
                <a:solidFill>
                  <a:srgbClr val="CC0099"/>
                </a:solidFill>
                <a:latin typeface="Times New Roman" pitchFamily="18" charset="0"/>
              </a:endParaRPr>
            </a:p>
          </p:txBody>
        </p:sp>
        <p:sp>
          <p:nvSpPr>
            <p:cNvPr id="208916" name="Text Box 20"/>
            <p:cNvSpPr txBox="1">
              <a:spLocks noChangeArrowheads="1"/>
            </p:cNvSpPr>
            <p:nvPr/>
          </p:nvSpPr>
          <p:spPr bwMode="auto">
            <a:xfrm>
              <a:off x="4080" y="2353"/>
              <a:ext cx="341" cy="185"/>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Input</a:t>
              </a:r>
              <a:endParaRPr lang="en-GB" sz="1300" b="1">
                <a:solidFill>
                  <a:srgbClr val="CC0099"/>
                </a:solidFill>
                <a:latin typeface="Times New Roman" pitchFamily="18" charset="0"/>
              </a:endParaRPr>
            </a:p>
          </p:txBody>
        </p:sp>
        <p:sp>
          <p:nvSpPr>
            <p:cNvPr id="208917" name="Text Box 21"/>
            <p:cNvSpPr txBox="1">
              <a:spLocks noChangeArrowheads="1"/>
            </p:cNvSpPr>
            <p:nvPr/>
          </p:nvSpPr>
          <p:spPr bwMode="auto">
            <a:xfrm>
              <a:off x="3456" y="3504"/>
              <a:ext cx="341" cy="186"/>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Input</a:t>
              </a:r>
              <a:endParaRPr lang="en-GB" sz="1300" b="1">
                <a:solidFill>
                  <a:srgbClr val="CC0099"/>
                </a:solidFill>
                <a:latin typeface="Times New Roman" pitchFamily="18" charset="0"/>
              </a:endParaRPr>
            </a:p>
          </p:txBody>
        </p:sp>
        <p:sp>
          <p:nvSpPr>
            <p:cNvPr id="208918" name="Text Box 22"/>
            <p:cNvSpPr txBox="1">
              <a:spLocks noChangeArrowheads="1"/>
            </p:cNvSpPr>
            <p:nvPr/>
          </p:nvSpPr>
          <p:spPr bwMode="auto">
            <a:xfrm>
              <a:off x="1968" y="3696"/>
              <a:ext cx="341" cy="185"/>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Input</a:t>
              </a:r>
              <a:endParaRPr lang="en-GB" sz="1300" b="1">
                <a:solidFill>
                  <a:srgbClr val="CC0099"/>
                </a:solidFill>
                <a:latin typeface="Times New Roman" pitchFamily="18" charset="0"/>
              </a:endParaRPr>
            </a:p>
          </p:txBody>
        </p:sp>
      </p:grpSp>
      <p:sp>
        <p:nvSpPr>
          <p:cNvPr id="208920" name="WordArt 24"/>
          <p:cNvSpPr>
            <a:spLocks noChangeArrowheads="1" noChangeShapeType="1" noTextEdit="1"/>
          </p:cNvSpPr>
          <p:nvPr/>
        </p:nvSpPr>
        <p:spPr bwMode="auto">
          <a:xfrm>
            <a:off x="3865165" y="2561084"/>
            <a:ext cx="2239963" cy="723900"/>
          </a:xfrm>
          <a:prstGeom prst="rect">
            <a:avLst/>
          </a:prstGeom>
        </p:spPr>
        <p:txBody>
          <a:bodyPr spcFirstLastPara="1" wrap="none" fromWordArt="1">
            <a:prstTxWarp prst="textArchUp">
              <a:avLst>
                <a:gd name="adj" fmla="val 10800000"/>
              </a:avLst>
            </a:prstTxWarp>
          </a:bodyPr>
          <a:lstStyle/>
          <a:p>
            <a:pPr algn="ctr"/>
            <a:r>
              <a:rPr lang="en-US" sz="2800" kern="10" dirty="0" err="1">
                <a:ln w="9525">
                  <a:solidFill>
                    <a:srgbClr val="000000"/>
                  </a:solidFill>
                  <a:round/>
                  <a:headEnd/>
                  <a:tailEnd/>
                </a:ln>
                <a:solidFill>
                  <a:srgbClr val="FF0000"/>
                </a:solidFill>
                <a:latin typeface="Arial Black"/>
              </a:rPr>
              <a:t>Organisasi</a:t>
            </a:r>
            <a:endParaRPr lang="en-US" sz="2800" kern="10" dirty="0">
              <a:ln w="9525">
                <a:solidFill>
                  <a:srgbClr val="000000"/>
                </a:solidFill>
                <a:round/>
                <a:headEnd/>
                <a:tailEnd/>
              </a:ln>
              <a:solidFill>
                <a:srgbClr val="FF0000"/>
              </a:solidFill>
              <a:latin typeface="Arial Black"/>
            </a:endParaRPr>
          </a:p>
        </p:txBody>
      </p:sp>
      <p:grpSp>
        <p:nvGrpSpPr>
          <p:cNvPr id="3" name="Group 36"/>
          <p:cNvGrpSpPr>
            <a:grpSpLocks/>
          </p:cNvGrpSpPr>
          <p:nvPr/>
        </p:nvGrpSpPr>
        <p:grpSpPr bwMode="auto">
          <a:xfrm>
            <a:off x="495300" y="1600200"/>
            <a:ext cx="4555728" cy="1854200"/>
            <a:chOff x="288" y="1584"/>
            <a:chExt cx="2649" cy="1168"/>
          </a:xfrm>
        </p:grpSpPr>
        <p:sp>
          <p:nvSpPr>
            <p:cNvPr id="208924" name="Text Box 28"/>
            <p:cNvSpPr txBox="1">
              <a:spLocks noChangeArrowheads="1"/>
            </p:cNvSpPr>
            <p:nvPr/>
          </p:nvSpPr>
          <p:spPr bwMode="auto">
            <a:xfrm>
              <a:off x="2025" y="2382"/>
              <a:ext cx="912" cy="179"/>
            </a:xfrm>
            <a:prstGeom prst="rect">
              <a:avLst/>
            </a:prstGeom>
            <a:noFill/>
            <a:ln w="9525">
              <a:noFill/>
              <a:miter lim="800000"/>
              <a:headEnd/>
              <a:tailEnd/>
            </a:ln>
            <a:effectLst/>
          </p:spPr>
          <p:txBody>
            <a:bodyPr lIns="87275" tIns="43637" rIns="87275" bIns="43637">
              <a:spAutoFit/>
            </a:bodyPr>
            <a:lstStyle/>
            <a:p>
              <a:pPr algn="ctr" defTabSz="873125">
                <a:spcBef>
                  <a:spcPct val="50000"/>
                </a:spcBef>
              </a:pPr>
              <a:r>
                <a:rPr lang="en-US" sz="1300" dirty="0" err="1"/>
                <a:t>Produksi</a:t>
              </a:r>
              <a:endParaRPr lang="en-US" sz="1300" dirty="0"/>
            </a:p>
          </p:txBody>
        </p:sp>
        <p:sp>
          <p:nvSpPr>
            <p:cNvPr id="208925" name="Text Box 29"/>
            <p:cNvSpPr txBox="1">
              <a:spLocks noChangeArrowheads="1"/>
            </p:cNvSpPr>
            <p:nvPr/>
          </p:nvSpPr>
          <p:spPr bwMode="auto">
            <a:xfrm>
              <a:off x="528" y="2448"/>
              <a:ext cx="912" cy="304"/>
            </a:xfrm>
            <a:prstGeom prst="rect">
              <a:avLst/>
            </a:prstGeom>
            <a:noFill/>
            <a:ln w="9525">
              <a:noFill/>
              <a:miter lim="800000"/>
              <a:headEnd/>
              <a:tailEnd/>
            </a:ln>
            <a:effectLst/>
          </p:spPr>
          <p:txBody>
            <a:bodyPr lIns="87275" tIns="43637" rIns="87275" bIns="43637">
              <a:spAutoFit/>
            </a:bodyPr>
            <a:lstStyle/>
            <a:p>
              <a:pPr algn="ctr" defTabSz="873125">
                <a:spcBef>
                  <a:spcPct val="50000"/>
                </a:spcBef>
              </a:pPr>
              <a:r>
                <a:rPr lang="en-US" sz="1300" dirty="0"/>
                <a:t>Spec. </a:t>
              </a:r>
              <a:r>
                <a:rPr lang="en-US" sz="1300" dirty="0" err="1"/>
                <a:t>Produk</a:t>
              </a:r>
              <a:r>
                <a:rPr lang="en-US" sz="1300" dirty="0"/>
                <a:t> Customer</a:t>
              </a:r>
            </a:p>
          </p:txBody>
        </p:sp>
        <p:sp>
          <p:nvSpPr>
            <p:cNvPr id="208926" name="Text Box 30"/>
            <p:cNvSpPr txBox="1">
              <a:spLocks noChangeArrowheads="1"/>
            </p:cNvSpPr>
            <p:nvPr/>
          </p:nvSpPr>
          <p:spPr bwMode="auto">
            <a:xfrm>
              <a:off x="288" y="1584"/>
              <a:ext cx="1248" cy="304"/>
            </a:xfrm>
            <a:prstGeom prst="rect">
              <a:avLst/>
            </a:prstGeom>
            <a:noFill/>
            <a:ln w="9525">
              <a:noFill/>
              <a:miter lim="800000"/>
              <a:headEnd/>
              <a:tailEnd/>
            </a:ln>
            <a:effectLst/>
          </p:spPr>
          <p:txBody>
            <a:bodyPr lIns="87275" tIns="43637" rIns="87275" bIns="43637">
              <a:spAutoFit/>
            </a:bodyPr>
            <a:lstStyle/>
            <a:p>
              <a:pPr algn="ctr" defTabSz="873125">
                <a:spcBef>
                  <a:spcPct val="50000"/>
                </a:spcBef>
              </a:pPr>
              <a:r>
                <a:rPr lang="en-US" sz="1300" dirty="0" err="1"/>
                <a:t>Produk</a:t>
              </a:r>
              <a:r>
                <a:rPr lang="en-US" sz="1300" dirty="0"/>
                <a:t> </a:t>
              </a:r>
              <a:r>
                <a:rPr lang="en-US" sz="1300" dirty="0" err="1"/>
                <a:t>dibuat</a:t>
              </a:r>
              <a:r>
                <a:rPr lang="en-US" sz="1300" dirty="0"/>
                <a:t> </a:t>
              </a:r>
              <a:r>
                <a:rPr lang="en-US" sz="1300" dirty="0" err="1"/>
                <a:t>sesuai</a:t>
              </a:r>
              <a:r>
                <a:rPr lang="en-US" sz="1300" dirty="0"/>
                <a:t> spec. Customer</a:t>
              </a:r>
            </a:p>
          </p:txBody>
        </p:sp>
      </p:grpSp>
      <p:grpSp>
        <p:nvGrpSpPr>
          <p:cNvPr id="4" name="Group 35"/>
          <p:cNvGrpSpPr>
            <a:grpSpLocks/>
          </p:cNvGrpSpPr>
          <p:nvPr/>
        </p:nvGrpSpPr>
        <p:grpSpPr bwMode="auto">
          <a:xfrm>
            <a:off x="577850" y="3124200"/>
            <a:ext cx="8255000" cy="2463800"/>
            <a:chOff x="336" y="2544"/>
            <a:chExt cx="4800" cy="1552"/>
          </a:xfrm>
          <a:noFill/>
        </p:grpSpPr>
        <p:grpSp>
          <p:nvGrpSpPr>
            <p:cNvPr id="5" name="Group 34"/>
            <p:cNvGrpSpPr>
              <a:grpSpLocks/>
            </p:cNvGrpSpPr>
            <p:nvPr/>
          </p:nvGrpSpPr>
          <p:grpSpPr bwMode="auto">
            <a:xfrm>
              <a:off x="2658" y="2544"/>
              <a:ext cx="2478" cy="1072"/>
              <a:chOff x="2658" y="2544"/>
              <a:chExt cx="2478" cy="1072"/>
            </a:xfrm>
            <a:grpFill/>
          </p:grpSpPr>
          <p:sp>
            <p:nvSpPr>
              <p:cNvPr id="208921" name="Text Box 25"/>
              <p:cNvSpPr txBox="1">
                <a:spLocks noChangeArrowheads="1"/>
              </p:cNvSpPr>
              <p:nvPr/>
            </p:nvSpPr>
            <p:spPr bwMode="auto">
              <a:xfrm>
                <a:off x="2658" y="2544"/>
                <a:ext cx="912" cy="179"/>
              </a:xfrm>
              <a:prstGeom prst="rect">
                <a:avLst/>
              </a:prstGeom>
              <a:grpFill/>
              <a:ln w="9525">
                <a:noFill/>
                <a:miter lim="800000"/>
                <a:headEnd/>
                <a:tailEnd/>
              </a:ln>
              <a:effectLst/>
            </p:spPr>
            <p:txBody>
              <a:bodyPr lIns="87275" tIns="43637" rIns="87275" bIns="43637">
                <a:spAutoFit/>
              </a:bodyPr>
              <a:lstStyle/>
              <a:p>
                <a:pPr algn="ctr" defTabSz="873125">
                  <a:spcBef>
                    <a:spcPct val="50000"/>
                  </a:spcBef>
                </a:pPr>
                <a:r>
                  <a:rPr lang="en-US" sz="1300" dirty="0" err="1"/>
                  <a:t>Pengiriman</a:t>
                </a:r>
                <a:endParaRPr lang="en-US" sz="1300" dirty="0"/>
              </a:p>
            </p:txBody>
          </p:sp>
          <p:sp>
            <p:nvSpPr>
              <p:cNvPr id="208922" name="Text Box 26"/>
              <p:cNvSpPr txBox="1">
                <a:spLocks noChangeArrowheads="1"/>
              </p:cNvSpPr>
              <p:nvPr/>
            </p:nvSpPr>
            <p:spPr bwMode="auto">
              <a:xfrm>
                <a:off x="4080" y="2592"/>
                <a:ext cx="912" cy="179"/>
              </a:xfrm>
              <a:prstGeom prst="rect">
                <a:avLst/>
              </a:prstGeom>
              <a:grpFill/>
              <a:ln w="9525">
                <a:noFill/>
                <a:miter lim="800000"/>
                <a:headEnd/>
                <a:tailEnd/>
              </a:ln>
              <a:effectLst/>
            </p:spPr>
            <p:txBody>
              <a:bodyPr lIns="87275" tIns="43637" rIns="87275" bIns="43637">
                <a:spAutoFit/>
              </a:bodyPr>
              <a:lstStyle/>
              <a:p>
                <a:pPr algn="ctr" defTabSz="873125">
                  <a:spcBef>
                    <a:spcPct val="50000"/>
                  </a:spcBef>
                </a:pPr>
                <a:r>
                  <a:rPr lang="en-US" sz="1300"/>
                  <a:t>PO Customer</a:t>
                </a:r>
              </a:p>
            </p:txBody>
          </p:sp>
          <p:sp>
            <p:nvSpPr>
              <p:cNvPr id="208923" name="Text Box 27"/>
              <p:cNvSpPr txBox="1">
                <a:spLocks noChangeArrowheads="1"/>
              </p:cNvSpPr>
              <p:nvPr/>
            </p:nvSpPr>
            <p:spPr bwMode="auto">
              <a:xfrm>
                <a:off x="3888" y="3312"/>
                <a:ext cx="1248" cy="304"/>
              </a:xfrm>
              <a:prstGeom prst="rect">
                <a:avLst/>
              </a:prstGeom>
              <a:grpFill/>
              <a:ln w="9525">
                <a:noFill/>
                <a:miter lim="800000"/>
                <a:headEnd/>
                <a:tailEnd/>
              </a:ln>
              <a:effectLst/>
            </p:spPr>
            <p:txBody>
              <a:bodyPr lIns="87275" tIns="43637" rIns="87275" bIns="43637">
                <a:spAutoFit/>
              </a:bodyPr>
              <a:lstStyle/>
              <a:p>
                <a:pPr algn="ctr" defTabSz="873125">
                  <a:spcBef>
                    <a:spcPct val="50000"/>
                  </a:spcBef>
                </a:pPr>
                <a:r>
                  <a:rPr lang="en-US" sz="1300"/>
                  <a:t>100% Pengiriman tepat waktu</a:t>
                </a:r>
              </a:p>
            </p:txBody>
          </p:sp>
        </p:grpSp>
        <p:sp>
          <p:nvSpPr>
            <p:cNvPr id="208927" name="Text Box 31"/>
            <p:cNvSpPr txBox="1">
              <a:spLocks noChangeArrowheads="1"/>
            </p:cNvSpPr>
            <p:nvPr/>
          </p:nvSpPr>
          <p:spPr bwMode="auto">
            <a:xfrm>
              <a:off x="2014" y="2730"/>
              <a:ext cx="912" cy="179"/>
            </a:xfrm>
            <a:prstGeom prst="rect">
              <a:avLst/>
            </a:prstGeom>
            <a:grpFill/>
            <a:ln w="9525">
              <a:noFill/>
              <a:miter lim="800000"/>
              <a:headEnd/>
              <a:tailEnd/>
            </a:ln>
            <a:effectLst/>
          </p:spPr>
          <p:txBody>
            <a:bodyPr lIns="87275" tIns="43637" rIns="87275" bIns="43637">
              <a:spAutoFit/>
            </a:bodyPr>
            <a:lstStyle/>
            <a:p>
              <a:pPr algn="ctr" defTabSz="873125">
                <a:spcBef>
                  <a:spcPct val="50000"/>
                </a:spcBef>
              </a:pPr>
              <a:r>
                <a:rPr lang="en-US" sz="1300" dirty="0" err="1"/>
                <a:t>Penagihan</a:t>
              </a:r>
              <a:endParaRPr lang="en-US" sz="1300" dirty="0"/>
            </a:p>
          </p:txBody>
        </p:sp>
        <p:sp>
          <p:nvSpPr>
            <p:cNvPr id="208928" name="Text Box 32"/>
            <p:cNvSpPr txBox="1">
              <a:spLocks noChangeArrowheads="1"/>
            </p:cNvSpPr>
            <p:nvPr/>
          </p:nvSpPr>
          <p:spPr bwMode="auto">
            <a:xfrm>
              <a:off x="336" y="3264"/>
              <a:ext cx="1296" cy="304"/>
            </a:xfrm>
            <a:prstGeom prst="rect">
              <a:avLst/>
            </a:prstGeom>
            <a:grpFill/>
            <a:ln w="9525">
              <a:noFill/>
              <a:miter lim="800000"/>
              <a:headEnd/>
              <a:tailEnd/>
            </a:ln>
            <a:effectLst/>
          </p:spPr>
          <p:txBody>
            <a:bodyPr lIns="87275" tIns="43637" rIns="87275" bIns="43637">
              <a:spAutoFit/>
            </a:bodyPr>
            <a:lstStyle/>
            <a:p>
              <a:pPr algn="ctr" defTabSz="873125">
                <a:spcBef>
                  <a:spcPct val="50000"/>
                </a:spcBef>
              </a:pPr>
              <a:r>
                <a:rPr lang="en-US" sz="1300" dirty="0" err="1"/>
                <a:t>Tagihan</a:t>
              </a:r>
              <a:r>
                <a:rPr lang="en-US" sz="1300" dirty="0"/>
                <a:t> </a:t>
              </a:r>
              <a:r>
                <a:rPr lang="en-US" sz="1300" dirty="0" err="1"/>
                <a:t>sesuai</a:t>
              </a:r>
              <a:r>
                <a:rPr lang="en-US" sz="1300" dirty="0"/>
                <a:t> </a:t>
              </a:r>
              <a:r>
                <a:rPr lang="en-US" sz="1300" dirty="0" err="1"/>
                <a:t>perjanjian</a:t>
              </a:r>
              <a:r>
                <a:rPr lang="en-US" sz="1300" dirty="0"/>
                <a:t>, (</a:t>
              </a:r>
              <a:r>
                <a:rPr lang="en-US" sz="1300" dirty="0" err="1"/>
                <a:t>tidak</a:t>
              </a:r>
              <a:r>
                <a:rPr lang="en-US" sz="1300" dirty="0"/>
                <a:t> </a:t>
              </a:r>
              <a:r>
                <a:rPr lang="en-US" sz="1300" dirty="0" err="1"/>
                <a:t>lebih</a:t>
              </a:r>
              <a:r>
                <a:rPr lang="en-US" sz="1300" dirty="0"/>
                <a:t>)</a:t>
              </a:r>
            </a:p>
          </p:txBody>
        </p:sp>
        <p:sp>
          <p:nvSpPr>
            <p:cNvPr id="208929" name="Text Box 33"/>
            <p:cNvSpPr txBox="1">
              <a:spLocks noChangeArrowheads="1"/>
            </p:cNvSpPr>
            <p:nvPr/>
          </p:nvSpPr>
          <p:spPr bwMode="auto">
            <a:xfrm>
              <a:off x="768" y="3792"/>
              <a:ext cx="1296" cy="304"/>
            </a:xfrm>
            <a:prstGeom prst="rect">
              <a:avLst/>
            </a:prstGeom>
            <a:grpFill/>
            <a:ln w="9525">
              <a:noFill/>
              <a:miter lim="800000"/>
              <a:headEnd/>
              <a:tailEnd/>
            </a:ln>
            <a:effectLst/>
          </p:spPr>
          <p:txBody>
            <a:bodyPr lIns="87275" tIns="43637" rIns="87275" bIns="43637">
              <a:spAutoFit/>
            </a:bodyPr>
            <a:lstStyle/>
            <a:p>
              <a:pPr algn="ctr" defTabSz="873125">
                <a:spcBef>
                  <a:spcPct val="50000"/>
                </a:spcBef>
              </a:pPr>
              <a:r>
                <a:rPr lang="en-US" sz="1300"/>
                <a:t>Contract agreement / persetujuan harga</a:t>
              </a:r>
            </a:p>
          </p:txBody>
        </p:sp>
      </p:grpSp>
      <p:sp>
        <p:nvSpPr>
          <p:cNvPr id="208933" name="Text Box 37"/>
          <p:cNvSpPr txBox="1">
            <a:spLocks noChangeArrowheads="1"/>
          </p:cNvSpPr>
          <p:nvPr/>
        </p:nvSpPr>
        <p:spPr bwMode="auto">
          <a:xfrm>
            <a:off x="533400" y="5834738"/>
            <a:ext cx="6529288" cy="523220"/>
          </a:xfrm>
          <a:prstGeom prst="rect">
            <a:avLst/>
          </a:prstGeom>
          <a:noFill/>
          <a:ln w="9525">
            <a:noFill/>
            <a:miter lim="800000"/>
            <a:headEnd/>
            <a:tailEnd/>
          </a:ln>
          <a:effectLst/>
        </p:spPr>
        <p:txBody>
          <a:bodyPr wrap="none">
            <a:spAutoFit/>
          </a:bodyPr>
          <a:lstStyle/>
          <a:p>
            <a:pPr defTabSz="873125"/>
            <a:r>
              <a:rPr lang="en-US" sz="1400" dirty="0" err="1"/>
              <a:t>Catatan</a:t>
            </a:r>
            <a:r>
              <a:rPr lang="en-US" sz="1400" dirty="0"/>
              <a:t> Sentral Sistem : </a:t>
            </a:r>
          </a:p>
          <a:p>
            <a:pPr defTabSz="873125"/>
            <a:r>
              <a:rPr lang="en-US" sz="1400" dirty="0" err="1"/>
              <a:t>Pada</a:t>
            </a:r>
            <a:r>
              <a:rPr lang="en-US" sz="1400" dirty="0"/>
              <a:t> </a:t>
            </a:r>
            <a:r>
              <a:rPr lang="en-US" sz="1400" dirty="0" err="1"/>
              <a:t>umumnya</a:t>
            </a:r>
            <a:r>
              <a:rPr lang="en-US" sz="1400" dirty="0"/>
              <a:t> COP </a:t>
            </a:r>
            <a:r>
              <a:rPr lang="en-US" sz="1400" dirty="0" err="1"/>
              <a:t>adalah</a:t>
            </a:r>
            <a:r>
              <a:rPr lang="en-US" sz="1400" dirty="0"/>
              <a:t> </a:t>
            </a:r>
            <a:r>
              <a:rPr lang="en-US" sz="1400" u="sng" dirty="0" err="1"/>
              <a:t>proses</a:t>
            </a:r>
            <a:r>
              <a:rPr lang="en-US" sz="1400" u="sng" dirty="0"/>
              <a:t> yang </a:t>
            </a:r>
            <a:r>
              <a:rPr lang="en-US" sz="1400" u="sng" dirty="0" err="1"/>
              <a:t>ada</a:t>
            </a:r>
            <a:r>
              <a:rPr lang="en-US" sz="1400" u="sng" dirty="0"/>
              <a:t> </a:t>
            </a:r>
            <a:r>
              <a:rPr lang="en-US" sz="1400" u="sng" dirty="0" err="1"/>
              <a:t>dalam</a:t>
            </a:r>
            <a:r>
              <a:rPr lang="en-US" sz="1400" u="sng" dirty="0"/>
              <a:t> </a:t>
            </a:r>
            <a:r>
              <a:rPr lang="en-US" sz="1400" u="sng" dirty="0" err="1"/>
              <a:t>kelompok</a:t>
            </a:r>
            <a:r>
              <a:rPr lang="en-US" sz="1400" u="sng" dirty="0"/>
              <a:t> </a:t>
            </a:r>
            <a:r>
              <a:rPr lang="en-US" sz="1400" u="sng" dirty="0" err="1"/>
              <a:t>proses</a:t>
            </a:r>
            <a:r>
              <a:rPr lang="en-US" sz="1400" u="sng" dirty="0"/>
              <a:t> </a:t>
            </a:r>
            <a:r>
              <a:rPr lang="en-US" sz="1400" u="sng" dirty="0" err="1"/>
              <a:t>realisasi</a:t>
            </a:r>
            <a:endParaRPr lang="en-US" sz="1400" u="sng" dirty="0"/>
          </a:p>
        </p:txBody>
      </p:sp>
      <p:sp>
        <p:nvSpPr>
          <p:cNvPr id="6" name="Footer Placeholder 5">
            <a:extLst>
              <a:ext uri="{FF2B5EF4-FFF2-40B4-BE49-F238E27FC236}">
                <a16:creationId xmlns:a16="http://schemas.microsoft.com/office/drawing/2014/main" id="{E7D0FF78-DA53-4ABC-BBF9-03E25E0E80DC}"/>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
        <p:nvSpPr>
          <p:cNvPr id="7" name="Slide Number Placeholder 6">
            <a:extLst>
              <a:ext uri="{FF2B5EF4-FFF2-40B4-BE49-F238E27FC236}">
                <a16:creationId xmlns:a16="http://schemas.microsoft.com/office/drawing/2014/main" id="{7E5FBE31-1013-4AC1-AEE2-9000E43A0BEB}"/>
              </a:ext>
            </a:extLst>
          </p:cNvPr>
          <p:cNvSpPr>
            <a:spLocks noGrp="1"/>
          </p:cNvSpPr>
          <p:nvPr>
            <p:ph type="sldNum" sz="quarter" idx="12"/>
          </p:nvPr>
        </p:nvSpPr>
        <p:spPr/>
        <p:txBody>
          <a:bodyPr/>
          <a:lstStyle/>
          <a:p>
            <a:pPr>
              <a:defRPr/>
            </a:pPr>
            <a:fld id="{6479658B-7F9C-4333-9499-869B8642C574}" type="slidenum">
              <a:rPr lang="en-US" smtClean="0"/>
              <a:pPr>
                <a:defRPr/>
              </a:pPr>
              <a:t>42</a:t>
            </a:fld>
            <a:endParaRPr 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Oval 4"/>
          <p:cNvSpPr>
            <a:spLocks noChangeArrowheads="1"/>
          </p:cNvSpPr>
          <p:nvPr/>
        </p:nvSpPr>
        <p:spPr bwMode="auto">
          <a:xfrm>
            <a:off x="866775" y="465680"/>
            <a:ext cx="8172450" cy="1125864"/>
          </a:xfrm>
          <a:prstGeom prst="ellipse">
            <a:avLst/>
          </a:prstGeom>
          <a:solidFill>
            <a:schemeClr val="accent5"/>
          </a:solidFill>
          <a:ln w="9525">
            <a:noFill/>
            <a:round/>
            <a:headEnd/>
            <a:tailEnd/>
          </a:ln>
          <a:effectLst/>
        </p:spPr>
        <p:txBody>
          <a:bodyPr wrap="none" anchor="ctr"/>
          <a:lstStyle/>
          <a:p>
            <a:endParaRPr lang="en-US"/>
          </a:p>
        </p:txBody>
      </p:sp>
      <p:sp>
        <p:nvSpPr>
          <p:cNvPr id="21506" name="Rectangle 2"/>
          <p:cNvSpPr>
            <a:spLocks noGrp="1" noChangeArrowheads="1"/>
          </p:cNvSpPr>
          <p:nvPr>
            <p:ph type="title"/>
          </p:nvPr>
        </p:nvSpPr>
        <p:spPr/>
        <p:txBody>
          <a:bodyPr/>
          <a:lstStyle/>
          <a:p>
            <a:pPr algn="ctr"/>
            <a:r>
              <a:rPr lang="en-US" sz="2700" dirty="0">
                <a:solidFill>
                  <a:schemeClr val="bg1"/>
                </a:solidFill>
              </a:rPr>
              <a:t>Customer Oriented Process dan </a:t>
            </a:r>
            <a:br>
              <a:rPr lang="en-US" sz="2700" dirty="0">
                <a:solidFill>
                  <a:schemeClr val="bg1"/>
                </a:solidFill>
              </a:rPr>
            </a:br>
            <a:r>
              <a:rPr lang="en-US" sz="2700" dirty="0">
                <a:solidFill>
                  <a:schemeClr val="bg1"/>
                </a:solidFill>
              </a:rPr>
              <a:t>proses </a:t>
            </a:r>
            <a:r>
              <a:rPr lang="en-US" sz="2700" dirty="0" err="1">
                <a:solidFill>
                  <a:schemeClr val="bg1"/>
                </a:solidFill>
              </a:rPr>
              <a:t>pendukung</a:t>
            </a:r>
            <a:r>
              <a:rPr lang="en-US" sz="2700" dirty="0">
                <a:solidFill>
                  <a:schemeClr val="bg1"/>
                </a:solidFill>
              </a:rPr>
              <a:t> </a:t>
            </a:r>
            <a:r>
              <a:rPr lang="en-US" sz="2700" dirty="0" err="1">
                <a:solidFill>
                  <a:schemeClr val="bg1"/>
                </a:solidFill>
              </a:rPr>
              <a:t>terhadap</a:t>
            </a:r>
            <a:r>
              <a:rPr lang="en-US" sz="2700" dirty="0">
                <a:solidFill>
                  <a:schemeClr val="bg1"/>
                </a:solidFill>
              </a:rPr>
              <a:t> COP</a:t>
            </a:r>
          </a:p>
        </p:txBody>
      </p:sp>
      <p:sp>
        <p:nvSpPr>
          <p:cNvPr id="21507" name="Rectangle 3"/>
          <p:cNvSpPr>
            <a:spLocks noGrp="1" noChangeArrowheads="1"/>
          </p:cNvSpPr>
          <p:nvPr>
            <p:ph type="body" idx="1"/>
          </p:nvPr>
        </p:nvSpPr>
        <p:spPr/>
        <p:txBody>
          <a:bodyPr/>
          <a:lstStyle/>
          <a:p>
            <a:pPr>
              <a:lnSpc>
                <a:spcPct val="90000"/>
              </a:lnSpc>
              <a:buFontTx/>
              <a:buBlip>
                <a:blip r:embed="rId3"/>
              </a:buBlip>
            </a:pPr>
            <a:r>
              <a:rPr lang="en-US" sz="2100" b="1" i="1">
                <a:effectLst>
                  <a:outerShdw blurRad="38100" dist="38100" dir="2700000" algn="tl">
                    <a:srgbClr val="C0C0C0"/>
                  </a:outerShdw>
                </a:effectLst>
              </a:rPr>
              <a:t>COP : Proses Produksi</a:t>
            </a:r>
          </a:p>
          <a:p>
            <a:pPr lvl="1">
              <a:lnSpc>
                <a:spcPct val="90000"/>
              </a:lnSpc>
              <a:buFontTx/>
              <a:buNone/>
            </a:pPr>
            <a:r>
              <a:rPr lang="en-US" sz="1900"/>
              <a:t>   </a:t>
            </a:r>
            <a:r>
              <a:rPr lang="en-US" sz="1900" u="sng"/>
              <a:t>Tujuan proses :</a:t>
            </a:r>
            <a:r>
              <a:rPr lang="en-US" sz="1900"/>
              <a:t> Produksi selesai tepat waktu dengan tingkat reject yang rendah dan efisiensi yang tinggi </a:t>
            </a:r>
          </a:p>
          <a:p>
            <a:pPr>
              <a:lnSpc>
                <a:spcPct val="90000"/>
              </a:lnSpc>
              <a:buFontTx/>
              <a:buBlip>
                <a:blip r:embed="rId3"/>
              </a:buBlip>
            </a:pPr>
            <a:r>
              <a:rPr lang="en-US" sz="2100" b="1" i="1">
                <a:effectLst>
                  <a:outerShdw blurRad="38100" dist="38100" dir="2700000" algn="tl">
                    <a:srgbClr val="C0C0C0"/>
                  </a:outerShdw>
                </a:effectLst>
              </a:rPr>
              <a:t>Support proses :</a:t>
            </a:r>
          </a:p>
          <a:p>
            <a:pPr lvl="1">
              <a:lnSpc>
                <a:spcPct val="90000"/>
              </a:lnSpc>
              <a:buFont typeface="Wingdings" pitchFamily="2" charset="2"/>
              <a:buChar char="ü"/>
            </a:pPr>
            <a:r>
              <a:rPr lang="en-US" sz="1900"/>
              <a:t>Proses Maintenance</a:t>
            </a:r>
          </a:p>
          <a:p>
            <a:pPr lvl="1">
              <a:lnSpc>
                <a:spcPct val="90000"/>
              </a:lnSpc>
              <a:buFont typeface="Wingdings" pitchFamily="2" charset="2"/>
              <a:buChar char="ü"/>
            </a:pPr>
            <a:r>
              <a:rPr lang="en-US" sz="1900"/>
              <a:t>Proses corrective action</a:t>
            </a:r>
          </a:p>
          <a:p>
            <a:pPr lvl="1">
              <a:lnSpc>
                <a:spcPct val="90000"/>
              </a:lnSpc>
              <a:buFont typeface="Wingdings" pitchFamily="2" charset="2"/>
              <a:buChar char="ü"/>
            </a:pPr>
            <a:r>
              <a:rPr lang="en-US" sz="1900"/>
              <a:t>Proses training</a:t>
            </a:r>
          </a:p>
          <a:p>
            <a:pPr lvl="1">
              <a:lnSpc>
                <a:spcPct val="90000"/>
              </a:lnSpc>
              <a:buFont typeface="Wingdings" pitchFamily="2" charset="2"/>
              <a:buChar char="ü"/>
            </a:pPr>
            <a:r>
              <a:rPr lang="en-US" sz="1900"/>
              <a:t>Proses Manajemen review</a:t>
            </a:r>
          </a:p>
          <a:p>
            <a:pPr>
              <a:lnSpc>
                <a:spcPct val="90000"/>
              </a:lnSpc>
              <a:buFontTx/>
              <a:buBlip>
                <a:blip r:embed="rId3"/>
              </a:buBlip>
            </a:pPr>
            <a:r>
              <a:rPr lang="en-US" sz="2100" b="1" i="1">
                <a:effectLst>
                  <a:outerShdw blurRad="38100" dist="38100" dir="2700000" algn="tl">
                    <a:srgbClr val="C0C0C0"/>
                  </a:outerShdw>
                </a:effectLst>
              </a:rPr>
              <a:t>Other COP proses support proses produksi (lihat BPM)</a:t>
            </a:r>
          </a:p>
          <a:p>
            <a:pPr lvl="1">
              <a:lnSpc>
                <a:spcPct val="90000"/>
              </a:lnSpc>
              <a:buFont typeface="Wingdings" pitchFamily="2" charset="2"/>
              <a:buChar char="ü"/>
            </a:pPr>
            <a:r>
              <a:rPr lang="en-US" sz="1900"/>
              <a:t>Proses perencanaan mutu</a:t>
            </a:r>
          </a:p>
          <a:p>
            <a:pPr lvl="1">
              <a:lnSpc>
                <a:spcPct val="90000"/>
              </a:lnSpc>
              <a:buFont typeface="Wingdings" pitchFamily="2" charset="2"/>
              <a:buChar char="ü"/>
            </a:pPr>
            <a:r>
              <a:rPr lang="en-US" sz="1900"/>
              <a:t>Proses perencanaan produksi</a:t>
            </a:r>
          </a:p>
          <a:p>
            <a:pPr lvl="1">
              <a:lnSpc>
                <a:spcPct val="90000"/>
              </a:lnSpc>
              <a:buFont typeface="Wingdings" pitchFamily="2" charset="2"/>
              <a:buChar char="ü"/>
            </a:pPr>
            <a:r>
              <a:rPr lang="en-US" sz="1900"/>
              <a:t>Proses Pembelian</a:t>
            </a:r>
          </a:p>
        </p:txBody>
      </p:sp>
      <p:sp>
        <p:nvSpPr>
          <p:cNvPr id="21509" name="Text Box 5"/>
          <p:cNvSpPr txBox="1">
            <a:spLocks noChangeArrowheads="1"/>
          </p:cNvSpPr>
          <p:nvPr/>
        </p:nvSpPr>
        <p:spPr bwMode="auto">
          <a:xfrm>
            <a:off x="593725" y="5649913"/>
            <a:ext cx="8550275" cy="1006475"/>
          </a:xfrm>
          <a:prstGeom prst="rect">
            <a:avLst/>
          </a:prstGeom>
          <a:noFill/>
          <a:ln w="9525">
            <a:noFill/>
            <a:miter lim="800000"/>
            <a:headEnd/>
            <a:tailEnd/>
          </a:ln>
          <a:effectLst/>
        </p:spPr>
        <p:txBody>
          <a:bodyPr>
            <a:spAutoFit/>
          </a:bodyPr>
          <a:lstStyle/>
          <a:p>
            <a:pPr defTabSz="873125"/>
            <a:r>
              <a:rPr lang="en-US" sz="2000" u="sng"/>
              <a:t>Audit difokuskan pada COP terlebih dahulu, </a:t>
            </a:r>
          </a:p>
          <a:p>
            <a:pPr defTabSz="873125"/>
            <a:r>
              <a:rPr lang="en-US" sz="2000" u="sng"/>
              <a:t>baru kemudian melaksanakan audit terhadap supporting COP </a:t>
            </a:r>
          </a:p>
          <a:p>
            <a:pPr defTabSz="873125"/>
            <a:endParaRPr lang="en-US" sz="2000" u="sng"/>
          </a:p>
        </p:txBody>
      </p:sp>
      <p:sp>
        <p:nvSpPr>
          <p:cNvPr id="2" name="Footer Placeholder 1">
            <a:extLst>
              <a:ext uri="{FF2B5EF4-FFF2-40B4-BE49-F238E27FC236}">
                <a16:creationId xmlns:a16="http://schemas.microsoft.com/office/drawing/2014/main" id="{C38B742A-752C-48EE-A6F9-932A5E1E0403}"/>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
        <p:nvSpPr>
          <p:cNvPr id="3" name="Slide Number Placeholder 2">
            <a:extLst>
              <a:ext uri="{FF2B5EF4-FFF2-40B4-BE49-F238E27FC236}">
                <a16:creationId xmlns:a16="http://schemas.microsoft.com/office/drawing/2014/main" id="{65A59C14-F07B-4DBE-8EEC-1FCD5779C5F0}"/>
              </a:ext>
            </a:extLst>
          </p:cNvPr>
          <p:cNvSpPr>
            <a:spLocks noGrp="1"/>
          </p:cNvSpPr>
          <p:nvPr>
            <p:ph type="sldNum" sz="quarter" idx="12"/>
          </p:nvPr>
        </p:nvSpPr>
        <p:spPr/>
        <p:txBody>
          <a:bodyPr/>
          <a:lstStyle/>
          <a:p>
            <a:pPr>
              <a:defRPr/>
            </a:pPr>
            <a:fld id="{6479658B-7F9C-4333-9499-869B8642C574}" type="slidenum">
              <a:rPr lang="en-US" smtClean="0"/>
              <a:pPr>
                <a:defRPr/>
              </a:pPr>
              <a:t>43</a:t>
            </a:fld>
            <a:endParaRPr lang="en-US"/>
          </a:p>
        </p:txBody>
      </p:sp>
    </p:spTree>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8" name="Text Box 6"/>
          <p:cNvSpPr txBox="1">
            <a:spLocks noChangeArrowheads="1"/>
          </p:cNvSpPr>
          <p:nvPr/>
        </p:nvSpPr>
        <p:spPr bwMode="auto">
          <a:xfrm>
            <a:off x="560512" y="1584801"/>
            <a:ext cx="8850188" cy="4766330"/>
          </a:xfrm>
          <a:prstGeom prst="rect">
            <a:avLst/>
          </a:prstGeom>
          <a:noFill/>
          <a:ln w="9525">
            <a:noFill/>
            <a:miter lim="800000"/>
            <a:headEnd/>
            <a:tailEnd/>
          </a:ln>
          <a:effectLst/>
        </p:spPr>
        <p:txBody>
          <a:bodyPr wrap="square" lIns="87275" tIns="43637" rIns="87275" bIns="43637">
            <a:spAutoFit/>
          </a:bodyPr>
          <a:lstStyle/>
          <a:p>
            <a:pPr algn="just" defTabSz="873125">
              <a:spcBef>
                <a:spcPct val="50000"/>
              </a:spcBef>
            </a:pPr>
            <a:r>
              <a:rPr lang="en-US" sz="1900" dirty="0"/>
              <a:t>Pada </a:t>
            </a:r>
            <a:r>
              <a:rPr lang="en-US" sz="1900" dirty="0" err="1"/>
              <a:t>saat</a:t>
            </a:r>
            <a:r>
              <a:rPr lang="en-US" sz="1900" dirty="0"/>
              <a:t> </a:t>
            </a:r>
            <a:r>
              <a:rPr lang="id-ID" sz="1900" dirty="0"/>
              <a:t>jam </a:t>
            </a:r>
            <a:r>
              <a:rPr lang="en-US" sz="1900" dirty="0" err="1"/>
              <a:t>istirahat</a:t>
            </a:r>
            <a:r>
              <a:rPr lang="en-US" sz="1900" dirty="0"/>
              <a:t> </a:t>
            </a:r>
            <a:r>
              <a:rPr lang="id-ID" sz="1900" dirty="0"/>
              <a:t>kantor,</a:t>
            </a:r>
            <a:r>
              <a:rPr lang="en-US" sz="1900" dirty="0"/>
              <a:t> Pak </a:t>
            </a:r>
            <a:r>
              <a:rPr lang="id-ID" sz="1900" dirty="0"/>
              <a:t>Olan</a:t>
            </a:r>
            <a:r>
              <a:rPr lang="en-US" sz="1900" dirty="0"/>
              <a:t> </a:t>
            </a:r>
            <a:r>
              <a:rPr lang="en-US" sz="1900" dirty="0" err="1"/>
              <a:t>bersama</a:t>
            </a:r>
            <a:r>
              <a:rPr lang="en-US" sz="1900" dirty="0"/>
              <a:t> </a:t>
            </a:r>
            <a:r>
              <a:rPr lang="id-ID" sz="1900" dirty="0"/>
              <a:t>dengan rekan-rekan kerjanya akan makan siang bersama di sebuah restoran ternama yang menyediakan fasilitas makan sepuasnya yaitu “Hanimisi”. Dikarenakan mobil operasional kantor sedang full, mereka memutuskan untuk menggunakan jasa transportasi online “BRO CAR”. Kemudian dengan smartphone yang dimilikinya, dia langsung memesan kendaraan untuk menuju restoran. Tak lama kemudian mobil yang dipesan pun datang. Pak Olan bersama dengan rekannya menuju restoran. Ketika diperjalanan, driver memberikan informasi jalur alternatif kepada Pak Olan agar tehindar dari kemacetan, karena berdasarkan pengalaman driver jika melewati jalur biasa pada saat jam istirahat kantor biasanya cukup lumayan padat. Tidak sampai 15 menit Pak Olan bersama dengan rekannya tiba di restora. Setelah itu Pak Olan membayar ongkos sesuai dengan  tarif yang sudah di informasikan melalui aplikasi di smartphone. Dikarenakan puas dengan pelayanan si driver dan keramahannya, kemudian Pak Olan memberikan bintang 5 sebagai bentuk kepuasan menggunakan layanan transportasi online tersebut.</a:t>
            </a:r>
            <a:endParaRPr lang="en-US" sz="1900" dirty="0"/>
          </a:p>
        </p:txBody>
      </p:sp>
      <p:sp>
        <p:nvSpPr>
          <p:cNvPr id="182279" name="Text Box 7"/>
          <p:cNvSpPr txBox="1">
            <a:spLocks noChangeArrowheads="1"/>
          </p:cNvSpPr>
          <p:nvPr/>
        </p:nvSpPr>
        <p:spPr bwMode="auto">
          <a:xfrm>
            <a:off x="742950" y="1052736"/>
            <a:ext cx="8420100" cy="426681"/>
          </a:xfrm>
          <a:prstGeom prst="rect">
            <a:avLst/>
          </a:prstGeom>
          <a:noFill/>
          <a:ln w="9525">
            <a:noFill/>
            <a:miter lim="800000"/>
            <a:headEnd/>
            <a:tailEnd/>
          </a:ln>
          <a:effectLst/>
        </p:spPr>
        <p:txBody>
          <a:bodyPr lIns="87275" tIns="43637" rIns="87275" bIns="43637">
            <a:spAutoFit/>
          </a:bodyPr>
          <a:lstStyle/>
          <a:p>
            <a:pPr defTabSz="873125">
              <a:spcBef>
                <a:spcPct val="50000"/>
              </a:spcBef>
            </a:pPr>
            <a:r>
              <a:rPr lang="en-US" sz="2200" u="sng" dirty="0" err="1"/>
              <a:t>Buat</a:t>
            </a:r>
            <a:r>
              <a:rPr lang="en-US" sz="2200" u="sng" dirty="0"/>
              <a:t> Octopus model </a:t>
            </a:r>
            <a:r>
              <a:rPr lang="en-US" sz="2200" u="sng" dirty="0" err="1"/>
              <a:t>dari</a:t>
            </a:r>
            <a:r>
              <a:rPr lang="en-US" sz="2200" u="sng" dirty="0"/>
              <a:t> </a:t>
            </a:r>
            <a:r>
              <a:rPr lang="id-ID" sz="2200" u="sng" dirty="0"/>
              <a:t>Transportasi Online</a:t>
            </a:r>
            <a:r>
              <a:rPr lang="en-US" sz="2200" u="sng" dirty="0"/>
              <a:t> </a:t>
            </a:r>
            <a:r>
              <a:rPr lang="en-US" sz="2200" b="1" u="sng" dirty="0"/>
              <a:t>“</a:t>
            </a:r>
            <a:r>
              <a:rPr lang="id-ID" sz="2200" b="1" u="sng" dirty="0"/>
              <a:t>BRO CAR</a:t>
            </a:r>
            <a:r>
              <a:rPr lang="en-US" sz="2200" b="1" u="sng" dirty="0"/>
              <a:t>”</a:t>
            </a:r>
          </a:p>
        </p:txBody>
      </p:sp>
      <p:sp>
        <p:nvSpPr>
          <p:cNvPr id="2" name="Rectangle 1">
            <a:extLst>
              <a:ext uri="{FF2B5EF4-FFF2-40B4-BE49-F238E27FC236}">
                <a16:creationId xmlns:a16="http://schemas.microsoft.com/office/drawing/2014/main" id="{35B1E495-3C0A-4DC2-9584-EF7165C6A890}"/>
              </a:ext>
            </a:extLst>
          </p:cNvPr>
          <p:cNvSpPr/>
          <p:nvPr/>
        </p:nvSpPr>
        <p:spPr>
          <a:xfrm>
            <a:off x="344488" y="129406"/>
            <a:ext cx="3557705" cy="923330"/>
          </a:xfrm>
          <a:prstGeom prst="rect">
            <a:avLst/>
          </a:prstGeom>
          <a:noFill/>
        </p:spPr>
        <p:txBody>
          <a:bodyPr wrap="none" lIns="91440" tIns="45720" rIns="91440" bIns="45720">
            <a:spAutoFit/>
          </a:bodyPr>
          <a:lstStyle/>
          <a:p>
            <a:pPr algn="ctr"/>
            <a:r>
              <a:rPr lang="id-ID"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Workshop</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Footer Placeholder 2">
            <a:extLst>
              <a:ext uri="{FF2B5EF4-FFF2-40B4-BE49-F238E27FC236}">
                <a16:creationId xmlns:a16="http://schemas.microsoft.com/office/drawing/2014/main" id="{241E6A21-36ED-420F-8A5A-1DAEE2D54717}"/>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
        <p:nvSpPr>
          <p:cNvPr id="4" name="Slide Number Placeholder 3">
            <a:extLst>
              <a:ext uri="{FF2B5EF4-FFF2-40B4-BE49-F238E27FC236}">
                <a16:creationId xmlns:a16="http://schemas.microsoft.com/office/drawing/2014/main" id="{AB48D335-CD41-4149-B26F-A8362F3D64C9}"/>
              </a:ext>
            </a:extLst>
          </p:cNvPr>
          <p:cNvSpPr>
            <a:spLocks noGrp="1"/>
          </p:cNvSpPr>
          <p:nvPr>
            <p:ph type="sldNum" sz="quarter" idx="12"/>
          </p:nvPr>
        </p:nvSpPr>
        <p:spPr/>
        <p:txBody>
          <a:bodyPr/>
          <a:lstStyle/>
          <a:p>
            <a:pPr>
              <a:defRPr/>
            </a:pPr>
            <a:fld id="{6479658B-7F9C-4333-9499-869B8642C574}" type="slidenum">
              <a:rPr lang="en-US" smtClean="0"/>
              <a:pPr>
                <a:defRPr/>
              </a:pPr>
              <a:t>44</a:t>
            </a:fld>
            <a:endParaRPr lang="en-US"/>
          </a:p>
        </p:txBody>
      </p:sp>
    </p:spTree>
    <p:extLst>
      <p:ext uri="{BB962C8B-B14F-4D97-AF65-F5344CB8AC3E}">
        <p14:creationId xmlns:p14="http://schemas.microsoft.com/office/powerpoint/2010/main" val="2282351823"/>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98" name="Oval 30"/>
          <p:cNvSpPr>
            <a:spLocks noChangeArrowheads="1"/>
          </p:cNvSpPr>
          <p:nvPr/>
        </p:nvSpPr>
        <p:spPr bwMode="auto">
          <a:xfrm>
            <a:off x="330200" y="3589357"/>
            <a:ext cx="1816100" cy="1676400"/>
          </a:xfrm>
          <a:prstGeom prst="ellipse">
            <a:avLst/>
          </a:prstGeom>
          <a:solidFill>
            <a:schemeClr val="bg1">
              <a:lumMod val="95000"/>
            </a:schemeClr>
          </a:solidFill>
          <a:ln w="9525">
            <a:solidFill>
              <a:schemeClr val="tx1"/>
            </a:solidFill>
            <a:round/>
            <a:headEnd/>
            <a:tailEnd/>
          </a:ln>
          <a:effectLst/>
        </p:spPr>
        <p:txBody>
          <a:bodyPr wrap="none" anchor="ctr"/>
          <a:lstStyle/>
          <a:p>
            <a:endParaRPr lang="en-US"/>
          </a:p>
        </p:txBody>
      </p:sp>
      <p:sp>
        <p:nvSpPr>
          <p:cNvPr id="211997" name="Oval 29"/>
          <p:cNvSpPr>
            <a:spLocks noChangeArrowheads="1"/>
          </p:cNvSpPr>
          <p:nvPr/>
        </p:nvSpPr>
        <p:spPr bwMode="auto">
          <a:xfrm>
            <a:off x="7429500" y="3589357"/>
            <a:ext cx="1816100" cy="1676400"/>
          </a:xfrm>
          <a:prstGeom prst="ellipse">
            <a:avLst/>
          </a:prstGeom>
          <a:solidFill>
            <a:schemeClr val="bg1">
              <a:lumMod val="95000"/>
            </a:schemeClr>
          </a:solidFill>
          <a:ln w="9525">
            <a:solidFill>
              <a:schemeClr val="tx1"/>
            </a:solidFill>
            <a:round/>
            <a:headEnd/>
            <a:tailEnd/>
          </a:ln>
          <a:effectLst/>
        </p:spPr>
        <p:txBody>
          <a:bodyPr wrap="none" anchor="ctr"/>
          <a:lstStyle/>
          <a:p>
            <a:endParaRPr lang="en-US"/>
          </a:p>
        </p:txBody>
      </p:sp>
      <p:sp>
        <p:nvSpPr>
          <p:cNvPr id="211988" name="Oval 20"/>
          <p:cNvSpPr>
            <a:spLocks noChangeArrowheads="1"/>
          </p:cNvSpPr>
          <p:nvPr/>
        </p:nvSpPr>
        <p:spPr bwMode="auto">
          <a:xfrm>
            <a:off x="3632200" y="3741757"/>
            <a:ext cx="2228850" cy="1143000"/>
          </a:xfrm>
          <a:prstGeom prst="ellipse">
            <a:avLst/>
          </a:prstGeom>
          <a:solidFill>
            <a:schemeClr val="bg1">
              <a:lumMod val="95000"/>
            </a:schemeClr>
          </a:solidFill>
          <a:ln w="9525">
            <a:solidFill>
              <a:schemeClr val="tx1"/>
            </a:solidFill>
            <a:round/>
            <a:headEnd/>
            <a:tailEnd/>
          </a:ln>
          <a:effectLst/>
        </p:spPr>
        <p:txBody>
          <a:bodyPr wrap="none" anchor="ctr"/>
          <a:lstStyle/>
          <a:p>
            <a:endParaRPr lang="en-US"/>
          </a:p>
        </p:txBody>
      </p:sp>
      <p:sp>
        <p:nvSpPr>
          <p:cNvPr id="211970" name="Rectangle 2"/>
          <p:cNvSpPr>
            <a:spLocks noGrp="1" noChangeArrowheads="1"/>
          </p:cNvSpPr>
          <p:nvPr>
            <p:ph type="title"/>
          </p:nvPr>
        </p:nvSpPr>
        <p:spPr>
          <a:xfrm>
            <a:off x="495300" y="0"/>
            <a:ext cx="8915400" cy="1143000"/>
          </a:xfrm>
        </p:spPr>
        <p:txBody>
          <a:bodyPr/>
          <a:lstStyle/>
          <a:p>
            <a:r>
              <a:rPr lang="en-US" sz="3100" b="1">
                <a:solidFill>
                  <a:schemeClr val="tx1"/>
                </a:solidFill>
                <a:effectLst>
                  <a:outerShdw blurRad="38100" dist="38100" dir="2700000" algn="tl">
                    <a:srgbClr val="C0C0C0"/>
                  </a:outerShdw>
                </a:effectLst>
              </a:rPr>
              <a:t>Audit Berdasarkan Pendekatan Proses</a:t>
            </a:r>
          </a:p>
        </p:txBody>
      </p:sp>
      <p:sp>
        <p:nvSpPr>
          <p:cNvPr id="211971" name="Rectangle 3"/>
          <p:cNvSpPr>
            <a:spLocks noGrp="1" noChangeArrowheads="1"/>
          </p:cNvSpPr>
          <p:nvPr>
            <p:ph type="body" idx="1"/>
          </p:nvPr>
        </p:nvSpPr>
        <p:spPr>
          <a:xfrm>
            <a:off x="495300" y="1447800"/>
            <a:ext cx="8915400" cy="4678363"/>
          </a:xfrm>
        </p:spPr>
        <p:txBody>
          <a:bodyPr/>
          <a:lstStyle/>
          <a:p>
            <a:pPr marL="0" indent="0">
              <a:buFontTx/>
              <a:buNone/>
            </a:pPr>
            <a:r>
              <a:rPr lang="en-US" sz="2200" dirty="0"/>
              <a:t>Proses audit </a:t>
            </a:r>
            <a:r>
              <a:rPr lang="en-US" sz="2200" dirty="0" err="1"/>
              <a:t>dilakukan</a:t>
            </a:r>
            <a:r>
              <a:rPr lang="en-US" sz="2200" dirty="0"/>
              <a:t> </a:t>
            </a:r>
            <a:r>
              <a:rPr lang="en-US" sz="2200" dirty="0" err="1"/>
              <a:t>dengan</a:t>
            </a:r>
            <a:r>
              <a:rPr lang="en-US" sz="2200" dirty="0"/>
              <a:t> </a:t>
            </a:r>
            <a:r>
              <a:rPr lang="en-US" sz="2200" dirty="0" err="1"/>
              <a:t>melihat</a:t>
            </a:r>
            <a:r>
              <a:rPr lang="en-US" sz="2200" dirty="0"/>
              <a:t> 4 </a:t>
            </a:r>
            <a:r>
              <a:rPr lang="en-US" sz="2200" dirty="0" err="1"/>
              <a:t>faktor</a:t>
            </a:r>
            <a:r>
              <a:rPr lang="en-US" sz="2200" dirty="0"/>
              <a:t> </a:t>
            </a:r>
            <a:r>
              <a:rPr lang="en-US" sz="2200" dirty="0" err="1"/>
              <a:t>penting</a:t>
            </a:r>
            <a:r>
              <a:rPr lang="en-US" sz="2200" dirty="0"/>
              <a:t> yang </a:t>
            </a:r>
            <a:r>
              <a:rPr lang="en-US" sz="2200" dirty="0" err="1"/>
              <a:t>mempengaruhi</a:t>
            </a:r>
            <a:r>
              <a:rPr lang="en-US" sz="2200" dirty="0"/>
              <a:t> </a:t>
            </a:r>
            <a:r>
              <a:rPr lang="en-US" sz="2200" dirty="0" err="1"/>
              <a:t>efektifitas</a:t>
            </a:r>
            <a:r>
              <a:rPr lang="en-US" sz="2200" dirty="0"/>
              <a:t> </a:t>
            </a:r>
            <a:r>
              <a:rPr lang="en-US" sz="2200" dirty="0" err="1"/>
              <a:t>proses</a:t>
            </a:r>
            <a:r>
              <a:rPr lang="en-US" sz="2200" dirty="0"/>
              <a:t> </a:t>
            </a:r>
            <a:r>
              <a:rPr lang="en-US" sz="2200" dirty="0" err="1"/>
              <a:t>dan</a:t>
            </a:r>
            <a:r>
              <a:rPr lang="en-US" sz="2200" dirty="0"/>
              <a:t> </a:t>
            </a:r>
            <a:r>
              <a:rPr lang="en-US" sz="2200" dirty="0" err="1"/>
              <a:t>memperhatikan</a:t>
            </a:r>
            <a:r>
              <a:rPr lang="en-US" sz="2200" dirty="0"/>
              <a:t> </a:t>
            </a:r>
            <a:r>
              <a:rPr lang="en-US" sz="2200" dirty="0" err="1"/>
              <a:t>resiko</a:t>
            </a:r>
            <a:r>
              <a:rPr lang="en-US" sz="2200" dirty="0"/>
              <a:t> </a:t>
            </a:r>
            <a:r>
              <a:rPr lang="en-US" sz="2200" dirty="0" err="1"/>
              <a:t>dan</a:t>
            </a:r>
            <a:r>
              <a:rPr lang="en-US" sz="2200" dirty="0"/>
              <a:t> </a:t>
            </a:r>
            <a:r>
              <a:rPr lang="en-US" sz="2200" dirty="0" err="1"/>
              <a:t>peluang</a:t>
            </a:r>
            <a:r>
              <a:rPr lang="en-US" sz="2200" dirty="0"/>
              <a:t> </a:t>
            </a:r>
            <a:r>
              <a:rPr lang="en-US" sz="2200" dirty="0" err="1"/>
              <a:t>pada</a:t>
            </a:r>
            <a:r>
              <a:rPr lang="en-US" sz="2200" dirty="0"/>
              <a:t> </a:t>
            </a:r>
            <a:r>
              <a:rPr lang="en-US" sz="2200" dirty="0" err="1"/>
              <a:t>proses</a:t>
            </a:r>
            <a:r>
              <a:rPr lang="en-US" sz="2200" dirty="0"/>
              <a:t> </a:t>
            </a:r>
          </a:p>
          <a:p>
            <a:pPr marL="0" indent="0"/>
            <a:endParaRPr lang="en-US" sz="2200" dirty="0"/>
          </a:p>
          <a:p>
            <a:pPr marL="0" indent="0"/>
            <a:endParaRPr lang="en-US" sz="2200" dirty="0"/>
          </a:p>
          <a:p>
            <a:pPr marL="0" indent="0">
              <a:buFontTx/>
              <a:buNone/>
            </a:pPr>
            <a:r>
              <a:rPr lang="en-US" sz="2200" dirty="0"/>
              <a:t>   </a:t>
            </a:r>
          </a:p>
        </p:txBody>
      </p:sp>
      <p:sp>
        <p:nvSpPr>
          <p:cNvPr id="211973" name="Text Box 5"/>
          <p:cNvSpPr txBox="1">
            <a:spLocks noChangeArrowheads="1"/>
          </p:cNvSpPr>
          <p:nvPr/>
        </p:nvSpPr>
        <p:spPr bwMode="auto">
          <a:xfrm>
            <a:off x="4044950" y="4106882"/>
            <a:ext cx="1252538" cy="374650"/>
          </a:xfrm>
          <a:prstGeom prst="rect">
            <a:avLst/>
          </a:prstGeom>
          <a:noFill/>
          <a:ln w="9525">
            <a:noFill/>
            <a:miter lim="800000"/>
            <a:headEnd/>
            <a:tailEnd/>
          </a:ln>
          <a:effectLst/>
        </p:spPr>
        <p:txBody>
          <a:bodyPr wrap="none" lIns="87275" tIns="43637" rIns="87275" bIns="43637">
            <a:spAutoFit/>
          </a:bodyPr>
          <a:lstStyle/>
          <a:p>
            <a:pPr defTabSz="873125" eaLnBrk="0" hangingPunct="0"/>
            <a:r>
              <a:rPr lang="en-US" sz="1900" b="1">
                <a:effectLst>
                  <a:outerShdw blurRad="38100" dist="38100" dir="2700000" algn="tl">
                    <a:srgbClr val="C0C0C0"/>
                  </a:outerShdw>
                </a:effectLst>
                <a:latin typeface="Verdana" pitchFamily="34" charset="0"/>
              </a:rPr>
              <a:t>PROSES</a:t>
            </a:r>
          </a:p>
        </p:txBody>
      </p:sp>
      <p:sp>
        <p:nvSpPr>
          <p:cNvPr id="211975" name="Text Box 7"/>
          <p:cNvSpPr txBox="1">
            <a:spLocks noChangeArrowheads="1"/>
          </p:cNvSpPr>
          <p:nvPr/>
        </p:nvSpPr>
        <p:spPr bwMode="auto">
          <a:xfrm>
            <a:off x="742950" y="3786207"/>
            <a:ext cx="865188" cy="314325"/>
          </a:xfrm>
          <a:prstGeom prst="rect">
            <a:avLst/>
          </a:prstGeom>
          <a:noFill/>
          <a:ln w="9525">
            <a:noFill/>
            <a:miter lim="800000"/>
            <a:headEnd/>
            <a:tailEnd/>
          </a:ln>
          <a:effectLst/>
        </p:spPr>
        <p:txBody>
          <a:bodyPr wrap="none" lIns="87275" tIns="43637" rIns="87275" bIns="43637">
            <a:spAutoFit/>
          </a:bodyPr>
          <a:lstStyle/>
          <a:p>
            <a:pPr defTabSz="873125" eaLnBrk="0" hangingPunct="0"/>
            <a:r>
              <a:rPr lang="en-US" sz="1500" b="1">
                <a:effectLst>
                  <a:outerShdw blurRad="38100" dist="38100" dir="2700000" algn="tl">
                    <a:srgbClr val="C0C0C0"/>
                  </a:outerShdw>
                </a:effectLst>
                <a:latin typeface="Verdana" pitchFamily="34" charset="0"/>
              </a:rPr>
              <a:t>INPUT</a:t>
            </a:r>
          </a:p>
        </p:txBody>
      </p:sp>
      <p:sp>
        <p:nvSpPr>
          <p:cNvPr id="211976" name="Line 8"/>
          <p:cNvSpPr>
            <a:spLocks noChangeShapeType="1"/>
          </p:cNvSpPr>
          <p:nvPr/>
        </p:nvSpPr>
        <p:spPr bwMode="auto">
          <a:xfrm>
            <a:off x="2228850" y="4351357"/>
            <a:ext cx="1320800" cy="0"/>
          </a:xfrm>
          <a:prstGeom prst="line">
            <a:avLst/>
          </a:prstGeom>
          <a:noFill/>
          <a:ln w="76200">
            <a:solidFill>
              <a:schemeClr val="tx1"/>
            </a:solidFill>
            <a:round/>
            <a:headEnd/>
            <a:tailEnd type="triangle" w="med" len="med"/>
          </a:ln>
          <a:effectLst/>
        </p:spPr>
        <p:txBody>
          <a:bodyPr/>
          <a:lstStyle/>
          <a:p>
            <a:endParaRPr lang="en-US"/>
          </a:p>
        </p:txBody>
      </p:sp>
      <p:sp>
        <p:nvSpPr>
          <p:cNvPr id="211977" name="Line 9"/>
          <p:cNvSpPr>
            <a:spLocks noChangeShapeType="1"/>
          </p:cNvSpPr>
          <p:nvPr/>
        </p:nvSpPr>
        <p:spPr bwMode="auto">
          <a:xfrm>
            <a:off x="5943600" y="4351357"/>
            <a:ext cx="1417638" cy="0"/>
          </a:xfrm>
          <a:prstGeom prst="line">
            <a:avLst/>
          </a:prstGeom>
          <a:noFill/>
          <a:ln w="76200">
            <a:solidFill>
              <a:schemeClr val="tx1"/>
            </a:solidFill>
            <a:round/>
            <a:headEnd/>
            <a:tailEnd type="triangle" w="med" len="med"/>
          </a:ln>
          <a:effectLst/>
        </p:spPr>
        <p:txBody>
          <a:bodyPr/>
          <a:lstStyle/>
          <a:p>
            <a:endParaRPr lang="en-US"/>
          </a:p>
        </p:txBody>
      </p:sp>
      <p:sp>
        <p:nvSpPr>
          <p:cNvPr id="211978" name="Text Box 10"/>
          <p:cNvSpPr txBox="1">
            <a:spLocks noChangeArrowheads="1"/>
          </p:cNvSpPr>
          <p:nvPr/>
        </p:nvSpPr>
        <p:spPr bwMode="auto">
          <a:xfrm>
            <a:off x="7677150" y="3862407"/>
            <a:ext cx="1044575" cy="314325"/>
          </a:xfrm>
          <a:prstGeom prst="rect">
            <a:avLst/>
          </a:prstGeom>
          <a:noFill/>
          <a:ln w="9525">
            <a:noFill/>
            <a:miter lim="800000"/>
            <a:headEnd/>
            <a:tailEnd/>
          </a:ln>
          <a:effectLst/>
        </p:spPr>
        <p:txBody>
          <a:bodyPr wrap="none" lIns="87275" tIns="43637" rIns="87275" bIns="43637">
            <a:spAutoFit/>
          </a:bodyPr>
          <a:lstStyle/>
          <a:p>
            <a:pPr defTabSz="873125" eaLnBrk="0" hangingPunct="0"/>
            <a:r>
              <a:rPr lang="en-US" sz="1500" b="1">
                <a:effectLst>
                  <a:outerShdw blurRad="38100" dist="38100" dir="2700000" algn="tl">
                    <a:srgbClr val="C0C0C0"/>
                  </a:outerShdw>
                </a:effectLst>
                <a:latin typeface="Verdana" pitchFamily="34" charset="0"/>
              </a:rPr>
              <a:t>OUTPUT</a:t>
            </a:r>
          </a:p>
        </p:txBody>
      </p:sp>
      <p:sp>
        <p:nvSpPr>
          <p:cNvPr id="211979" name="Text Box 11"/>
          <p:cNvSpPr txBox="1">
            <a:spLocks noChangeArrowheads="1"/>
          </p:cNvSpPr>
          <p:nvPr/>
        </p:nvSpPr>
        <p:spPr bwMode="auto">
          <a:xfrm>
            <a:off x="1495247" y="5407045"/>
            <a:ext cx="2098675" cy="879475"/>
          </a:xfrm>
          <a:prstGeom prst="rect">
            <a:avLst/>
          </a:prstGeom>
          <a:noFill/>
          <a:ln w="9525">
            <a:noFill/>
            <a:miter lim="800000"/>
            <a:headEnd/>
            <a:tailEnd/>
          </a:ln>
          <a:effectLst/>
        </p:spPr>
        <p:txBody>
          <a:bodyPr wrap="none" lIns="87275" tIns="43637" rIns="87275" bIns="43637">
            <a:spAutoFit/>
          </a:bodyPr>
          <a:lstStyle/>
          <a:p>
            <a:pPr algn="ctr" defTabSz="873125" eaLnBrk="0" hangingPunct="0"/>
            <a:r>
              <a:rPr lang="en-US" sz="1300" b="1" dirty="0">
                <a:effectLst>
                  <a:outerShdw blurRad="38100" dist="38100" dir="2700000" algn="tl">
                    <a:srgbClr val="C0C0C0"/>
                  </a:outerShdw>
                </a:effectLst>
                <a:latin typeface="Verdana" pitchFamily="34" charset="0"/>
              </a:rPr>
              <a:t>How ? </a:t>
            </a:r>
          </a:p>
          <a:p>
            <a:pPr algn="ctr" defTabSz="873125" eaLnBrk="0" hangingPunct="0"/>
            <a:r>
              <a:rPr lang="en-US" sz="1300" b="1" dirty="0">
                <a:effectLst>
                  <a:outerShdw blurRad="38100" dist="38100" dir="2700000" algn="tl">
                    <a:srgbClr val="C0C0C0"/>
                  </a:outerShdw>
                </a:effectLst>
                <a:latin typeface="Verdana" pitchFamily="34" charset="0"/>
              </a:rPr>
              <a:t>(Support processes, </a:t>
            </a:r>
          </a:p>
          <a:p>
            <a:pPr algn="ctr" defTabSz="873125" eaLnBrk="0" hangingPunct="0"/>
            <a:r>
              <a:rPr lang="en-US" sz="1300" b="1" dirty="0">
                <a:effectLst>
                  <a:outerShdw blurRad="38100" dist="38100" dir="2700000" algn="tl">
                    <a:srgbClr val="C0C0C0"/>
                  </a:outerShdw>
                </a:effectLst>
                <a:latin typeface="Verdana" pitchFamily="34" charset="0"/>
              </a:rPr>
              <a:t>Procedure,</a:t>
            </a:r>
          </a:p>
          <a:p>
            <a:pPr algn="ctr" defTabSz="873125" eaLnBrk="0" hangingPunct="0"/>
            <a:r>
              <a:rPr lang="en-US" sz="1300" b="1" dirty="0">
                <a:effectLst>
                  <a:outerShdw blurRad="38100" dist="38100" dir="2700000" algn="tl">
                    <a:srgbClr val="C0C0C0"/>
                  </a:outerShdw>
                </a:effectLst>
                <a:latin typeface="Verdana" pitchFamily="34" charset="0"/>
              </a:rPr>
              <a:t>Method)</a:t>
            </a:r>
          </a:p>
        </p:txBody>
      </p:sp>
      <p:sp>
        <p:nvSpPr>
          <p:cNvPr id="211980" name="Text Box 12"/>
          <p:cNvSpPr txBox="1">
            <a:spLocks noChangeArrowheads="1"/>
          </p:cNvSpPr>
          <p:nvPr/>
        </p:nvSpPr>
        <p:spPr bwMode="auto">
          <a:xfrm>
            <a:off x="5843844" y="5484038"/>
            <a:ext cx="2516187" cy="482600"/>
          </a:xfrm>
          <a:prstGeom prst="rect">
            <a:avLst/>
          </a:prstGeom>
          <a:noFill/>
          <a:ln w="9525">
            <a:noFill/>
            <a:miter lim="800000"/>
            <a:headEnd/>
            <a:tailEnd/>
          </a:ln>
          <a:effectLst/>
        </p:spPr>
        <p:txBody>
          <a:bodyPr wrap="none" lIns="87275" tIns="43637" rIns="87275" bIns="43637">
            <a:spAutoFit/>
          </a:bodyPr>
          <a:lstStyle/>
          <a:p>
            <a:pPr algn="ctr" defTabSz="873125" eaLnBrk="0" hangingPunct="0"/>
            <a:r>
              <a:rPr lang="en-US" sz="1300" b="1" dirty="0">
                <a:effectLst>
                  <a:outerShdw blurRad="38100" dist="38100" dir="2700000" algn="tl">
                    <a:srgbClr val="C0C0C0"/>
                  </a:outerShdw>
                </a:effectLst>
                <a:latin typeface="Verdana" pitchFamily="34" charset="0"/>
              </a:rPr>
              <a:t>How Many ?</a:t>
            </a:r>
          </a:p>
          <a:p>
            <a:pPr algn="ctr" defTabSz="873125" eaLnBrk="0" hangingPunct="0"/>
            <a:r>
              <a:rPr lang="en-US" sz="1300" b="1" dirty="0">
                <a:effectLst>
                  <a:outerShdw blurRad="38100" dist="38100" dir="2700000" algn="tl">
                    <a:srgbClr val="C0C0C0"/>
                  </a:outerShdw>
                </a:effectLst>
                <a:latin typeface="Verdana" pitchFamily="34" charset="0"/>
              </a:rPr>
              <a:t>(performance indicators)</a:t>
            </a:r>
          </a:p>
        </p:txBody>
      </p:sp>
      <p:sp>
        <p:nvSpPr>
          <p:cNvPr id="211981" name="Text Box 13"/>
          <p:cNvSpPr txBox="1">
            <a:spLocks noChangeArrowheads="1"/>
          </p:cNvSpPr>
          <p:nvPr/>
        </p:nvSpPr>
        <p:spPr bwMode="auto">
          <a:xfrm>
            <a:off x="1400175" y="2776557"/>
            <a:ext cx="2598738" cy="482600"/>
          </a:xfrm>
          <a:prstGeom prst="rect">
            <a:avLst/>
          </a:prstGeom>
          <a:noFill/>
          <a:ln w="9525">
            <a:noFill/>
            <a:miter lim="800000"/>
            <a:headEnd/>
            <a:tailEnd/>
          </a:ln>
          <a:effectLst/>
        </p:spPr>
        <p:txBody>
          <a:bodyPr wrap="none" lIns="87275" tIns="43637" rIns="87275" bIns="43637">
            <a:spAutoFit/>
          </a:bodyPr>
          <a:lstStyle/>
          <a:p>
            <a:pPr algn="ctr" defTabSz="873125" eaLnBrk="0" hangingPunct="0"/>
            <a:r>
              <a:rPr lang="en-US" sz="1300" b="1">
                <a:effectLst>
                  <a:outerShdw blurRad="38100" dist="38100" dir="2700000" algn="tl">
                    <a:srgbClr val="C0C0C0"/>
                  </a:outerShdw>
                </a:effectLst>
                <a:latin typeface="Verdana" pitchFamily="34" charset="0"/>
              </a:rPr>
              <a:t>With What?</a:t>
            </a:r>
          </a:p>
          <a:p>
            <a:pPr algn="ctr" defTabSz="873125" eaLnBrk="0" hangingPunct="0"/>
            <a:r>
              <a:rPr lang="en-US" sz="1300" b="1">
                <a:effectLst>
                  <a:outerShdw blurRad="38100" dist="38100" dir="2700000" algn="tl">
                    <a:srgbClr val="C0C0C0"/>
                  </a:outerShdw>
                </a:effectLst>
                <a:latin typeface="Verdana" pitchFamily="34" charset="0"/>
              </a:rPr>
              <a:t>(Equipment/ Installation)</a:t>
            </a:r>
          </a:p>
        </p:txBody>
      </p:sp>
      <p:sp>
        <p:nvSpPr>
          <p:cNvPr id="211982" name="Text Box 14"/>
          <p:cNvSpPr txBox="1">
            <a:spLocks noChangeArrowheads="1"/>
          </p:cNvSpPr>
          <p:nvPr/>
        </p:nvSpPr>
        <p:spPr bwMode="auto">
          <a:xfrm>
            <a:off x="5672138" y="2843232"/>
            <a:ext cx="2787650" cy="482600"/>
          </a:xfrm>
          <a:prstGeom prst="rect">
            <a:avLst/>
          </a:prstGeom>
          <a:noFill/>
          <a:ln w="9525">
            <a:noFill/>
            <a:miter lim="800000"/>
            <a:headEnd/>
            <a:tailEnd/>
          </a:ln>
          <a:effectLst/>
        </p:spPr>
        <p:txBody>
          <a:bodyPr wrap="none" lIns="87275" tIns="43637" rIns="87275" bIns="43637">
            <a:spAutoFit/>
          </a:bodyPr>
          <a:lstStyle/>
          <a:p>
            <a:pPr algn="ctr" defTabSz="873125" eaLnBrk="0" hangingPunct="0"/>
            <a:r>
              <a:rPr lang="en-US" sz="1300" b="1">
                <a:effectLst>
                  <a:outerShdw blurRad="38100" dist="38100" dir="2700000" algn="tl">
                    <a:srgbClr val="C0C0C0"/>
                  </a:outerShdw>
                </a:effectLst>
                <a:latin typeface="Verdana" pitchFamily="34" charset="0"/>
              </a:rPr>
              <a:t>With Who?</a:t>
            </a:r>
          </a:p>
          <a:p>
            <a:pPr algn="ctr" defTabSz="873125" eaLnBrk="0" hangingPunct="0"/>
            <a:r>
              <a:rPr lang="en-US" sz="1300" b="1">
                <a:effectLst>
                  <a:outerShdw blurRad="38100" dist="38100" dir="2700000" algn="tl">
                    <a:srgbClr val="C0C0C0"/>
                  </a:outerShdw>
                </a:effectLst>
                <a:latin typeface="Verdana" pitchFamily="34" charset="0"/>
              </a:rPr>
              <a:t>(Training, Knowledge, Skill)</a:t>
            </a:r>
          </a:p>
        </p:txBody>
      </p:sp>
      <p:sp>
        <p:nvSpPr>
          <p:cNvPr id="211983" name="Line 15"/>
          <p:cNvSpPr>
            <a:spLocks noChangeShapeType="1"/>
          </p:cNvSpPr>
          <p:nvPr/>
        </p:nvSpPr>
        <p:spPr bwMode="auto">
          <a:xfrm flipV="1">
            <a:off x="3549650" y="4808557"/>
            <a:ext cx="414338" cy="457200"/>
          </a:xfrm>
          <a:prstGeom prst="line">
            <a:avLst/>
          </a:prstGeom>
          <a:noFill/>
          <a:ln w="38100">
            <a:solidFill>
              <a:schemeClr val="tx1"/>
            </a:solidFill>
            <a:round/>
            <a:headEnd/>
            <a:tailEnd type="triangle" w="med" len="med"/>
          </a:ln>
          <a:effectLst/>
        </p:spPr>
        <p:txBody>
          <a:bodyPr/>
          <a:lstStyle/>
          <a:p>
            <a:endParaRPr lang="en-US"/>
          </a:p>
        </p:txBody>
      </p:sp>
      <p:sp>
        <p:nvSpPr>
          <p:cNvPr id="211984" name="Line 16"/>
          <p:cNvSpPr>
            <a:spLocks noChangeShapeType="1"/>
          </p:cNvSpPr>
          <p:nvPr/>
        </p:nvSpPr>
        <p:spPr bwMode="auto">
          <a:xfrm flipH="1" flipV="1">
            <a:off x="5478257" y="4851163"/>
            <a:ext cx="350838" cy="457200"/>
          </a:xfrm>
          <a:prstGeom prst="line">
            <a:avLst/>
          </a:prstGeom>
          <a:noFill/>
          <a:ln w="38100">
            <a:solidFill>
              <a:schemeClr val="tx1"/>
            </a:solidFill>
            <a:round/>
            <a:headEnd/>
            <a:tailEnd type="triangle" w="med" len="med"/>
          </a:ln>
          <a:effectLst/>
        </p:spPr>
        <p:txBody>
          <a:bodyPr/>
          <a:lstStyle/>
          <a:p>
            <a:endParaRPr lang="en-US"/>
          </a:p>
        </p:txBody>
      </p:sp>
      <p:sp>
        <p:nvSpPr>
          <p:cNvPr id="211985" name="Line 17"/>
          <p:cNvSpPr>
            <a:spLocks noChangeShapeType="1"/>
          </p:cNvSpPr>
          <p:nvPr/>
        </p:nvSpPr>
        <p:spPr bwMode="auto">
          <a:xfrm>
            <a:off x="3632200" y="3436957"/>
            <a:ext cx="407988" cy="304800"/>
          </a:xfrm>
          <a:prstGeom prst="line">
            <a:avLst/>
          </a:prstGeom>
          <a:noFill/>
          <a:ln w="38100">
            <a:solidFill>
              <a:schemeClr val="tx1"/>
            </a:solidFill>
            <a:round/>
            <a:headEnd/>
            <a:tailEnd type="triangle" w="med" len="med"/>
          </a:ln>
          <a:effectLst/>
        </p:spPr>
        <p:txBody>
          <a:bodyPr/>
          <a:lstStyle/>
          <a:p>
            <a:endParaRPr lang="en-US"/>
          </a:p>
        </p:txBody>
      </p:sp>
      <p:sp>
        <p:nvSpPr>
          <p:cNvPr id="211987" name="WordArt 19"/>
          <p:cNvSpPr>
            <a:spLocks noChangeArrowheads="1" noChangeShapeType="1" noTextEdit="1"/>
          </p:cNvSpPr>
          <p:nvPr/>
        </p:nvSpPr>
        <p:spPr bwMode="auto">
          <a:xfrm>
            <a:off x="3549650" y="857250"/>
            <a:ext cx="2468563" cy="361950"/>
          </a:xfrm>
          <a:prstGeom prst="rect">
            <a:avLst/>
          </a:prstGeom>
        </p:spPr>
        <p:txBody>
          <a:bodyPr wrap="none" fromWordArt="1">
            <a:prstTxWarp prst="textPlain">
              <a:avLst>
                <a:gd name="adj" fmla="val 50000"/>
              </a:avLst>
            </a:prstTxWarp>
          </a:bodyPr>
          <a:lstStyle/>
          <a:p>
            <a:pPr algn="ctr"/>
            <a:r>
              <a:rPr lang="en-US" sz="2000" kern="10">
                <a:ln w="12700">
                  <a:solidFill>
                    <a:srgbClr val="EAEAEA"/>
                  </a:solidFill>
                  <a:round/>
                  <a:headEnd/>
                  <a:tailEnd/>
                </a:ln>
                <a:effectLst>
                  <a:outerShdw dist="35921" dir="2700000" sy="50000" kx="2115830" algn="bl" rotWithShape="0">
                    <a:srgbClr val="C0C0C0">
                      <a:alpha val="80000"/>
                    </a:srgbClr>
                  </a:outerShdw>
                </a:effectLst>
                <a:latin typeface="Arial Black"/>
              </a:rPr>
              <a:t>Turtle Approach</a:t>
            </a:r>
          </a:p>
        </p:txBody>
      </p:sp>
      <p:sp>
        <p:nvSpPr>
          <p:cNvPr id="211990" name="Text Box 22"/>
          <p:cNvSpPr txBox="1">
            <a:spLocks noChangeArrowheads="1"/>
          </p:cNvSpPr>
          <p:nvPr/>
        </p:nvSpPr>
        <p:spPr bwMode="auto">
          <a:xfrm>
            <a:off x="6267450" y="3589357"/>
            <a:ext cx="501650" cy="1600200"/>
          </a:xfrm>
          <a:prstGeom prst="rect">
            <a:avLst/>
          </a:prstGeom>
          <a:solidFill>
            <a:srgbClr val="66FF66"/>
          </a:solidFill>
          <a:ln w="9525">
            <a:noFill/>
            <a:miter lim="800000"/>
            <a:headEnd/>
            <a:tailEnd/>
          </a:ln>
          <a:effectLst/>
        </p:spPr>
        <p:txBody>
          <a:bodyPr vert="eaVert" lIns="87275" tIns="43637" rIns="87275" bIns="43637">
            <a:spAutoFit/>
          </a:bodyPr>
          <a:lstStyle/>
          <a:p>
            <a:pPr algn="ctr" defTabSz="873125">
              <a:spcBef>
                <a:spcPct val="50000"/>
              </a:spcBef>
            </a:pPr>
            <a:r>
              <a:rPr lang="en-US" sz="1900"/>
              <a:t>Permintaan</a:t>
            </a:r>
          </a:p>
        </p:txBody>
      </p:sp>
      <p:sp>
        <p:nvSpPr>
          <p:cNvPr id="211992" name="Text Box 24"/>
          <p:cNvSpPr txBox="1">
            <a:spLocks noChangeArrowheads="1"/>
          </p:cNvSpPr>
          <p:nvPr/>
        </p:nvSpPr>
        <p:spPr bwMode="auto">
          <a:xfrm>
            <a:off x="577850" y="5113357"/>
            <a:ext cx="990600" cy="284163"/>
          </a:xfrm>
          <a:prstGeom prst="rect">
            <a:avLst/>
          </a:prstGeom>
          <a:noFill/>
          <a:ln w="9525">
            <a:noFill/>
            <a:miter lim="800000"/>
            <a:headEnd/>
            <a:tailEnd/>
          </a:ln>
          <a:effectLst/>
        </p:spPr>
        <p:txBody>
          <a:bodyPr lIns="87275" tIns="43637" rIns="87275" bIns="43637">
            <a:spAutoFit/>
          </a:bodyPr>
          <a:lstStyle/>
          <a:p>
            <a:pPr defTabSz="873125">
              <a:spcBef>
                <a:spcPct val="50000"/>
              </a:spcBef>
            </a:pPr>
            <a:endParaRPr lang="en-US" sz="1300"/>
          </a:p>
        </p:txBody>
      </p:sp>
      <p:sp>
        <p:nvSpPr>
          <p:cNvPr id="211993" name="Text Box 25"/>
          <p:cNvSpPr txBox="1">
            <a:spLocks noChangeArrowheads="1"/>
          </p:cNvSpPr>
          <p:nvPr/>
        </p:nvSpPr>
        <p:spPr bwMode="auto">
          <a:xfrm>
            <a:off x="373042" y="4055112"/>
            <a:ext cx="1651000" cy="1088400"/>
          </a:xfrm>
          <a:prstGeom prst="rect">
            <a:avLst/>
          </a:prstGeom>
          <a:noFill/>
          <a:ln w="9525">
            <a:noFill/>
            <a:miter lim="800000"/>
            <a:headEnd/>
            <a:tailEnd/>
          </a:ln>
          <a:effectLst/>
        </p:spPr>
        <p:txBody>
          <a:bodyPr lIns="87275" tIns="43637" rIns="87275" bIns="43637">
            <a:spAutoFit/>
          </a:bodyPr>
          <a:lstStyle/>
          <a:p>
            <a:pPr algn="ctr" defTabSz="873125">
              <a:spcBef>
                <a:spcPct val="50000"/>
              </a:spcBef>
            </a:pPr>
            <a:r>
              <a:rPr lang="en-US" sz="1300" dirty="0"/>
              <a:t>Input yang </a:t>
            </a:r>
            <a:r>
              <a:rPr lang="en-US" sz="1300" dirty="0" err="1"/>
              <a:t>diperlukan</a:t>
            </a:r>
            <a:r>
              <a:rPr lang="en-US" sz="1300" dirty="0"/>
              <a:t> </a:t>
            </a:r>
            <a:r>
              <a:rPr lang="en-US" sz="1300" dirty="0" err="1"/>
              <a:t>supaya</a:t>
            </a:r>
            <a:r>
              <a:rPr lang="en-US" sz="1300" dirty="0"/>
              <a:t> </a:t>
            </a:r>
            <a:r>
              <a:rPr lang="en-US" sz="1300" dirty="0" err="1"/>
              <a:t>proses</a:t>
            </a:r>
            <a:r>
              <a:rPr lang="en-US" sz="1300" dirty="0"/>
              <a:t> </a:t>
            </a:r>
            <a:r>
              <a:rPr lang="en-US" sz="1300" dirty="0" err="1"/>
              <a:t>bisa</a:t>
            </a:r>
            <a:r>
              <a:rPr lang="en-US" sz="1300" dirty="0"/>
              <a:t> </a:t>
            </a:r>
            <a:r>
              <a:rPr lang="en-US" sz="1300" dirty="0" err="1"/>
              <a:t>berjalan</a:t>
            </a:r>
            <a:r>
              <a:rPr lang="en-US" sz="1300" dirty="0"/>
              <a:t> </a:t>
            </a:r>
            <a:r>
              <a:rPr lang="en-US" sz="1300" dirty="0" err="1"/>
              <a:t>dengan</a:t>
            </a:r>
            <a:r>
              <a:rPr lang="en-US" sz="1300" dirty="0"/>
              <a:t> </a:t>
            </a:r>
            <a:r>
              <a:rPr lang="en-US" sz="1300" dirty="0" err="1"/>
              <a:t>efektif</a:t>
            </a:r>
            <a:endParaRPr lang="en-US" sz="1300" dirty="0"/>
          </a:p>
        </p:txBody>
      </p:sp>
      <p:sp>
        <p:nvSpPr>
          <p:cNvPr id="211994" name="Text Box 26"/>
          <p:cNvSpPr txBox="1">
            <a:spLocks noChangeArrowheads="1"/>
          </p:cNvSpPr>
          <p:nvPr/>
        </p:nvSpPr>
        <p:spPr bwMode="auto">
          <a:xfrm>
            <a:off x="2503488" y="3513157"/>
            <a:ext cx="503237" cy="1600200"/>
          </a:xfrm>
          <a:prstGeom prst="rect">
            <a:avLst/>
          </a:prstGeom>
          <a:solidFill>
            <a:srgbClr val="66FF66"/>
          </a:solidFill>
          <a:ln w="9525">
            <a:noFill/>
            <a:miter lim="800000"/>
            <a:headEnd/>
            <a:tailEnd/>
          </a:ln>
          <a:effectLst/>
        </p:spPr>
        <p:txBody>
          <a:bodyPr vert="eaVert" lIns="87275" tIns="43637" rIns="87275" bIns="43637">
            <a:spAutoFit/>
          </a:bodyPr>
          <a:lstStyle/>
          <a:p>
            <a:pPr algn="ctr" defTabSz="873125">
              <a:spcBef>
                <a:spcPct val="50000"/>
              </a:spcBef>
            </a:pPr>
            <a:r>
              <a:rPr lang="en-US" sz="1900"/>
              <a:t>Permintaan</a:t>
            </a:r>
          </a:p>
        </p:txBody>
      </p:sp>
      <p:sp>
        <p:nvSpPr>
          <p:cNvPr id="211995" name="Text Box 27"/>
          <p:cNvSpPr txBox="1">
            <a:spLocks noChangeArrowheads="1"/>
          </p:cNvSpPr>
          <p:nvPr/>
        </p:nvSpPr>
        <p:spPr bwMode="auto">
          <a:xfrm>
            <a:off x="7453330" y="4214818"/>
            <a:ext cx="1651000" cy="688291"/>
          </a:xfrm>
          <a:prstGeom prst="rect">
            <a:avLst/>
          </a:prstGeom>
          <a:noFill/>
          <a:ln w="9525">
            <a:noFill/>
            <a:miter lim="800000"/>
            <a:headEnd/>
            <a:tailEnd/>
          </a:ln>
          <a:effectLst/>
        </p:spPr>
        <p:txBody>
          <a:bodyPr lIns="87275" tIns="43637" rIns="87275" bIns="43637">
            <a:spAutoFit/>
          </a:bodyPr>
          <a:lstStyle/>
          <a:p>
            <a:pPr algn="ctr" defTabSz="873125">
              <a:spcBef>
                <a:spcPct val="50000"/>
              </a:spcBef>
            </a:pPr>
            <a:r>
              <a:rPr lang="en-US" sz="1300" dirty="0" err="1"/>
              <a:t>Tuntutan</a:t>
            </a:r>
            <a:r>
              <a:rPr lang="en-US" sz="1300" dirty="0"/>
              <a:t> Output </a:t>
            </a:r>
            <a:r>
              <a:rPr lang="en-US" sz="1300" dirty="0" err="1"/>
              <a:t>dari</a:t>
            </a:r>
            <a:r>
              <a:rPr lang="en-US" sz="1300" dirty="0"/>
              <a:t> </a:t>
            </a:r>
            <a:r>
              <a:rPr lang="en-US" sz="1300" dirty="0" err="1"/>
              <a:t>proses</a:t>
            </a:r>
            <a:r>
              <a:rPr lang="en-US" sz="1300" dirty="0"/>
              <a:t> </a:t>
            </a:r>
            <a:r>
              <a:rPr lang="en-US" sz="1300" dirty="0" err="1"/>
              <a:t>berikutnya</a:t>
            </a:r>
            <a:r>
              <a:rPr lang="en-US" sz="1300" dirty="0"/>
              <a:t>  </a:t>
            </a:r>
          </a:p>
        </p:txBody>
      </p:sp>
      <p:sp>
        <p:nvSpPr>
          <p:cNvPr id="211996" name="Line 28"/>
          <p:cNvSpPr>
            <a:spLocks noChangeShapeType="1"/>
          </p:cNvSpPr>
          <p:nvPr/>
        </p:nvSpPr>
        <p:spPr bwMode="auto">
          <a:xfrm rot="10800000" flipV="1">
            <a:off x="5365750" y="3436957"/>
            <a:ext cx="412750" cy="304800"/>
          </a:xfrm>
          <a:prstGeom prst="line">
            <a:avLst/>
          </a:prstGeom>
          <a:noFill/>
          <a:ln w="38100">
            <a:solidFill>
              <a:schemeClr val="tx1"/>
            </a:solidFill>
            <a:round/>
            <a:headEnd/>
            <a:tailEnd type="triangle" w="med" len="med"/>
          </a:ln>
          <a:effectLst/>
        </p:spPr>
        <p:txBody>
          <a:bodyPr/>
          <a:lstStyle/>
          <a:p>
            <a:endParaRPr lang="en-US"/>
          </a:p>
        </p:txBody>
      </p:sp>
      <p:sp>
        <p:nvSpPr>
          <p:cNvPr id="2" name="Footer Placeholder 1">
            <a:extLst>
              <a:ext uri="{FF2B5EF4-FFF2-40B4-BE49-F238E27FC236}">
                <a16:creationId xmlns:a16="http://schemas.microsoft.com/office/drawing/2014/main" id="{82D7217D-B767-4C66-B67A-C6CBDF42E024}"/>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
        <p:nvSpPr>
          <p:cNvPr id="3" name="Slide Number Placeholder 2">
            <a:extLst>
              <a:ext uri="{FF2B5EF4-FFF2-40B4-BE49-F238E27FC236}">
                <a16:creationId xmlns:a16="http://schemas.microsoft.com/office/drawing/2014/main" id="{9A3BF49B-8BCD-4324-BFD0-037CFD5A5464}"/>
              </a:ext>
            </a:extLst>
          </p:cNvPr>
          <p:cNvSpPr>
            <a:spLocks noGrp="1"/>
          </p:cNvSpPr>
          <p:nvPr>
            <p:ph type="sldNum" sz="quarter" idx="12"/>
          </p:nvPr>
        </p:nvSpPr>
        <p:spPr/>
        <p:txBody>
          <a:bodyPr/>
          <a:lstStyle/>
          <a:p>
            <a:pPr>
              <a:defRPr/>
            </a:pPr>
            <a:fld id="{6479658B-7F9C-4333-9499-869B8642C574}" type="slidenum">
              <a:rPr lang="en-US" smtClean="0"/>
              <a:pPr>
                <a:defRPr/>
              </a:pPr>
              <a:t>45</a:t>
            </a:fld>
            <a:endParaRPr lang="en-US"/>
          </a:p>
        </p:txBody>
      </p:sp>
    </p:spTree>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xfrm>
            <a:off x="412750" y="-76200"/>
            <a:ext cx="8915400" cy="1143000"/>
          </a:xfrm>
        </p:spPr>
        <p:txBody>
          <a:bodyPr/>
          <a:lstStyle/>
          <a:p>
            <a:r>
              <a:rPr lang="en-US" sz="2900" b="1">
                <a:solidFill>
                  <a:srgbClr val="FF0066"/>
                </a:solidFill>
                <a:effectLst>
                  <a:outerShdw blurRad="38100" dist="38100" dir="2700000" algn="tl">
                    <a:srgbClr val="C0C0C0"/>
                  </a:outerShdw>
                </a:effectLst>
              </a:rPr>
              <a:t>Audit Berdasarkan Proses</a:t>
            </a:r>
          </a:p>
        </p:txBody>
      </p:sp>
      <p:sp>
        <p:nvSpPr>
          <p:cNvPr id="337924" name="Text Box 4"/>
          <p:cNvSpPr txBox="1">
            <a:spLocks noChangeArrowheads="1"/>
          </p:cNvSpPr>
          <p:nvPr/>
        </p:nvSpPr>
        <p:spPr bwMode="auto">
          <a:xfrm>
            <a:off x="3659188" y="3241662"/>
            <a:ext cx="1905000" cy="701675"/>
          </a:xfrm>
          <a:prstGeom prst="rect">
            <a:avLst/>
          </a:prstGeom>
          <a:noFill/>
          <a:ln w="9525">
            <a:noFill/>
            <a:miter lim="800000"/>
            <a:headEnd/>
            <a:tailEnd/>
          </a:ln>
          <a:effectLst/>
        </p:spPr>
        <p:txBody>
          <a:bodyPr wrap="none">
            <a:spAutoFit/>
          </a:bodyPr>
          <a:lstStyle/>
          <a:p>
            <a:pPr algn="ctr" eaLnBrk="0" hangingPunct="0"/>
            <a:r>
              <a:rPr lang="en-US" sz="2000">
                <a:latin typeface="Verdana" pitchFamily="34" charset="0"/>
              </a:rPr>
              <a:t>Perencanaan </a:t>
            </a:r>
          </a:p>
          <a:p>
            <a:pPr algn="ctr" eaLnBrk="0" hangingPunct="0"/>
            <a:r>
              <a:rPr lang="en-US" sz="2000">
                <a:latin typeface="Verdana" pitchFamily="34" charset="0"/>
              </a:rPr>
              <a:t>mutu</a:t>
            </a:r>
          </a:p>
        </p:txBody>
      </p:sp>
      <p:sp>
        <p:nvSpPr>
          <p:cNvPr id="337925" name="Rectangle 5"/>
          <p:cNvSpPr>
            <a:spLocks noChangeArrowheads="1"/>
          </p:cNvSpPr>
          <p:nvPr/>
        </p:nvSpPr>
        <p:spPr bwMode="auto">
          <a:xfrm>
            <a:off x="3582988" y="3213087"/>
            <a:ext cx="2057400" cy="838200"/>
          </a:xfrm>
          <a:prstGeom prst="rect">
            <a:avLst/>
          </a:prstGeom>
          <a:solidFill>
            <a:srgbClr val="CC99FF">
              <a:alpha val="30000"/>
            </a:srgbClr>
          </a:solidFill>
          <a:ln w="9525">
            <a:solidFill>
              <a:schemeClr val="tx1"/>
            </a:solidFill>
            <a:miter lim="800000"/>
            <a:headEnd/>
            <a:tailEnd/>
          </a:ln>
          <a:effectLst/>
        </p:spPr>
        <p:txBody>
          <a:bodyPr wrap="none" anchor="ctr"/>
          <a:lstStyle/>
          <a:p>
            <a:endParaRPr lang="en-US"/>
          </a:p>
        </p:txBody>
      </p:sp>
      <p:sp>
        <p:nvSpPr>
          <p:cNvPr id="337926" name="Text Box 6"/>
          <p:cNvSpPr txBox="1">
            <a:spLocks noChangeArrowheads="1"/>
          </p:cNvSpPr>
          <p:nvPr/>
        </p:nvSpPr>
        <p:spPr bwMode="auto">
          <a:xfrm>
            <a:off x="915988" y="2936862"/>
            <a:ext cx="2236787" cy="1552575"/>
          </a:xfrm>
          <a:prstGeom prst="rect">
            <a:avLst/>
          </a:prstGeom>
          <a:noFill/>
          <a:ln w="9525">
            <a:noFill/>
            <a:miter lim="800000"/>
            <a:headEnd/>
            <a:tailEnd/>
          </a:ln>
          <a:effectLst/>
        </p:spPr>
        <p:txBody>
          <a:bodyPr wrap="none">
            <a:spAutoFit/>
          </a:bodyPr>
          <a:lstStyle/>
          <a:p>
            <a:pPr eaLnBrk="0" hangingPunct="0"/>
            <a:r>
              <a:rPr lang="en-US" sz="1200" u="sng" dirty="0">
                <a:latin typeface="Verdana" pitchFamily="34" charset="0"/>
              </a:rPr>
              <a:t>Input</a:t>
            </a:r>
          </a:p>
          <a:p>
            <a:pPr eaLnBrk="0" hangingPunct="0">
              <a:buFontTx/>
              <a:buChar char="•"/>
            </a:pPr>
            <a:r>
              <a:rPr lang="en-US" sz="1200" dirty="0">
                <a:latin typeface="Verdana" pitchFamily="34" charset="0"/>
              </a:rPr>
              <a:t> Drawing</a:t>
            </a:r>
          </a:p>
          <a:p>
            <a:pPr eaLnBrk="0" hangingPunct="0">
              <a:buFontTx/>
              <a:buChar char="•"/>
            </a:pPr>
            <a:r>
              <a:rPr lang="en-US" sz="1200" dirty="0">
                <a:latin typeface="Verdana" pitchFamily="34" charset="0"/>
              </a:rPr>
              <a:t> </a:t>
            </a:r>
            <a:r>
              <a:rPr lang="en-US" sz="1200" dirty="0" err="1">
                <a:latin typeface="Verdana" pitchFamily="34" charset="0"/>
              </a:rPr>
              <a:t>Permintaan</a:t>
            </a:r>
            <a:r>
              <a:rPr lang="en-US" sz="1200" dirty="0">
                <a:latin typeface="Verdana" pitchFamily="34" charset="0"/>
              </a:rPr>
              <a:t> customer</a:t>
            </a:r>
          </a:p>
          <a:p>
            <a:pPr eaLnBrk="0" hangingPunct="0">
              <a:buFontTx/>
              <a:buChar char="•"/>
            </a:pPr>
            <a:r>
              <a:rPr lang="en-US" sz="1200" dirty="0">
                <a:latin typeface="Verdana" pitchFamily="34" charset="0"/>
              </a:rPr>
              <a:t> </a:t>
            </a:r>
            <a:r>
              <a:rPr lang="en-US" sz="1200" dirty="0" err="1">
                <a:latin typeface="Verdana" pitchFamily="34" charset="0"/>
              </a:rPr>
              <a:t>Peraturan</a:t>
            </a:r>
            <a:r>
              <a:rPr lang="en-US" sz="1200" dirty="0">
                <a:latin typeface="Verdana" pitchFamily="34" charset="0"/>
              </a:rPr>
              <a:t> </a:t>
            </a:r>
            <a:r>
              <a:rPr lang="en-US" sz="1200" dirty="0" err="1">
                <a:latin typeface="Verdana" pitchFamily="34" charset="0"/>
              </a:rPr>
              <a:t>pemerintah</a:t>
            </a:r>
            <a:endParaRPr lang="en-US" sz="1200" dirty="0">
              <a:latin typeface="Verdana" pitchFamily="34" charset="0"/>
            </a:endParaRPr>
          </a:p>
          <a:p>
            <a:pPr eaLnBrk="0" hangingPunct="0">
              <a:buFontTx/>
              <a:buChar char="•"/>
            </a:pPr>
            <a:r>
              <a:rPr lang="en-US" sz="1200" dirty="0">
                <a:latin typeface="Verdana" pitchFamily="34" charset="0"/>
              </a:rPr>
              <a:t> </a:t>
            </a:r>
            <a:r>
              <a:rPr lang="en-US" sz="1200" dirty="0" err="1">
                <a:latin typeface="Verdana" pitchFamily="34" charset="0"/>
              </a:rPr>
              <a:t>Persyaratan</a:t>
            </a:r>
            <a:r>
              <a:rPr lang="en-US" sz="1200" dirty="0">
                <a:latin typeface="Verdana" pitchFamily="34" charset="0"/>
              </a:rPr>
              <a:t> </a:t>
            </a:r>
            <a:r>
              <a:rPr lang="en-US" sz="1200" dirty="0" err="1">
                <a:latin typeface="Verdana" pitchFamily="34" charset="0"/>
              </a:rPr>
              <a:t>perusahaan</a:t>
            </a:r>
            <a:endParaRPr lang="en-US" sz="1200" dirty="0">
              <a:latin typeface="Verdana" pitchFamily="34" charset="0"/>
            </a:endParaRPr>
          </a:p>
          <a:p>
            <a:pPr lvl="1" eaLnBrk="0" hangingPunct="0">
              <a:buFontTx/>
              <a:buChar char="•"/>
            </a:pPr>
            <a:r>
              <a:rPr lang="en-US" sz="1200" dirty="0">
                <a:latin typeface="Verdana" pitchFamily="34" charset="0"/>
              </a:rPr>
              <a:t> Target cost</a:t>
            </a:r>
          </a:p>
          <a:p>
            <a:pPr lvl="1" eaLnBrk="0" hangingPunct="0">
              <a:buFontTx/>
              <a:buChar char="•"/>
            </a:pPr>
            <a:r>
              <a:rPr lang="en-US" sz="1200" dirty="0">
                <a:latin typeface="Verdana" pitchFamily="34" charset="0"/>
              </a:rPr>
              <a:t> Target productivity</a:t>
            </a:r>
          </a:p>
          <a:p>
            <a:pPr eaLnBrk="0" hangingPunct="0"/>
            <a:endParaRPr lang="en-US" sz="1200" dirty="0">
              <a:latin typeface="Verdana" pitchFamily="34" charset="0"/>
            </a:endParaRPr>
          </a:p>
        </p:txBody>
      </p:sp>
      <p:sp>
        <p:nvSpPr>
          <p:cNvPr id="337927" name="Line 7"/>
          <p:cNvSpPr>
            <a:spLocks noChangeShapeType="1"/>
          </p:cNvSpPr>
          <p:nvPr/>
        </p:nvSpPr>
        <p:spPr bwMode="auto">
          <a:xfrm>
            <a:off x="5640388" y="3746487"/>
            <a:ext cx="838200" cy="0"/>
          </a:xfrm>
          <a:prstGeom prst="line">
            <a:avLst/>
          </a:prstGeom>
          <a:noFill/>
          <a:ln w="9525">
            <a:solidFill>
              <a:schemeClr val="tx1"/>
            </a:solidFill>
            <a:round/>
            <a:headEnd/>
            <a:tailEnd type="triangle" w="med" len="med"/>
          </a:ln>
          <a:effectLst/>
        </p:spPr>
        <p:txBody>
          <a:bodyPr/>
          <a:lstStyle/>
          <a:p>
            <a:endParaRPr lang="en-US"/>
          </a:p>
        </p:txBody>
      </p:sp>
      <p:sp>
        <p:nvSpPr>
          <p:cNvPr id="337928" name="Text Box 8"/>
          <p:cNvSpPr txBox="1">
            <a:spLocks noChangeArrowheads="1"/>
          </p:cNvSpPr>
          <p:nvPr/>
        </p:nvSpPr>
        <p:spPr bwMode="auto">
          <a:xfrm>
            <a:off x="6616700" y="3440153"/>
            <a:ext cx="2262188" cy="457200"/>
          </a:xfrm>
          <a:prstGeom prst="rect">
            <a:avLst/>
          </a:prstGeom>
          <a:noFill/>
          <a:ln w="9525">
            <a:noFill/>
            <a:miter lim="800000"/>
            <a:headEnd/>
            <a:tailEnd/>
          </a:ln>
          <a:effectLst/>
        </p:spPr>
        <p:txBody>
          <a:bodyPr wrap="none">
            <a:spAutoFit/>
          </a:bodyPr>
          <a:lstStyle/>
          <a:p>
            <a:pPr eaLnBrk="0" hangingPunct="0"/>
            <a:r>
              <a:rPr lang="en-US" sz="1200" u="sng" dirty="0">
                <a:latin typeface="Verdana" pitchFamily="34" charset="0"/>
              </a:rPr>
              <a:t>Output</a:t>
            </a:r>
          </a:p>
          <a:p>
            <a:pPr eaLnBrk="0" hangingPunct="0">
              <a:buFontTx/>
              <a:buChar char="•"/>
            </a:pPr>
            <a:r>
              <a:rPr lang="en-US" sz="1200" dirty="0">
                <a:latin typeface="Verdana" pitchFamily="34" charset="0"/>
              </a:rPr>
              <a:t> Approval proses </a:t>
            </a:r>
            <a:r>
              <a:rPr lang="en-US" sz="1200" dirty="0" err="1">
                <a:latin typeface="Verdana" pitchFamily="34" charset="0"/>
              </a:rPr>
              <a:t>produksi</a:t>
            </a:r>
            <a:endParaRPr lang="en-US" sz="1200" dirty="0">
              <a:latin typeface="Verdana" pitchFamily="34" charset="0"/>
            </a:endParaRPr>
          </a:p>
        </p:txBody>
      </p:sp>
      <p:sp>
        <p:nvSpPr>
          <p:cNvPr id="337929" name="Text Box 9"/>
          <p:cNvSpPr txBox="1">
            <a:spLocks noChangeArrowheads="1"/>
          </p:cNvSpPr>
          <p:nvPr/>
        </p:nvSpPr>
        <p:spPr bwMode="auto">
          <a:xfrm>
            <a:off x="5985770" y="1428736"/>
            <a:ext cx="2697163" cy="1370013"/>
          </a:xfrm>
          <a:prstGeom prst="rect">
            <a:avLst/>
          </a:prstGeom>
          <a:noFill/>
          <a:ln w="9525">
            <a:noFill/>
            <a:miter lim="800000"/>
            <a:headEnd/>
            <a:tailEnd/>
          </a:ln>
          <a:effectLst/>
        </p:spPr>
        <p:txBody>
          <a:bodyPr>
            <a:spAutoFit/>
          </a:bodyPr>
          <a:lstStyle/>
          <a:p>
            <a:pPr eaLnBrk="0" hangingPunct="0"/>
            <a:r>
              <a:rPr lang="en-US" sz="1200" u="sng" dirty="0">
                <a:latin typeface="Verdana" pitchFamily="34" charset="0"/>
              </a:rPr>
              <a:t>With Who (</a:t>
            </a:r>
            <a:r>
              <a:rPr lang="en-US" sz="1200" u="sng" dirty="0" err="1">
                <a:latin typeface="Verdana" pitchFamily="34" charset="0"/>
              </a:rPr>
              <a:t>Sumber</a:t>
            </a:r>
            <a:r>
              <a:rPr lang="en-US" sz="1200" u="sng" dirty="0">
                <a:latin typeface="Verdana" pitchFamily="34" charset="0"/>
              </a:rPr>
              <a:t> </a:t>
            </a:r>
            <a:r>
              <a:rPr lang="en-US" sz="1200" u="sng" dirty="0" err="1">
                <a:latin typeface="Verdana" pitchFamily="34" charset="0"/>
              </a:rPr>
              <a:t>daya</a:t>
            </a:r>
            <a:r>
              <a:rPr lang="en-US" sz="1200" u="sng" dirty="0">
                <a:latin typeface="Verdana" pitchFamily="34" charset="0"/>
              </a:rPr>
              <a:t> </a:t>
            </a:r>
            <a:r>
              <a:rPr lang="en-US" sz="1200" u="sng" dirty="0" err="1">
                <a:latin typeface="Verdana" pitchFamily="34" charset="0"/>
              </a:rPr>
              <a:t>manusia</a:t>
            </a:r>
            <a:r>
              <a:rPr lang="en-US" sz="1200" u="sng" dirty="0">
                <a:latin typeface="Verdana" pitchFamily="34" charset="0"/>
              </a:rPr>
              <a:t>)</a:t>
            </a:r>
          </a:p>
          <a:p>
            <a:pPr eaLnBrk="0" hangingPunct="0">
              <a:buFontTx/>
              <a:buChar char="•"/>
            </a:pPr>
            <a:r>
              <a:rPr lang="en-US" sz="1200" dirty="0">
                <a:latin typeface="Verdana" pitchFamily="34" charset="0"/>
              </a:rPr>
              <a:t> </a:t>
            </a:r>
            <a:r>
              <a:rPr lang="en-US" sz="1200" dirty="0" err="1">
                <a:latin typeface="Verdana" pitchFamily="34" charset="0"/>
              </a:rPr>
              <a:t>Memahami</a:t>
            </a:r>
            <a:r>
              <a:rPr lang="en-US" sz="1200" dirty="0">
                <a:latin typeface="Verdana" pitchFamily="34" charset="0"/>
              </a:rPr>
              <a:t> SPC, MSA, FMEA, PPAP, APQP</a:t>
            </a:r>
          </a:p>
          <a:p>
            <a:pPr eaLnBrk="0" hangingPunct="0">
              <a:buFontTx/>
              <a:buChar char="•"/>
            </a:pPr>
            <a:r>
              <a:rPr lang="en-US" sz="1200" dirty="0">
                <a:latin typeface="Verdana" pitchFamily="34" charset="0"/>
              </a:rPr>
              <a:t> Support </a:t>
            </a:r>
            <a:r>
              <a:rPr lang="en-US" sz="1200" dirty="0" err="1">
                <a:latin typeface="Verdana" pitchFamily="34" charset="0"/>
              </a:rPr>
              <a:t>manajemen</a:t>
            </a:r>
            <a:r>
              <a:rPr lang="en-US" sz="1200" dirty="0">
                <a:latin typeface="Verdana" pitchFamily="34" charset="0"/>
              </a:rPr>
              <a:t> </a:t>
            </a:r>
            <a:r>
              <a:rPr lang="en-US" sz="1200" dirty="0" err="1">
                <a:latin typeface="Verdana" pitchFamily="34" charset="0"/>
              </a:rPr>
              <a:t>terhadap</a:t>
            </a:r>
            <a:r>
              <a:rPr lang="en-US" sz="1200" dirty="0">
                <a:latin typeface="Verdana" pitchFamily="34" charset="0"/>
              </a:rPr>
              <a:t> project APQP</a:t>
            </a:r>
          </a:p>
          <a:p>
            <a:pPr eaLnBrk="0" hangingPunct="0"/>
            <a:endParaRPr lang="en-US" sz="1200" u="sng" dirty="0">
              <a:latin typeface="Verdana" pitchFamily="34" charset="0"/>
            </a:endParaRPr>
          </a:p>
        </p:txBody>
      </p:sp>
      <p:sp>
        <p:nvSpPr>
          <p:cNvPr id="337930" name="Text Box 10"/>
          <p:cNvSpPr txBox="1">
            <a:spLocks noChangeArrowheads="1"/>
          </p:cNvSpPr>
          <p:nvPr/>
        </p:nvSpPr>
        <p:spPr bwMode="auto">
          <a:xfrm>
            <a:off x="1625536" y="1482356"/>
            <a:ext cx="2727466" cy="1169551"/>
          </a:xfrm>
          <a:prstGeom prst="rect">
            <a:avLst/>
          </a:prstGeom>
          <a:noFill/>
          <a:ln w="9525">
            <a:noFill/>
            <a:miter lim="800000"/>
            <a:headEnd/>
            <a:tailEnd/>
          </a:ln>
          <a:effectLst/>
        </p:spPr>
        <p:txBody>
          <a:bodyPr wrap="square">
            <a:spAutoFit/>
          </a:bodyPr>
          <a:lstStyle/>
          <a:p>
            <a:pPr eaLnBrk="0" hangingPunct="0"/>
            <a:r>
              <a:rPr lang="en-US" sz="1400" u="sng" dirty="0">
                <a:latin typeface="Verdana" pitchFamily="34" charset="0"/>
              </a:rPr>
              <a:t>With what (</a:t>
            </a:r>
            <a:r>
              <a:rPr lang="en-US" sz="1400" u="sng" dirty="0" err="1">
                <a:latin typeface="Verdana" pitchFamily="34" charset="0"/>
              </a:rPr>
              <a:t>Infrastuktur</a:t>
            </a:r>
            <a:r>
              <a:rPr lang="en-US" sz="1400" u="sng" dirty="0">
                <a:latin typeface="Verdana" pitchFamily="34" charset="0"/>
              </a:rPr>
              <a:t>/resources)</a:t>
            </a:r>
          </a:p>
          <a:p>
            <a:pPr eaLnBrk="0" hangingPunct="0">
              <a:buFontTx/>
              <a:buChar char="•"/>
            </a:pPr>
            <a:r>
              <a:rPr lang="en-US" sz="1400" dirty="0">
                <a:latin typeface="Verdana" pitchFamily="34" charset="0"/>
              </a:rPr>
              <a:t> </a:t>
            </a:r>
            <a:r>
              <a:rPr lang="en-US" sz="1400" dirty="0" err="1">
                <a:latin typeface="Verdana" pitchFamily="34" charset="0"/>
              </a:rPr>
              <a:t>Alat</a:t>
            </a:r>
            <a:r>
              <a:rPr lang="en-US" sz="1400" dirty="0">
                <a:latin typeface="Verdana" pitchFamily="34" charset="0"/>
              </a:rPr>
              <a:t> </a:t>
            </a:r>
            <a:r>
              <a:rPr lang="en-US" sz="1400" dirty="0" err="1">
                <a:latin typeface="Verdana" pitchFamily="34" charset="0"/>
              </a:rPr>
              <a:t>uji</a:t>
            </a:r>
            <a:endParaRPr lang="en-US" sz="1400" dirty="0">
              <a:latin typeface="Verdana" pitchFamily="34" charset="0"/>
            </a:endParaRPr>
          </a:p>
          <a:p>
            <a:pPr eaLnBrk="0" hangingPunct="0">
              <a:buFontTx/>
              <a:buChar char="•"/>
            </a:pPr>
            <a:r>
              <a:rPr lang="en-US" sz="1400" dirty="0">
                <a:latin typeface="Verdana" pitchFamily="34" charset="0"/>
              </a:rPr>
              <a:t> </a:t>
            </a:r>
            <a:r>
              <a:rPr lang="en-US" sz="1400" dirty="0" err="1">
                <a:latin typeface="Verdana" pitchFamily="34" charset="0"/>
              </a:rPr>
              <a:t>Mesin</a:t>
            </a:r>
            <a:r>
              <a:rPr lang="en-US" sz="1400" dirty="0">
                <a:latin typeface="Verdana" pitchFamily="34" charset="0"/>
              </a:rPr>
              <a:t> </a:t>
            </a:r>
          </a:p>
          <a:p>
            <a:pPr eaLnBrk="0" hangingPunct="0">
              <a:buFontTx/>
              <a:buChar char="•"/>
            </a:pPr>
            <a:r>
              <a:rPr lang="en-US" sz="1400" dirty="0">
                <a:latin typeface="Verdana" pitchFamily="34" charset="0"/>
              </a:rPr>
              <a:t> Jig </a:t>
            </a:r>
          </a:p>
        </p:txBody>
      </p:sp>
      <p:sp>
        <p:nvSpPr>
          <p:cNvPr id="337931" name="Text Box 11"/>
          <p:cNvSpPr txBox="1">
            <a:spLocks noChangeArrowheads="1"/>
          </p:cNvSpPr>
          <p:nvPr/>
        </p:nvSpPr>
        <p:spPr bwMode="auto">
          <a:xfrm>
            <a:off x="697706" y="4640247"/>
            <a:ext cx="2960688" cy="1004888"/>
          </a:xfrm>
          <a:prstGeom prst="rect">
            <a:avLst/>
          </a:prstGeom>
          <a:noFill/>
          <a:ln w="9525">
            <a:noFill/>
            <a:miter lim="800000"/>
            <a:headEnd/>
            <a:tailEnd/>
          </a:ln>
          <a:effectLst/>
        </p:spPr>
        <p:txBody>
          <a:bodyPr wrap="none">
            <a:spAutoFit/>
          </a:bodyPr>
          <a:lstStyle/>
          <a:p>
            <a:pPr eaLnBrk="0" hangingPunct="0"/>
            <a:r>
              <a:rPr lang="en-US" sz="1200" u="sng" dirty="0">
                <a:latin typeface="Verdana" pitchFamily="34" charset="0"/>
              </a:rPr>
              <a:t>How (</a:t>
            </a:r>
            <a:r>
              <a:rPr lang="en-US" sz="1200" u="sng" dirty="0" err="1">
                <a:latin typeface="Verdana" pitchFamily="34" charset="0"/>
              </a:rPr>
              <a:t>Prosedur</a:t>
            </a:r>
            <a:r>
              <a:rPr lang="en-US" sz="1200" u="sng" dirty="0">
                <a:latin typeface="Verdana" pitchFamily="34" charset="0"/>
              </a:rPr>
              <a:t>/ </a:t>
            </a:r>
            <a:r>
              <a:rPr lang="en-US" sz="1200" u="sng" dirty="0" err="1">
                <a:latin typeface="Verdana" pitchFamily="34" charset="0"/>
              </a:rPr>
              <a:t>instruksi</a:t>
            </a:r>
            <a:r>
              <a:rPr lang="en-US" sz="1200" u="sng" dirty="0">
                <a:latin typeface="Verdana" pitchFamily="34" charset="0"/>
              </a:rPr>
              <a:t>/ standard)</a:t>
            </a:r>
          </a:p>
          <a:p>
            <a:pPr eaLnBrk="0" hangingPunct="0">
              <a:buFontTx/>
              <a:buChar char="•"/>
            </a:pPr>
            <a:r>
              <a:rPr lang="en-US" sz="1200" dirty="0">
                <a:latin typeface="Verdana" pitchFamily="34" charset="0"/>
              </a:rPr>
              <a:t> </a:t>
            </a:r>
            <a:r>
              <a:rPr lang="en-US" sz="1200" dirty="0" err="1">
                <a:latin typeface="Verdana" pitchFamily="34" charset="0"/>
              </a:rPr>
              <a:t>Prosedur</a:t>
            </a:r>
            <a:r>
              <a:rPr lang="en-US" sz="1200" dirty="0">
                <a:latin typeface="Verdana" pitchFamily="34" charset="0"/>
              </a:rPr>
              <a:t> APQP</a:t>
            </a:r>
          </a:p>
          <a:p>
            <a:pPr eaLnBrk="0" hangingPunct="0">
              <a:buFontTx/>
              <a:buChar char="•"/>
            </a:pPr>
            <a:r>
              <a:rPr lang="en-US" sz="1200" dirty="0">
                <a:latin typeface="Verdana" pitchFamily="34" charset="0"/>
              </a:rPr>
              <a:t> Guidance MSA, SPC, FMEA</a:t>
            </a:r>
          </a:p>
          <a:p>
            <a:pPr eaLnBrk="0" hangingPunct="0">
              <a:buFontTx/>
              <a:buChar char="•"/>
            </a:pPr>
            <a:r>
              <a:rPr lang="en-US" sz="1200" dirty="0">
                <a:latin typeface="Verdana" pitchFamily="34" charset="0"/>
              </a:rPr>
              <a:t> Special characteristic symbol</a:t>
            </a:r>
          </a:p>
          <a:p>
            <a:pPr eaLnBrk="0" hangingPunct="0">
              <a:buFontTx/>
              <a:buChar char="•"/>
            </a:pPr>
            <a:r>
              <a:rPr lang="en-US" sz="1200" dirty="0">
                <a:latin typeface="Verdana" pitchFamily="34" charset="0"/>
              </a:rPr>
              <a:t> JIS standard</a:t>
            </a:r>
            <a:endParaRPr lang="en-US" sz="1200" u="sng" dirty="0">
              <a:latin typeface="Verdana" pitchFamily="34" charset="0"/>
            </a:endParaRPr>
          </a:p>
        </p:txBody>
      </p:sp>
      <p:sp>
        <p:nvSpPr>
          <p:cNvPr id="337932" name="Text Box 12"/>
          <p:cNvSpPr txBox="1">
            <a:spLocks noChangeArrowheads="1"/>
          </p:cNvSpPr>
          <p:nvPr/>
        </p:nvSpPr>
        <p:spPr bwMode="auto">
          <a:xfrm>
            <a:off x="5864225" y="4479913"/>
            <a:ext cx="3273653" cy="1200329"/>
          </a:xfrm>
          <a:prstGeom prst="rect">
            <a:avLst/>
          </a:prstGeom>
          <a:noFill/>
          <a:ln w="9525">
            <a:noFill/>
            <a:miter lim="800000"/>
            <a:headEnd/>
            <a:tailEnd/>
          </a:ln>
          <a:effectLst/>
        </p:spPr>
        <p:txBody>
          <a:bodyPr wrap="none">
            <a:spAutoFit/>
          </a:bodyPr>
          <a:lstStyle/>
          <a:p>
            <a:pPr eaLnBrk="0" hangingPunct="0"/>
            <a:r>
              <a:rPr lang="en-US" sz="1200" u="sng" dirty="0">
                <a:latin typeface="Verdana" pitchFamily="34" charset="0"/>
              </a:rPr>
              <a:t>How many (Performa </a:t>
            </a:r>
            <a:r>
              <a:rPr lang="en-US" sz="1200" u="sng" dirty="0" err="1">
                <a:latin typeface="Verdana" pitchFamily="34" charset="0"/>
              </a:rPr>
              <a:t>indikator</a:t>
            </a:r>
            <a:r>
              <a:rPr lang="en-US" sz="1200" u="sng" dirty="0">
                <a:latin typeface="Verdana" pitchFamily="34" charset="0"/>
              </a:rPr>
              <a:t>)</a:t>
            </a:r>
          </a:p>
          <a:p>
            <a:pPr eaLnBrk="0" hangingPunct="0">
              <a:buFontTx/>
              <a:buChar char="•"/>
            </a:pPr>
            <a:r>
              <a:rPr lang="en-US" sz="1200" dirty="0">
                <a:latin typeface="Verdana" pitchFamily="34" charset="0"/>
              </a:rPr>
              <a:t> Project </a:t>
            </a:r>
            <a:r>
              <a:rPr lang="en-US" sz="1200" dirty="0" err="1">
                <a:latin typeface="Verdana" pitchFamily="34" charset="0"/>
              </a:rPr>
              <a:t>selesai</a:t>
            </a:r>
            <a:r>
              <a:rPr lang="en-US" sz="1200" dirty="0">
                <a:latin typeface="Verdana" pitchFamily="34" charset="0"/>
              </a:rPr>
              <a:t> </a:t>
            </a:r>
            <a:r>
              <a:rPr lang="en-US" sz="1200" dirty="0" err="1">
                <a:latin typeface="Verdana" pitchFamily="34" charset="0"/>
              </a:rPr>
              <a:t>tepat</a:t>
            </a:r>
            <a:r>
              <a:rPr lang="en-US" sz="1200" dirty="0">
                <a:latin typeface="Verdana" pitchFamily="34" charset="0"/>
              </a:rPr>
              <a:t> </a:t>
            </a:r>
            <a:r>
              <a:rPr lang="en-US" sz="1200" dirty="0" err="1">
                <a:latin typeface="Verdana" pitchFamily="34" charset="0"/>
              </a:rPr>
              <a:t>waktu</a:t>
            </a:r>
            <a:endParaRPr lang="en-US" sz="1200" dirty="0">
              <a:latin typeface="Verdana" pitchFamily="34" charset="0"/>
            </a:endParaRPr>
          </a:p>
          <a:p>
            <a:pPr eaLnBrk="0" hangingPunct="0">
              <a:buFontTx/>
              <a:buChar char="•"/>
            </a:pPr>
            <a:r>
              <a:rPr lang="en-US" sz="1200" dirty="0">
                <a:latin typeface="Verdana" pitchFamily="34" charset="0"/>
              </a:rPr>
              <a:t> Target cost </a:t>
            </a:r>
            <a:r>
              <a:rPr lang="en-US" sz="1200" dirty="0" err="1">
                <a:latin typeface="Verdana" pitchFamily="34" charset="0"/>
              </a:rPr>
              <a:t>dan</a:t>
            </a:r>
            <a:r>
              <a:rPr lang="en-US" sz="1200" dirty="0">
                <a:latin typeface="Verdana" pitchFamily="34" charset="0"/>
              </a:rPr>
              <a:t> productivity </a:t>
            </a:r>
            <a:r>
              <a:rPr lang="en-US" sz="1200" dirty="0" err="1">
                <a:latin typeface="Verdana" pitchFamily="34" charset="0"/>
              </a:rPr>
              <a:t>tercapai</a:t>
            </a:r>
            <a:endParaRPr lang="en-US" sz="1200" dirty="0">
              <a:latin typeface="Verdana" pitchFamily="34" charset="0"/>
            </a:endParaRPr>
          </a:p>
          <a:p>
            <a:pPr eaLnBrk="0" hangingPunct="0">
              <a:buFontTx/>
              <a:buChar char="•"/>
            </a:pPr>
            <a:r>
              <a:rPr lang="en-US" sz="1200" dirty="0">
                <a:latin typeface="Verdana" pitchFamily="34" charset="0"/>
              </a:rPr>
              <a:t> Index capability &gt; 1.67</a:t>
            </a:r>
          </a:p>
          <a:p>
            <a:pPr eaLnBrk="0" hangingPunct="0">
              <a:buFontTx/>
              <a:buChar char="•"/>
            </a:pPr>
            <a:r>
              <a:rPr lang="en-US" sz="1200" dirty="0">
                <a:latin typeface="Verdana" pitchFamily="34" charset="0"/>
              </a:rPr>
              <a:t> </a:t>
            </a:r>
            <a:r>
              <a:rPr lang="en-US" sz="1200" dirty="0" err="1">
                <a:latin typeface="Verdana" pitchFamily="34" charset="0"/>
              </a:rPr>
              <a:t>Semua</a:t>
            </a:r>
            <a:r>
              <a:rPr lang="en-US" sz="1200" dirty="0">
                <a:latin typeface="Verdana" pitchFamily="34" charset="0"/>
              </a:rPr>
              <a:t> </a:t>
            </a:r>
            <a:r>
              <a:rPr lang="en-US" sz="1200" dirty="0" err="1">
                <a:latin typeface="Verdana" pitchFamily="34" charset="0"/>
              </a:rPr>
              <a:t>spesifikasi</a:t>
            </a:r>
            <a:r>
              <a:rPr lang="en-US" sz="1200" dirty="0">
                <a:latin typeface="Verdana" pitchFamily="34" charset="0"/>
              </a:rPr>
              <a:t> customer </a:t>
            </a:r>
            <a:r>
              <a:rPr lang="en-US" sz="1200" dirty="0" err="1">
                <a:latin typeface="Verdana" pitchFamily="34" charset="0"/>
              </a:rPr>
              <a:t>terpenuhi</a:t>
            </a:r>
            <a:endParaRPr lang="en-US" sz="1200" dirty="0">
              <a:latin typeface="Verdana" pitchFamily="34" charset="0"/>
            </a:endParaRPr>
          </a:p>
          <a:p>
            <a:pPr eaLnBrk="0" hangingPunct="0">
              <a:buFontTx/>
              <a:buChar char="•"/>
            </a:pPr>
            <a:endParaRPr lang="en-US" sz="1200" dirty="0">
              <a:latin typeface="Verdana" pitchFamily="34" charset="0"/>
            </a:endParaRPr>
          </a:p>
        </p:txBody>
      </p:sp>
      <p:sp>
        <p:nvSpPr>
          <p:cNvPr id="337933" name="Line 13"/>
          <p:cNvSpPr>
            <a:spLocks noChangeShapeType="1"/>
          </p:cNvSpPr>
          <p:nvPr/>
        </p:nvSpPr>
        <p:spPr bwMode="auto">
          <a:xfrm flipV="1">
            <a:off x="3505200" y="4127487"/>
            <a:ext cx="306388" cy="457200"/>
          </a:xfrm>
          <a:prstGeom prst="line">
            <a:avLst/>
          </a:prstGeom>
          <a:noFill/>
          <a:ln w="9525">
            <a:solidFill>
              <a:schemeClr val="tx1"/>
            </a:solidFill>
            <a:round/>
            <a:headEnd/>
            <a:tailEnd type="triangle" w="med" len="med"/>
          </a:ln>
          <a:effectLst/>
        </p:spPr>
        <p:txBody>
          <a:bodyPr/>
          <a:lstStyle/>
          <a:p>
            <a:endParaRPr lang="en-US"/>
          </a:p>
        </p:txBody>
      </p:sp>
      <p:sp>
        <p:nvSpPr>
          <p:cNvPr id="337934" name="Line 14"/>
          <p:cNvSpPr>
            <a:spLocks noChangeShapeType="1"/>
          </p:cNvSpPr>
          <p:nvPr/>
        </p:nvSpPr>
        <p:spPr bwMode="auto">
          <a:xfrm flipH="1" flipV="1">
            <a:off x="5335588" y="4127487"/>
            <a:ext cx="228600" cy="450849"/>
          </a:xfrm>
          <a:prstGeom prst="line">
            <a:avLst/>
          </a:prstGeom>
          <a:noFill/>
          <a:ln w="9525">
            <a:solidFill>
              <a:schemeClr val="tx1"/>
            </a:solidFill>
            <a:round/>
            <a:headEnd/>
            <a:tailEnd type="triangle" w="med" len="med"/>
          </a:ln>
          <a:effectLst/>
        </p:spPr>
        <p:txBody>
          <a:bodyPr/>
          <a:lstStyle/>
          <a:p>
            <a:endParaRPr lang="en-US"/>
          </a:p>
        </p:txBody>
      </p:sp>
      <p:sp>
        <p:nvSpPr>
          <p:cNvPr id="337935" name="Line 15"/>
          <p:cNvSpPr>
            <a:spLocks noChangeShapeType="1"/>
          </p:cNvSpPr>
          <p:nvPr/>
        </p:nvSpPr>
        <p:spPr bwMode="auto">
          <a:xfrm>
            <a:off x="3582988" y="2679687"/>
            <a:ext cx="304800" cy="381000"/>
          </a:xfrm>
          <a:prstGeom prst="line">
            <a:avLst/>
          </a:prstGeom>
          <a:noFill/>
          <a:ln w="9525">
            <a:solidFill>
              <a:schemeClr val="tx1"/>
            </a:solidFill>
            <a:round/>
            <a:headEnd/>
            <a:tailEnd type="triangle" w="med" len="med"/>
          </a:ln>
          <a:effectLst/>
        </p:spPr>
        <p:txBody>
          <a:bodyPr/>
          <a:lstStyle/>
          <a:p>
            <a:endParaRPr lang="en-US"/>
          </a:p>
        </p:txBody>
      </p:sp>
      <p:sp>
        <p:nvSpPr>
          <p:cNvPr id="337936" name="Line 16"/>
          <p:cNvSpPr>
            <a:spLocks noChangeShapeType="1"/>
          </p:cNvSpPr>
          <p:nvPr/>
        </p:nvSpPr>
        <p:spPr bwMode="auto">
          <a:xfrm>
            <a:off x="3125788" y="3698862"/>
            <a:ext cx="457200" cy="0"/>
          </a:xfrm>
          <a:prstGeom prst="line">
            <a:avLst/>
          </a:prstGeom>
          <a:noFill/>
          <a:ln w="9525">
            <a:solidFill>
              <a:schemeClr val="tx1"/>
            </a:solidFill>
            <a:round/>
            <a:headEnd/>
            <a:tailEnd type="triangle" w="med" len="med"/>
          </a:ln>
          <a:effectLst/>
        </p:spPr>
        <p:txBody>
          <a:bodyPr/>
          <a:lstStyle/>
          <a:p>
            <a:endParaRPr lang="en-US"/>
          </a:p>
        </p:txBody>
      </p:sp>
      <p:sp>
        <p:nvSpPr>
          <p:cNvPr id="337937" name="WordArt 17"/>
          <p:cNvSpPr>
            <a:spLocks noChangeArrowheads="1" noChangeShapeType="1" noTextEdit="1"/>
          </p:cNvSpPr>
          <p:nvPr/>
        </p:nvSpPr>
        <p:spPr bwMode="auto">
          <a:xfrm>
            <a:off x="3549650" y="762000"/>
            <a:ext cx="2466975" cy="361950"/>
          </a:xfrm>
          <a:prstGeom prst="rect">
            <a:avLst/>
          </a:prstGeom>
        </p:spPr>
        <p:txBody>
          <a:bodyPr wrap="none" fromWordArt="1">
            <a:prstTxWarp prst="textPlain">
              <a:avLst>
                <a:gd name="adj" fmla="val 50000"/>
              </a:avLst>
            </a:prstTxWarp>
          </a:bodyPr>
          <a:lstStyle/>
          <a:p>
            <a:pPr algn="ctr"/>
            <a:r>
              <a:rPr lang="en-US" sz="2000"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Turtle Approach</a:t>
            </a:r>
          </a:p>
        </p:txBody>
      </p:sp>
      <p:sp>
        <p:nvSpPr>
          <p:cNvPr id="337938" name="Line 18"/>
          <p:cNvSpPr>
            <a:spLocks noChangeShapeType="1"/>
          </p:cNvSpPr>
          <p:nvPr/>
        </p:nvSpPr>
        <p:spPr bwMode="auto">
          <a:xfrm flipH="1">
            <a:off x="5486400" y="2479662"/>
            <a:ext cx="381000" cy="533400"/>
          </a:xfrm>
          <a:prstGeom prst="line">
            <a:avLst/>
          </a:prstGeom>
          <a:noFill/>
          <a:ln w="9525">
            <a:solidFill>
              <a:schemeClr val="tx1"/>
            </a:solidFill>
            <a:round/>
            <a:headEnd/>
            <a:tailEnd type="triangle" w="med" len="med"/>
          </a:ln>
          <a:effectLst/>
        </p:spPr>
        <p:txBody>
          <a:bodyPr/>
          <a:lstStyle/>
          <a:p>
            <a:endParaRPr lang="en-US"/>
          </a:p>
        </p:txBody>
      </p:sp>
      <p:sp>
        <p:nvSpPr>
          <p:cNvPr id="19" name="Text Box 11"/>
          <p:cNvSpPr txBox="1">
            <a:spLocks noChangeArrowheads="1"/>
          </p:cNvSpPr>
          <p:nvPr/>
        </p:nvSpPr>
        <p:spPr bwMode="auto">
          <a:xfrm>
            <a:off x="3307449" y="5331944"/>
            <a:ext cx="2530606" cy="1200329"/>
          </a:xfrm>
          <a:prstGeom prst="rect">
            <a:avLst/>
          </a:prstGeom>
          <a:noFill/>
          <a:ln w="9525">
            <a:noFill/>
            <a:miter lim="800000"/>
            <a:headEnd/>
            <a:tailEnd/>
          </a:ln>
          <a:effectLst/>
        </p:spPr>
        <p:txBody>
          <a:bodyPr wrap="square">
            <a:spAutoFit/>
          </a:bodyPr>
          <a:lstStyle/>
          <a:p>
            <a:pPr eaLnBrk="0" hangingPunct="0"/>
            <a:r>
              <a:rPr lang="en-US" sz="1200" u="sng" dirty="0">
                <a:latin typeface="Verdana" pitchFamily="34" charset="0"/>
              </a:rPr>
              <a:t>Risk (Potential Problem)</a:t>
            </a:r>
          </a:p>
          <a:p>
            <a:pPr eaLnBrk="0" hangingPunct="0">
              <a:buFontTx/>
              <a:buChar char="•"/>
            </a:pPr>
            <a:r>
              <a:rPr lang="en-US" sz="1200" dirty="0">
                <a:latin typeface="Verdana" pitchFamily="34" charset="0"/>
              </a:rPr>
              <a:t> </a:t>
            </a:r>
            <a:r>
              <a:rPr lang="en-US" sz="1200" dirty="0" err="1">
                <a:latin typeface="Verdana" pitchFamily="34" charset="0"/>
              </a:rPr>
              <a:t>Lemahnya</a:t>
            </a:r>
            <a:r>
              <a:rPr lang="en-US" sz="1200" dirty="0">
                <a:latin typeface="Verdana" pitchFamily="34" charset="0"/>
              </a:rPr>
              <a:t> monitoring project</a:t>
            </a:r>
          </a:p>
          <a:p>
            <a:pPr eaLnBrk="0" hangingPunct="0">
              <a:buFontTx/>
              <a:buChar char="•"/>
            </a:pPr>
            <a:r>
              <a:rPr lang="en-US" sz="1200" dirty="0">
                <a:latin typeface="Verdana" pitchFamily="34" charset="0"/>
              </a:rPr>
              <a:t> Over Budget</a:t>
            </a:r>
          </a:p>
          <a:p>
            <a:pPr eaLnBrk="0" hangingPunct="0"/>
            <a:r>
              <a:rPr lang="en-US" sz="1200" u="sng" dirty="0" err="1">
                <a:solidFill>
                  <a:srgbClr val="FF0000"/>
                </a:solidFill>
                <a:latin typeface="Verdana" pitchFamily="34" charset="0"/>
              </a:rPr>
              <a:t>Peluang</a:t>
            </a:r>
            <a:r>
              <a:rPr lang="en-US" sz="1200" u="sng" dirty="0">
                <a:solidFill>
                  <a:srgbClr val="FF0000"/>
                </a:solidFill>
                <a:latin typeface="Verdana" pitchFamily="34" charset="0"/>
              </a:rPr>
              <a:t> (Opportunity)</a:t>
            </a:r>
          </a:p>
          <a:p>
            <a:pPr marL="171450" indent="-171450" eaLnBrk="0" hangingPunct="0">
              <a:buSzPct val="150000"/>
              <a:buFont typeface="Arial" panose="020B0604020202020204" pitchFamily="34" charset="0"/>
              <a:buChar char="•"/>
            </a:pPr>
            <a:r>
              <a:rPr lang="en-US" sz="1200" dirty="0">
                <a:solidFill>
                  <a:srgbClr val="FF0000"/>
                </a:solidFill>
                <a:latin typeface="Verdana" pitchFamily="34" charset="0"/>
              </a:rPr>
              <a:t>Reject </a:t>
            </a:r>
            <a:r>
              <a:rPr lang="en-US" sz="1200" dirty="0" err="1">
                <a:solidFill>
                  <a:srgbClr val="FF0000"/>
                </a:solidFill>
                <a:latin typeface="Verdana" pitchFamily="34" charset="0"/>
              </a:rPr>
              <a:t>produk</a:t>
            </a:r>
            <a:r>
              <a:rPr lang="en-US" sz="1200" dirty="0">
                <a:solidFill>
                  <a:srgbClr val="FF0000"/>
                </a:solidFill>
                <a:latin typeface="Verdana" pitchFamily="34" charset="0"/>
              </a:rPr>
              <a:t> </a:t>
            </a:r>
            <a:r>
              <a:rPr lang="en-US" sz="1200" dirty="0" err="1">
                <a:solidFill>
                  <a:srgbClr val="FF0000"/>
                </a:solidFill>
                <a:latin typeface="Verdana" pitchFamily="34" charset="0"/>
              </a:rPr>
              <a:t>kecil</a:t>
            </a:r>
            <a:endParaRPr lang="en-US" sz="1200" dirty="0">
              <a:solidFill>
                <a:srgbClr val="FF0000"/>
              </a:solidFill>
              <a:latin typeface="Verdana" pitchFamily="34" charset="0"/>
            </a:endParaRPr>
          </a:p>
        </p:txBody>
      </p:sp>
      <p:sp>
        <p:nvSpPr>
          <p:cNvPr id="20" name="Line 14"/>
          <p:cNvSpPr>
            <a:spLocks noChangeShapeType="1"/>
          </p:cNvSpPr>
          <p:nvPr/>
        </p:nvSpPr>
        <p:spPr bwMode="auto">
          <a:xfrm flipV="1">
            <a:off x="4572000" y="4308462"/>
            <a:ext cx="0" cy="882588"/>
          </a:xfrm>
          <a:prstGeom prst="line">
            <a:avLst/>
          </a:prstGeom>
          <a:noFill/>
          <a:ln w="9525">
            <a:solidFill>
              <a:schemeClr val="tx1"/>
            </a:solidFill>
            <a:round/>
            <a:headEnd/>
            <a:tailEnd type="triangle" w="med" len="med"/>
          </a:ln>
          <a:effectLst/>
        </p:spPr>
        <p:txBody>
          <a:bodyPr/>
          <a:lstStyle/>
          <a:p>
            <a:endParaRPr lang="en-US"/>
          </a:p>
        </p:txBody>
      </p:sp>
      <p:sp>
        <p:nvSpPr>
          <p:cNvPr id="2" name="Footer Placeholder 1">
            <a:extLst>
              <a:ext uri="{FF2B5EF4-FFF2-40B4-BE49-F238E27FC236}">
                <a16:creationId xmlns:a16="http://schemas.microsoft.com/office/drawing/2014/main" id="{274B3585-E821-4E89-B5B7-073240B9F733}"/>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
        <p:nvSpPr>
          <p:cNvPr id="3" name="Slide Number Placeholder 2">
            <a:extLst>
              <a:ext uri="{FF2B5EF4-FFF2-40B4-BE49-F238E27FC236}">
                <a16:creationId xmlns:a16="http://schemas.microsoft.com/office/drawing/2014/main" id="{49CA37AF-CC22-4D73-903E-38E67D7E61E8}"/>
              </a:ext>
            </a:extLst>
          </p:cNvPr>
          <p:cNvSpPr>
            <a:spLocks noGrp="1"/>
          </p:cNvSpPr>
          <p:nvPr>
            <p:ph type="sldNum" sz="quarter" idx="12"/>
          </p:nvPr>
        </p:nvSpPr>
        <p:spPr/>
        <p:txBody>
          <a:bodyPr/>
          <a:lstStyle/>
          <a:p>
            <a:pPr>
              <a:defRPr/>
            </a:pPr>
            <a:fld id="{6479658B-7F9C-4333-9499-869B8642C574}" type="slidenum">
              <a:rPr lang="en-US" smtClean="0"/>
              <a:pPr>
                <a:defRPr/>
              </a:pPr>
              <a:t>46</a:t>
            </a:fld>
            <a:endParaRPr lang="en-US"/>
          </a:p>
        </p:txBody>
      </p:sp>
    </p:spTree>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822BDA-DBA2-46CC-AF52-E3210E6274C8}"/>
              </a:ext>
            </a:extLst>
          </p:cNvPr>
          <p:cNvSpPr>
            <a:spLocks noGrp="1"/>
          </p:cNvSpPr>
          <p:nvPr>
            <p:ph type="sldNum" sz="quarter" idx="12"/>
          </p:nvPr>
        </p:nvSpPr>
        <p:spPr/>
        <p:txBody>
          <a:bodyPr/>
          <a:lstStyle/>
          <a:p>
            <a:pPr>
              <a:defRPr/>
            </a:pPr>
            <a:fld id="{B6F15528-21DE-4FAA-801E-634DDDAF4B2B}" type="slidenum">
              <a:rPr lang="en-US" sz="1200">
                <a:solidFill>
                  <a:prstClr val="black">
                    <a:tint val="75000"/>
                  </a:prstClr>
                </a:solidFill>
                <a:latin typeface="Calibri"/>
              </a:rPr>
              <a:pPr>
                <a:defRPr/>
              </a:pPr>
              <a:t>47</a:t>
            </a:fld>
            <a:endParaRPr lang="en-US" sz="1200">
              <a:solidFill>
                <a:prstClr val="black">
                  <a:tint val="75000"/>
                </a:prstClr>
              </a:solidFill>
              <a:latin typeface="Calibri"/>
            </a:endParaRPr>
          </a:p>
        </p:txBody>
      </p:sp>
      <p:sp>
        <p:nvSpPr>
          <p:cNvPr id="3" name="Flowchart: Or 2">
            <a:extLst>
              <a:ext uri="{FF2B5EF4-FFF2-40B4-BE49-F238E27FC236}">
                <a16:creationId xmlns:a16="http://schemas.microsoft.com/office/drawing/2014/main" id="{C30446E9-9222-4982-B6C5-564B99990365}"/>
              </a:ext>
            </a:extLst>
          </p:cNvPr>
          <p:cNvSpPr/>
          <p:nvPr/>
        </p:nvSpPr>
        <p:spPr>
          <a:xfrm>
            <a:off x="4519386" y="3048000"/>
            <a:ext cx="2971800" cy="2819400"/>
          </a:xfrm>
          <a:prstGeom prst="flowChartOr">
            <a:avLst/>
          </a:prstGeom>
          <a:solidFill>
            <a:schemeClr val="bg1"/>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266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D">
              <a:solidFill>
                <a:prstClr val="white"/>
              </a:solidFill>
              <a:latin typeface="Calibri"/>
            </a:endParaRPr>
          </a:p>
        </p:txBody>
      </p:sp>
      <p:sp>
        <p:nvSpPr>
          <p:cNvPr id="6" name="TextBox 5">
            <a:extLst>
              <a:ext uri="{FF2B5EF4-FFF2-40B4-BE49-F238E27FC236}">
                <a16:creationId xmlns:a16="http://schemas.microsoft.com/office/drawing/2014/main" id="{B5CE6B7E-90D2-47F4-8207-BA797532E8ED}"/>
              </a:ext>
            </a:extLst>
          </p:cNvPr>
          <p:cNvSpPr txBox="1"/>
          <p:nvPr/>
        </p:nvSpPr>
        <p:spPr>
          <a:xfrm>
            <a:off x="6905377" y="3296613"/>
            <a:ext cx="2315938" cy="774058"/>
          </a:xfrm>
          <a:prstGeom prst="rect">
            <a:avLst/>
          </a:prstGeom>
          <a:noFill/>
        </p:spPr>
        <p:txBody>
          <a:bodyPr wrap="square" rtlCol="0">
            <a:spAutoFit/>
          </a:bodyPr>
          <a:lstStyle/>
          <a:p>
            <a:pPr>
              <a:defRPr/>
            </a:pPr>
            <a:r>
              <a:rPr lang="en-US" sz="2215" b="1" dirty="0">
                <a:solidFill>
                  <a:prstClr val="black"/>
                </a:solidFill>
                <a:latin typeface="Calibri"/>
              </a:rPr>
              <a:t>PERENCANAAN</a:t>
            </a:r>
          </a:p>
          <a:p>
            <a:pPr>
              <a:defRPr/>
            </a:pPr>
            <a:r>
              <a:rPr lang="en-US" sz="2215" b="1" dirty="0">
                <a:solidFill>
                  <a:prstClr val="black"/>
                </a:solidFill>
                <a:latin typeface="Calibri"/>
              </a:rPr>
              <a:t>AUDIT</a:t>
            </a:r>
          </a:p>
        </p:txBody>
      </p:sp>
      <p:sp>
        <p:nvSpPr>
          <p:cNvPr id="7" name="TextBox 6">
            <a:extLst>
              <a:ext uri="{FF2B5EF4-FFF2-40B4-BE49-F238E27FC236}">
                <a16:creationId xmlns:a16="http://schemas.microsoft.com/office/drawing/2014/main" id="{52F91DD4-79B7-4A88-9E47-9255C239990B}"/>
              </a:ext>
            </a:extLst>
          </p:cNvPr>
          <p:cNvSpPr txBox="1"/>
          <p:nvPr/>
        </p:nvSpPr>
        <p:spPr>
          <a:xfrm>
            <a:off x="7068536" y="5093342"/>
            <a:ext cx="1939249" cy="774058"/>
          </a:xfrm>
          <a:prstGeom prst="rect">
            <a:avLst/>
          </a:prstGeom>
          <a:noFill/>
        </p:spPr>
        <p:txBody>
          <a:bodyPr wrap="none" rtlCol="0">
            <a:spAutoFit/>
          </a:bodyPr>
          <a:lstStyle/>
          <a:p>
            <a:pPr>
              <a:defRPr/>
            </a:pPr>
            <a:r>
              <a:rPr lang="en-US" sz="2215" b="1" dirty="0">
                <a:solidFill>
                  <a:prstClr val="black"/>
                </a:solidFill>
                <a:latin typeface="Calibri"/>
              </a:rPr>
              <a:t>PELAKSANAAN</a:t>
            </a:r>
          </a:p>
          <a:p>
            <a:pPr>
              <a:defRPr/>
            </a:pPr>
            <a:r>
              <a:rPr lang="en-US" sz="2215" b="1" dirty="0">
                <a:solidFill>
                  <a:prstClr val="black"/>
                </a:solidFill>
                <a:latin typeface="Calibri"/>
              </a:rPr>
              <a:t>AUDIT</a:t>
            </a:r>
          </a:p>
        </p:txBody>
      </p:sp>
      <p:sp>
        <p:nvSpPr>
          <p:cNvPr id="9" name="TextBox 8">
            <a:extLst>
              <a:ext uri="{FF2B5EF4-FFF2-40B4-BE49-F238E27FC236}">
                <a16:creationId xmlns:a16="http://schemas.microsoft.com/office/drawing/2014/main" id="{416B260A-CE3D-4219-9EE6-89A9F21CCFA6}"/>
              </a:ext>
            </a:extLst>
          </p:cNvPr>
          <p:cNvSpPr txBox="1"/>
          <p:nvPr/>
        </p:nvSpPr>
        <p:spPr>
          <a:xfrm>
            <a:off x="3044753" y="4166565"/>
            <a:ext cx="1587999" cy="774058"/>
          </a:xfrm>
          <a:prstGeom prst="rect">
            <a:avLst/>
          </a:prstGeom>
          <a:noFill/>
        </p:spPr>
        <p:txBody>
          <a:bodyPr wrap="none" rtlCol="0">
            <a:spAutoFit/>
          </a:bodyPr>
          <a:lstStyle/>
          <a:p>
            <a:pPr>
              <a:defRPr/>
            </a:pPr>
            <a:r>
              <a:rPr lang="en-US" sz="2215" b="1" dirty="0">
                <a:solidFill>
                  <a:prstClr val="black"/>
                </a:solidFill>
              </a:rPr>
              <a:t>FOLLOW UP</a:t>
            </a:r>
          </a:p>
          <a:p>
            <a:pPr>
              <a:defRPr/>
            </a:pPr>
            <a:r>
              <a:rPr lang="en-US" sz="2215" b="1" dirty="0">
                <a:solidFill>
                  <a:prstClr val="black"/>
                </a:solidFill>
              </a:rPr>
              <a:t>AUDIT</a:t>
            </a:r>
          </a:p>
        </p:txBody>
      </p:sp>
      <p:sp>
        <p:nvSpPr>
          <p:cNvPr id="10" name="TextBox 9">
            <a:extLst>
              <a:ext uri="{FF2B5EF4-FFF2-40B4-BE49-F238E27FC236}">
                <a16:creationId xmlns:a16="http://schemas.microsoft.com/office/drawing/2014/main" id="{128F9FF8-3E7F-45B9-A6F8-58B711C9B486}"/>
              </a:ext>
            </a:extLst>
          </p:cNvPr>
          <p:cNvSpPr txBox="1"/>
          <p:nvPr/>
        </p:nvSpPr>
        <p:spPr>
          <a:xfrm>
            <a:off x="6310086" y="3353567"/>
            <a:ext cx="593432" cy="1015663"/>
          </a:xfrm>
          <a:prstGeom prst="rect">
            <a:avLst/>
          </a:prstGeom>
          <a:noFill/>
        </p:spPr>
        <p:txBody>
          <a:bodyPr wrap="none" rtlCol="0">
            <a:spAutoFit/>
          </a:bodyPr>
          <a:lstStyle/>
          <a:p>
            <a:pPr>
              <a:defRPr/>
            </a:pPr>
            <a:r>
              <a:rPr lang="en-US" sz="6000" b="1" dirty="0">
                <a:ln w="9525">
                  <a:solidFill>
                    <a:prstClr val="white"/>
                  </a:solidFill>
                  <a:prstDash val="solid"/>
                </a:ln>
                <a:solidFill>
                  <a:srgbClr val="4BACC6"/>
                </a:solidFill>
                <a:effectLst>
                  <a:outerShdw blurRad="12700" dist="38100" dir="2700000" algn="tl" rotWithShape="0">
                    <a:srgbClr val="4BACC6">
                      <a:lumMod val="60000"/>
                      <a:lumOff val="40000"/>
                    </a:srgbClr>
                  </a:outerShdw>
                </a:effectLst>
                <a:latin typeface="Calibri"/>
              </a:rPr>
              <a:t>P</a:t>
            </a:r>
          </a:p>
        </p:txBody>
      </p:sp>
      <p:sp>
        <p:nvSpPr>
          <p:cNvPr id="11" name="TextBox 10">
            <a:extLst>
              <a:ext uri="{FF2B5EF4-FFF2-40B4-BE49-F238E27FC236}">
                <a16:creationId xmlns:a16="http://schemas.microsoft.com/office/drawing/2014/main" id="{F0487553-516D-4D26-95CB-32A460C3EC14}"/>
              </a:ext>
            </a:extLst>
          </p:cNvPr>
          <p:cNvSpPr txBox="1"/>
          <p:nvPr/>
        </p:nvSpPr>
        <p:spPr>
          <a:xfrm>
            <a:off x="6310086" y="4585511"/>
            <a:ext cx="670376" cy="1015663"/>
          </a:xfrm>
          <a:prstGeom prst="rect">
            <a:avLst/>
          </a:prstGeom>
          <a:noFill/>
        </p:spPr>
        <p:txBody>
          <a:bodyPr wrap="none" rtlCol="0">
            <a:spAutoFit/>
          </a:bodyPr>
          <a:lstStyle/>
          <a:p>
            <a:pPr>
              <a:defRPr/>
            </a:pPr>
            <a:r>
              <a:rPr lang="en-US" sz="6000" b="1" dirty="0">
                <a:ln w="9525">
                  <a:solidFill>
                    <a:prstClr val="white"/>
                  </a:solidFill>
                  <a:prstDash val="solid"/>
                </a:ln>
                <a:solidFill>
                  <a:srgbClr val="4BACC6"/>
                </a:solidFill>
                <a:effectLst>
                  <a:outerShdw blurRad="12700" dist="38100" dir="2700000" algn="tl" rotWithShape="0">
                    <a:srgbClr val="4BACC6">
                      <a:lumMod val="60000"/>
                      <a:lumOff val="40000"/>
                    </a:srgbClr>
                  </a:outerShdw>
                </a:effectLst>
                <a:latin typeface="Calibri"/>
              </a:rPr>
              <a:t>D</a:t>
            </a:r>
          </a:p>
        </p:txBody>
      </p:sp>
      <p:sp>
        <p:nvSpPr>
          <p:cNvPr id="12" name="TextBox 11">
            <a:extLst>
              <a:ext uri="{FF2B5EF4-FFF2-40B4-BE49-F238E27FC236}">
                <a16:creationId xmlns:a16="http://schemas.microsoft.com/office/drawing/2014/main" id="{F9B7C1ED-70DF-42B4-BFA5-114A861D4E03}"/>
              </a:ext>
            </a:extLst>
          </p:cNvPr>
          <p:cNvSpPr txBox="1"/>
          <p:nvPr/>
        </p:nvSpPr>
        <p:spPr>
          <a:xfrm>
            <a:off x="5088035" y="4585511"/>
            <a:ext cx="591829" cy="1015663"/>
          </a:xfrm>
          <a:prstGeom prst="rect">
            <a:avLst/>
          </a:prstGeom>
          <a:noFill/>
        </p:spPr>
        <p:txBody>
          <a:bodyPr wrap="none" rtlCol="0">
            <a:spAutoFit/>
          </a:bodyPr>
          <a:lstStyle/>
          <a:p>
            <a:pPr>
              <a:defRPr/>
            </a:pPr>
            <a:r>
              <a:rPr lang="en-US" sz="6000" b="1" dirty="0">
                <a:ln w="9525">
                  <a:solidFill>
                    <a:prstClr val="white"/>
                  </a:solidFill>
                  <a:prstDash val="solid"/>
                </a:ln>
                <a:solidFill>
                  <a:srgbClr val="4BACC6"/>
                </a:solidFill>
                <a:effectLst>
                  <a:outerShdw blurRad="12700" dist="38100" dir="2700000" algn="tl" rotWithShape="0">
                    <a:srgbClr val="4BACC6">
                      <a:lumMod val="60000"/>
                      <a:lumOff val="40000"/>
                    </a:srgbClr>
                  </a:outerShdw>
                </a:effectLst>
                <a:latin typeface="Calibri"/>
              </a:rPr>
              <a:t>C</a:t>
            </a:r>
          </a:p>
        </p:txBody>
      </p:sp>
      <p:sp>
        <p:nvSpPr>
          <p:cNvPr id="13" name="TextBox 12">
            <a:extLst>
              <a:ext uri="{FF2B5EF4-FFF2-40B4-BE49-F238E27FC236}">
                <a16:creationId xmlns:a16="http://schemas.microsoft.com/office/drawing/2014/main" id="{7E93DE21-3C4A-4F21-B382-70F2A0C37FC5}"/>
              </a:ext>
            </a:extLst>
          </p:cNvPr>
          <p:cNvSpPr txBox="1"/>
          <p:nvPr/>
        </p:nvSpPr>
        <p:spPr>
          <a:xfrm>
            <a:off x="5088034" y="3353566"/>
            <a:ext cx="651140" cy="1015663"/>
          </a:xfrm>
          <a:prstGeom prst="rect">
            <a:avLst/>
          </a:prstGeom>
          <a:noFill/>
        </p:spPr>
        <p:txBody>
          <a:bodyPr wrap="none" rtlCol="0">
            <a:spAutoFit/>
          </a:bodyPr>
          <a:lstStyle/>
          <a:p>
            <a:pPr>
              <a:defRPr/>
            </a:pPr>
            <a:r>
              <a:rPr lang="en-US" sz="6000" b="1" dirty="0">
                <a:ln w="9525">
                  <a:solidFill>
                    <a:prstClr val="white"/>
                  </a:solidFill>
                  <a:prstDash val="solid"/>
                </a:ln>
                <a:solidFill>
                  <a:srgbClr val="4BACC6"/>
                </a:solidFill>
                <a:effectLst>
                  <a:outerShdw blurRad="12700" dist="38100" dir="2700000" algn="tl" rotWithShape="0">
                    <a:srgbClr val="4BACC6">
                      <a:lumMod val="60000"/>
                      <a:lumOff val="40000"/>
                    </a:srgbClr>
                  </a:outerShdw>
                </a:effectLst>
                <a:latin typeface="Calibri"/>
              </a:rPr>
              <a:t>A</a:t>
            </a:r>
          </a:p>
        </p:txBody>
      </p:sp>
      <p:sp>
        <p:nvSpPr>
          <p:cNvPr id="14" name="TextBox 13">
            <a:extLst>
              <a:ext uri="{FF2B5EF4-FFF2-40B4-BE49-F238E27FC236}">
                <a16:creationId xmlns:a16="http://schemas.microsoft.com/office/drawing/2014/main" id="{8739DA2D-065D-4FA6-AD42-9514113D716B}"/>
              </a:ext>
            </a:extLst>
          </p:cNvPr>
          <p:cNvSpPr txBox="1"/>
          <p:nvPr/>
        </p:nvSpPr>
        <p:spPr>
          <a:xfrm>
            <a:off x="457200" y="1444301"/>
            <a:ext cx="2543907" cy="1114921"/>
          </a:xfrm>
          <a:prstGeom prst="rect">
            <a:avLst/>
          </a:prstGeom>
          <a:noFill/>
        </p:spPr>
        <p:txBody>
          <a:bodyPr wrap="square" rtlCol="0">
            <a:spAutoFit/>
          </a:bodyPr>
          <a:lstStyle/>
          <a:p>
            <a:pPr>
              <a:defRPr/>
            </a:pPr>
            <a:r>
              <a:rPr lang="en-US" sz="2215" b="1" dirty="0">
                <a:solidFill>
                  <a:prstClr val="black"/>
                </a:solidFill>
                <a:latin typeface="Calibri"/>
              </a:rPr>
              <a:t>MENYUSUN PROGRAM AUDIT</a:t>
            </a:r>
          </a:p>
          <a:p>
            <a:pPr>
              <a:defRPr/>
            </a:pPr>
            <a:r>
              <a:rPr lang="en-US" sz="2215" b="1" dirty="0">
                <a:solidFill>
                  <a:srgbClr val="FF0000"/>
                </a:solidFill>
                <a:latin typeface="Calibri"/>
              </a:rPr>
              <a:t>(NEW !)</a:t>
            </a:r>
          </a:p>
        </p:txBody>
      </p:sp>
      <p:sp>
        <p:nvSpPr>
          <p:cNvPr id="15" name="Oval 14">
            <a:extLst>
              <a:ext uri="{FF2B5EF4-FFF2-40B4-BE49-F238E27FC236}">
                <a16:creationId xmlns:a16="http://schemas.microsoft.com/office/drawing/2014/main" id="{BDD295F3-8212-498C-83AC-3B2E5C61CBB7}"/>
              </a:ext>
            </a:extLst>
          </p:cNvPr>
          <p:cNvSpPr/>
          <p:nvPr/>
        </p:nvSpPr>
        <p:spPr>
          <a:xfrm>
            <a:off x="2414814" y="2367260"/>
            <a:ext cx="6881586" cy="3989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D">
              <a:solidFill>
                <a:prstClr val="white"/>
              </a:solidFill>
              <a:latin typeface="Calibri"/>
            </a:endParaRPr>
          </a:p>
        </p:txBody>
      </p:sp>
      <p:sp>
        <p:nvSpPr>
          <p:cNvPr id="16" name="Arrow: Bent 15">
            <a:extLst>
              <a:ext uri="{FF2B5EF4-FFF2-40B4-BE49-F238E27FC236}">
                <a16:creationId xmlns:a16="http://schemas.microsoft.com/office/drawing/2014/main" id="{F54A0F5B-2CA8-4405-BFE8-F116514A7177}"/>
              </a:ext>
            </a:extLst>
          </p:cNvPr>
          <p:cNvSpPr/>
          <p:nvPr/>
        </p:nvSpPr>
        <p:spPr>
          <a:xfrm rot="5400000">
            <a:off x="4194469" y="303152"/>
            <a:ext cx="609360" cy="3422303"/>
          </a:xfrm>
          <a:prstGeom prst="ben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D">
              <a:solidFill>
                <a:prstClr val="black"/>
              </a:solidFill>
              <a:latin typeface="Calibri"/>
            </a:endParaRPr>
          </a:p>
        </p:txBody>
      </p:sp>
      <p:sp>
        <p:nvSpPr>
          <p:cNvPr id="8" name="TextBox 7">
            <a:extLst>
              <a:ext uri="{FF2B5EF4-FFF2-40B4-BE49-F238E27FC236}">
                <a16:creationId xmlns:a16="http://schemas.microsoft.com/office/drawing/2014/main" id="{DC338C47-8399-CD4A-AD46-3A1F7C1B2341}"/>
              </a:ext>
            </a:extLst>
          </p:cNvPr>
          <p:cNvSpPr txBox="1"/>
          <p:nvPr/>
        </p:nvSpPr>
        <p:spPr>
          <a:xfrm>
            <a:off x="5143500" y="2457622"/>
            <a:ext cx="2071208" cy="461665"/>
          </a:xfrm>
          <a:prstGeom prst="rect">
            <a:avLst/>
          </a:prstGeom>
          <a:noFill/>
        </p:spPr>
        <p:txBody>
          <a:bodyPr wrap="none" rtlCol="0">
            <a:spAutoFit/>
          </a:bodyPr>
          <a:lstStyle/>
          <a:p>
            <a:r>
              <a:rPr lang="en-US" sz="2400" b="1" u="sng" dirty="0"/>
              <a:t>P</a:t>
            </a:r>
            <a:r>
              <a:rPr lang="id-ID" sz="2400" b="1" u="sng" dirty="0"/>
              <a:t>roses</a:t>
            </a:r>
            <a:r>
              <a:rPr lang="en-US" sz="2400" b="1" u="sng" dirty="0"/>
              <a:t> Audit</a:t>
            </a:r>
          </a:p>
        </p:txBody>
      </p:sp>
      <p:sp>
        <p:nvSpPr>
          <p:cNvPr id="19" name="Arrow: Bent 15">
            <a:extLst>
              <a:ext uri="{FF2B5EF4-FFF2-40B4-BE49-F238E27FC236}">
                <a16:creationId xmlns:a16="http://schemas.microsoft.com/office/drawing/2014/main" id="{17E87640-8364-424C-9D30-FABAE637E40E}"/>
              </a:ext>
            </a:extLst>
          </p:cNvPr>
          <p:cNvSpPr/>
          <p:nvPr/>
        </p:nvSpPr>
        <p:spPr>
          <a:xfrm rot="16200000">
            <a:off x="404919" y="3123675"/>
            <a:ext cx="2899254" cy="1866900"/>
          </a:xfrm>
          <a:prstGeom prst="bentArrow">
            <a:avLst>
              <a:gd name="adj1" fmla="val 8873"/>
              <a:gd name="adj2" fmla="val 12370"/>
              <a:gd name="adj3" fmla="val 19027"/>
              <a:gd name="adj4" fmla="val 2209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D">
              <a:solidFill>
                <a:prstClr val="black"/>
              </a:solidFill>
              <a:latin typeface="Calibri"/>
            </a:endParaRPr>
          </a:p>
        </p:txBody>
      </p:sp>
      <p:sp>
        <p:nvSpPr>
          <p:cNvPr id="20" name="Rectangle 2">
            <a:extLst>
              <a:ext uri="{FF2B5EF4-FFF2-40B4-BE49-F238E27FC236}">
                <a16:creationId xmlns:a16="http://schemas.microsoft.com/office/drawing/2014/main" id="{682889EA-0558-41BC-BFDC-9D8C05DCB718}"/>
              </a:ext>
            </a:extLst>
          </p:cNvPr>
          <p:cNvSpPr>
            <a:spLocks noGrp="1" noChangeArrowheads="1"/>
          </p:cNvSpPr>
          <p:nvPr>
            <p:ph type="title"/>
          </p:nvPr>
        </p:nvSpPr>
        <p:spPr>
          <a:xfrm>
            <a:off x="-1" y="12398"/>
            <a:ext cx="9905995" cy="916119"/>
          </a:xfrm>
          <a:solidFill>
            <a:srgbClr val="C00000"/>
          </a:solidFill>
        </p:spPr>
        <p:txBody>
          <a:bodyPr/>
          <a:lstStyle/>
          <a:p>
            <a:pPr algn="ctr" eaLnBrk="1" hangingPunct="1"/>
            <a:r>
              <a:rPr lang="en-US" b="1" dirty="0" err="1">
                <a:solidFill>
                  <a:schemeClr val="bg1"/>
                </a:solidFill>
              </a:rPr>
              <a:t>Tahapan</a:t>
            </a:r>
            <a:r>
              <a:rPr lang="en-US" b="1" dirty="0">
                <a:solidFill>
                  <a:schemeClr val="bg1"/>
                </a:solidFill>
              </a:rPr>
              <a:t> Audit</a:t>
            </a:r>
          </a:p>
        </p:txBody>
      </p:sp>
      <p:sp>
        <p:nvSpPr>
          <p:cNvPr id="2" name="Footer Placeholder 1">
            <a:extLst>
              <a:ext uri="{FF2B5EF4-FFF2-40B4-BE49-F238E27FC236}">
                <a16:creationId xmlns:a16="http://schemas.microsoft.com/office/drawing/2014/main" id="{D1116FEE-F36D-4257-ADF2-59083FB047AD}"/>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32212681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P spid="12" grpId="0"/>
      <p:bldP spid="13"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 y="0"/>
            <a:ext cx="9906001" cy="6858000"/>
          </a:xfrm>
          <a:prstGeom prst="rect">
            <a:avLst/>
          </a:prstGeom>
        </p:spPr>
      </p:pic>
      <p:pic>
        <p:nvPicPr>
          <p:cNvPr id="52229" name="Picture 15" descr="D:\H_Miscelleneous\File dari shared doc\logo.png"/>
          <p:cNvPicPr>
            <a:picLocks noChangeAspect="1" noChangeArrowheads="1"/>
          </p:cNvPicPr>
          <p:nvPr/>
        </p:nvPicPr>
        <p:blipFill>
          <a:blip r:embed="rId4" cstate="print"/>
          <a:srcRect/>
          <a:stretch>
            <a:fillRect/>
          </a:stretch>
        </p:blipFill>
        <p:spPr bwMode="auto">
          <a:xfrm>
            <a:off x="238092" y="6072206"/>
            <a:ext cx="1373628" cy="474663"/>
          </a:xfrm>
          <a:prstGeom prst="rect">
            <a:avLst/>
          </a:prstGeom>
          <a:noFill/>
          <a:ln w="9525">
            <a:noFill/>
            <a:miter lim="800000"/>
            <a:headEnd/>
            <a:tailEnd/>
          </a:ln>
        </p:spPr>
      </p:pic>
      <p:sp>
        <p:nvSpPr>
          <p:cNvPr id="2" name="Rectangle 1"/>
          <p:cNvSpPr/>
          <p:nvPr/>
        </p:nvSpPr>
        <p:spPr>
          <a:xfrm>
            <a:off x="5093965" y="0"/>
            <a:ext cx="4808984" cy="685800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2226" name="Text Box 2"/>
          <p:cNvSpPr txBox="1">
            <a:spLocks noChangeArrowheads="1"/>
          </p:cNvSpPr>
          <p:nvPr/>
        </p:nvSpPr>
        <p:spPr bwMode="auto">
          <a:xfrm>
            <a:off x="5114701" y="-27384"/>
            <a:ext cx="4024015" cy="2123658"/>
          </a:xfrm>
          <a:prstGeom prst="rect">
            <a:avLst/>
          </a:prstGeom>
          <a:noFill/>
          <a:ln w="9525">
            <a:noFill/>
            <a:miter lim="800000"/>
            <a:headEnd/>
            <a:tailEnd/>
          </a:ln>
        </p:spPr>
        <p:txBody>
          <a:bodyPr>
            <a:spAutoFit/>
          </a:bodyPr>
          <a:lstStyle/>
          <a:p>
            <a:pPr algn="ctr" eaLnBrk="0" hangingPunct="0"/>
            <a:r>
              <a:rPr lang="en-US" sz="3600" b="0" dirty="0">
                <a:solidFill>
                  <a:srgbClr val="FFC000"/>
                </a:solidFill>
                <a:latin typeface="+mn-lt"/>
              </a:rPr>
              <a:t>I</a:t>
            </a:r>
            <a:r>
              <a:rPr lang="id-ID" sz="3600" b="0" dirty="0">
                <a:solidFill>
                  <a:srgbClr val="FFC000"/>
                </a:solidFill>
                <a:latin typeface="+mn-lt"/>
              </a:rPr>
              <a:t>ATF 16949</a:t>
            </a:r>
            <a:r>
              <a:rPr lang="en-US" sz="3600" b="0" dirty="0">
                <a:solidFill>
                  <a:srgbClr val="FFC000"/>
                </a:solidFill>
                <a:latin typeface="+mn-lt"/>
              </a:rPr>
              <a:t>:201</a:t>
            </a:r>
            <a:r>
              <a:rPr lang="id-ID" sz="3600" b="0" dirty="0">
                <a:solidFill>
                  <a:srgbClr val="FFC000"/>
                </a:solidFill>
                <a:latin typeface="+mn-lt"/>
              </a:rPr>
              <a:t>6</a:t>
            </a:r>
            <a:endParaRPr lang="en-US" sz="3600" b="0" dirty="0">
              <a:solidFill>
                <a:srgbClr val="FFC000"/>
              </a:solidFill>
              <a:latin typeface="+mn-lt"/>
            </a:endParaRPr>
          </a:p>
          <a:p>
            <a:pPr algn="ctr" eaLnBrk="0" hangingPunct="0"/>
            <a:r>
              <a:rPr lang="en-US" sz="3600" dirty="0">
                <a:solidFill>
                  <a:srgbClr val="FFC000"/>
                </a:solidFill>
              </a:rPr>
              <a:t>ISO 14001:2015</a:t>
            </a:r>
          </a:p>
          <a:p>
            <a:pPr algn="ctr" eaLnBrk="0" hangingPunct="0"/>
            <a:r>
              <a:rPr lang="en-US" sz="3600" b="0" dirty="0">
                <a:solidFill>
                  <a:srgbClr val="FFC000"/>
                </a:solidFill>
                <a:latin typeface="+mn-lt"/>
              </a:rPr>
              <a:t>ISO 45001:2018</a:t>
            </a:r>
            <a:endParaRPr lang="en-US" sz="2400" b="0" dirty="0">
              <a:solidFill>
                <a:srgbClr val="FFC000"/>
              </a:solidFill>
              <a:latin typeface="+mn-lt"/>
            </a:endParaRPr>
          </a:p>
          <a:p>
            <a:pPr algn="ctr" eaLnBrk="0" hangingPunct="0"/>
            <a:endParaRPr lang="en-US" sz="2400" b="0" dirty="0">
              <a:solidFill>
                <a:srgbClr val="FFC000"/>
              </a:solidFill>
              <a:latin typeface="+mn-lt"/>
            </a:endParaRPr>
          </a:p>
        </p:txBody>
      </p:sp>
      <p:sp>
        <p:nvSpPr>
          <p:cNvPr id="52227" name="Text Box 3"/>
          <p:cNvSpPr txBox="1">
            <a:spLocks noChangeArrowheads="1"/>
          </p:cNvSpPr>
          <p:nvPr/>
        </p:nvSpPr>
        <p:spPr bwMode="auto">
          <a:xfrm>
            <a:off x="5673080" y="1916832"/>
            <a:ext cx="4016896" cy="4555093"/>
          </a:xfrm>
          <a:prstGeom prst="rect">
            <a:avLst/>
          </a:prstGeom>
          <a:noFill/>
          <a:ln w="9525">
            <a:noFill/>
            <a:miter lim="800000"/>
            <a:headEnd/>
            <a:tailEnd/>
          </a:ln>
        </p:spPr>
        <p:txBody>
          <a:bodyPr wrap="square">
            <a:spAutoFit/>
          </a:bodyPr>
          <a:lstStyle/>
          <a:p>
            <a:pPr marL="457200" indent="-457200" eaLnBrk="0" hangingPunct="0">
              <a:spcBef>
                <a:spcPct val="50000"/>
              </a:spcBef>
            </a:pPr>
            <a:r>
              <a:rPr lang="en-US" sz="2000" b="0" dirty="0">
                <a:solidFill>
                  <a:schemeClr val="bg1"/>
                </a:solidFill>
                <a:latin typeface="+mn-lt"/>
              </a:rPr>
              <a:t>1. 	</a:t>
            </a:r>
            <a:r>
              <a:rPr lang="en-US" sz="2000" b="0" dirty="0" err="1">
                <a:solidFill>
                  <a:schemeClr val="bg1"/>
                </a:solidFill>
                <a:latin typeface="+mn-lt"/>
              </a:rPr>
              <a:t>Ruang</a:t>
            </a:r>
            <a:r>
              <a:rPr lang="en-US" sz="2000" b="0" dirty="0">
                <a:solidFill>
                  <a:schemeClr val="bg1"/>
                </a:solidFill>
                <a:latin typeface="+mn-lt"/>
              </a:rPr>
              <a:t> </a:t>
            </a:r>
            <a:r>
              <a:rPr lang="en-US" sz="2000" b="0" dirty="0" err="1">
                <a:solidFill>
                  <a:schemeClr val="bg1"/>
                </a:solidFill>
                <a:latin typeface="+mn-lt"/>
              </a:rPr>
              <a:t>Lingkup</a:t>
            </a:r>
            <a:endParaRPr lang="en-US" sz="2000" b="0" dirty="0">
              <a:solidFill>
                <a:schemeClr val="bg1"/>
              </a:solidFill>
              <a:latin typeface="+mn-lt"/>
            </a:endParaRPr>
          </a:p>
          <a:p>
            <a:pPr marL="457200" indent="-457200" eaLnBrk="0" hangingPunct="0">
              <a:spcBef>
                <a:spcPct val="50000"/>
              </a:spcBef>
            </a:pPr>
            <a:r>
              <a:rPr lang="en-US" sz="2000" b="0" dirty="0">
                <a:solidFill>
                  <a:schemeClr val="bg1"/>
                </a:solidFill>
                <a:latin typeface="+mn-lt"/>
              </a:rPr>
              <a:t>2. 	</a:t>
            </a:r>
            <a:r>
              <a:rPr lang="en-US" sz="2000" b="0" dirty="0" err="1">
                <a:solidFill>
                  <a:schemeClr val="bg1"/>
                </a:solidFill>
                <a:latin typeface="+mn-lt"/>
              </a:rPr>
              <a:t>Referensi</a:t>
            </a:r>
            <a:r>
              <a:rPr lang="en-US" sz="2000" b="0" dirty="0">
                <a:solidFill>
                  <a:schemeClr val="bg1"/>
                </a:solidFill>
                <a:latin typeface="+mn-lt"/>
              </a:rPr>
              <a:t> </a:t>
            </a:r>
            <a:r>
              <a:rPr lang="en-US" sz="2000" b="0" dirty="0" err="1">
                <a:solidFill>
                  <a:schemeClr val="bg1"/>
                </a:solidFill>
                <a:latin typeface="+mn-lt"/>
              </a:rPr>
              <a:t>Normatif</a:t>
            </a:r>
            <a:endParaRPr lang="en-US" sz="2000" b="0" dirty="0">
              <a:solidFill>
                <a:schemeClr val="bg1"/>
              </a:solidFill>
              <a:latin typeface="+mn-lt"/>
            </a:endParaRPr>
          </a:p>
          <a:p>
            <a:pPr marL="457200" indent="-457200" eaLnBrk="0" hangingPunct="0">
              <a:spcBef>
                <a:spcPct val="50000"/>
              </a:spcBef>
            </a:pPr>
            <a:r>
              <a:rPr lang="en-US" sz="2000" b="0" dirty="0">
                <a:solidFill>
                  <a:schemeClr val="bg1"/>
                </a:solidFill>
                <a:latin typeface="+mn-lt"/>
              </a:rPr>
              <a:t>3. 	</a:t>
            </a:r>
            <a:r>
              <a:rPr lang="en-US" sz="2000" b="0" dirty="0" err="1">
                <a:solidFill>
                  <a:schemeClr val="bg1"/>
                </a:solidFill>
                <a:latin typeface="+mn-lt"/>
              </a:rPr>
              <a:t>Istilah</a:t>
            </a:r>
            <a:r>
              <a:rPr lang="en-US" sz="2000" b="0" dirty="0">
                <a:solidFill>
                  <a:schemeClr val="bg1"/>
                </a:solidFill>
                <a:latin typeface="+mn-lt"/>
              </a:rPr>
              <a:t> </a:t>
            </a:r>
            <a:r>
              <a:rPr lang="en-US" sz="2000" b="0" dirty="0" err="1">
                <a:solidFill>
                  <a:schemeClr val="bg1"/>
                </a:solidFill>
                <a:latin typeface="+mn-lt"/>
              </a:rPr>
              <a:t>dan</a:t>
            </a:r>
            <a:r>
              <a:rPr lang="en-US" sz="2000" b="0" dirty="0">
                <a:solidFill>
                  <a:schemeClr val="bg1"/>
                </a:solidFill>
                <a:latin typeface="+mn-lt"/>
              </a:rPr>
              <a:t> </a:t>
            </a:r>
            <a:r>
              <a:rPr lang="en-US" sz="2000" b="0" dirty="0" err="1">
                <a:solidFill>
                  <a:schemeClr val="bg1"/>
                </a:solidFill>
                <a:latin typeface="+mn-lt"/>
              </a:rPr>
              <a:t>Definisi</a:t>
            </a:r>
            <a:endParaRPr lang="en-US" sz="2000" b="0" dirty="0">
              <a:solidFill>
                <a:schemeClr val="bg1"/>
              </a:solidFill>
              <a:latin typeface="+mn-lt"/>
            </a:endParaRPr>
          </a:p>
          <a:p>
            <a:pPr marL="457200" indent="-457200" eaLnBrk="0" hangingPunct="0">
              <a:spcBef>
                <a:spcPct val="50000"/>
              </a:spcBef>
            </a:pPr>
            <a:r>
              <a:rPr lang="en-US" sz="2000" b="0" dirty="0">
                <a:solidFill>
                  <a:schemeClr val="bg1"/>
                </a:solidFill>
                <a:latin typeface="+mn-lt"/>
              </a:rPr>
              <a:t>4. 	</a:t>
            </a:r>
            <a:r>
              <a:rPr lang="en-US" sz="2000" b="0" dirty="0" err="1">
                <a:solidFill>
                  <a:schemeClr val="bg1"/>
                </a:solidFill>
                <a:latin typeface="+mn-lt"/>
              </a:rPr>
              <a:t>Konteks</a:t>
            </a:r>
            <a:r>
              <a:rPr lang="en-US" sz="2000" b="0" dirty="0">
                <a:solidFill>
                  <a:schemeClr val="bg1"/>
                </a:solidFill>
                <a:latin typeface="+mn-lt"/>
              </a:rPr>
              <a:t> </a:t>
            </a:r>
            <a:r>
              <a:rPr lang="en-US" sz="2000" b="0" dirty="0" err="1">
                <a:solidFill>
                  <a:schemeClr val="bg1"/>
                </a:solidFill>
                <a:latin typeface="+mn-lt"/>
              </a:rPr>
              <a:t>Organisasi</a:t>
            </a:r>
            <a:endParaRPr lang="en-US" sz="2000" b="0" dirty="0">
              <a:solidFill>
                <a:schemeClr val="bg1"/>
              </a:solidFill>
              <a:latin typeface="+mn-lt"/>
            </a:endParaRPr>
          </a:p>
          <a:p>
            <a:pPr marL="457200" indent="-457200" eaLnBrk="0" hangingPunct="0">
              <a:spcBef>
                <a:spcPct val="50000"/>
              </a:spcBef>
            </a:pPr>
            <a:r>
              <a:rPr lang="en-US" sz="2000" b="0" dirty="0">
                <a:solidFill>
                  <a:schemeClr val="bg1"/>
                </a:solidFill>
                <a:latin typeface="+mn-lt"/>
              </a:rPr>
              <a:t>5. 	Leadership</a:t>
            </a:r>
          </a:p>
          <a:p>
            <a:pPr marL="457200" indent="-457200" eaLnBrk="0" hangingPunct="0">
              <a:spcBef>
                <a:spcPct val="50000"/>
              </a:spcBef>
            </a:pPr>
            <a:r>
              <a:rPr lang="en-US" sz="2000" b="0" dirty="0">
                <a:solidFill>
                  <a:schemeClr val="bg1"/>
                </a:solidFill>
                <a:latin typeface="+mn-lt"/>
              </a:rPr>
              <a:t>6.	</a:t>
            </a:r>
            <a:r>
              <a:rPr lang="en-US" sz="2000" b="0" dirty="0" err="1">
                <a:solidFill>
                  <a:schemeClr val="bg1"/>
                </a:solidFill>
                <a:latin typeface="+mn-lt"/>
              </a:rPr>
              <a:t>Perencanaan</a:t>
            </a:r>
            <a:endParaRPr lang="en-US" sz="2000" b="0" dirty="0">
              <a:solidFill>
                <a:schemeClr val="bg1"/>
              </a:solidFill>
              <a:latin typeface="+mn-lt"/>
            </a:endParaRPr>
          </a:p>
          <a:p>
            <a:pPr marL="457200" indent="-457200" eaLnBrk="0" hangingPunct="0">
              <a:spcBef>
                <a:spcPct val="50000"/>
              </a:spcBef>
            </a:pPr>
            <a:r>
              <a:rPr lang="en-US" sz="2000" b="0" dirty="0">
                <a:solidFill>
                  <a:schemeClr val="bg1"/>
                </a:solidFill>
                <a:latin typeface="+mn-lt"/>
              </a:rPr>
              <a:t>7.	</a:t>
            </a:r>
            <a:r>
              <a:rPr lang="en-US" sz="2000" b="0" dirty="0" err="1">
                <a:solidFill>
                  <a:schemeClr val="bg1"/>
                </a:solidFill>
                <a:latin typeface="+mn-lt"/>
              </a:rPr>
              <a:t>Sarana</a:t>
            </a:r>
            <a:r>
              <a:rPr lang="en-US" sz="2000" b="0" dirty="0">
                <a:solidFill>
                  <a:schemeClr val="bg1"/>
                </a:solidFill>
                <a:latin typeface="+mn-lt"/>
              </a:rPr>
              <a:t> </a:t>
            </a:r>
            <a:r>
              <a:rPr lang="en-US" sz="2000" b="0" dirty="0" err="1">
                <a:solidFill>
                  <a:schemeClr val="bg1"/>
                </a:solidFill>
                <a:latin typeface="+mn-lt"/>
              </a:rPr>
              <a:t>Pendukung</a:t>
            </a:r>
            <a:r>
              <a:rPr lang="en-US" sz="2000" b="0" dirty="0">
                <a:solidFill>
                  <a:schemeClr val="bg1"/>
                </a:solidFill>
                <a:latin typeface="+mn-lt"/>
              </a:rPr>
              <a:t> (Support)</a:t>
            </a:r>
          </a:p>
          <a:p>
            <a:pPr marL="457200" indent="-457200" eaLnBrk="0" hangingPunct="0">
              <a:spcBef>
                <a:spcPct val="50000"/>
              </a:spcBef>
              <a:buAutoNum type="arabicPeriod" startAt="8"/>
            </a:pPr>
            <a:r>
              <a:rPr lang="en-US" sz="2000" dirty="0" err="1">
                <a:solidFill>
                  <a:schemeClr val="bg1"/>
                </a:solidFill>
                <a:latin typeface="+mn-lt"/>
              </a:rPr>
              <a:t>Operasional</a:t>
            </a:r>
            <a:endParaRPr lang="en-US" sz="2000" dirty="0">
              <a:solidFill>
                <a:schemeClr val="bg1"/>
              </a:solidFill>
              <a:latin typeface="+mn-lt"/>
            </a:endParaRPr>
          </a:p>
          <a:p>
            <a:pPr marL="457200" indent="-457200" eaLnBrk="0" hangingPunct="0">
              <a:spcBef>
                <a:spcPct val="50000"/>
              </a:spcBef>
              <a:buAutoNum type="arabicPeriod" startAt="8"/>
            </a:pPr>
            <a:r>
              <a:rPr lang="en-US" sz="2000" b="0" dirty="0" err="1">
                <a:solidFill>
                  <a:schemeClr val="bg1"/>
                </a:solidFill>
                <a:latin typeface="+mn-lt"/>
              </a:rPr>
              <a:t>Evaluasi</a:t>
            </a:r>
            <a:r>
              <a:rPr lang="en-US" sz="2000" b="0" dirty="0">
                <a:solidFill>
                  <a:schemeClr val="bg1"/>
                </a:solidFill>
                <a:latin typeface="+mn-lt"/>
              </a:rPr>
              <a:t> Performance</a:t>
            </a:r>
          </a:p>
          <a:p>
            <a:pPr marL="457200" indent="-457200" eaLnBrk="0" hangingPunct="0">
              <a:spcBef>
                <a:spcPct val="50000"/>
              </a:spcBef>
              <a:buAutoNum type="arabicPeriod" startAt="8"/>
            </a:pPr>
            <a:r>
              <a:rPr lang="en-US" sz="2000" dirty="0" err="1">
                <a:solidFill>
                  <a:schemeClr val="bg1"/>
                </a:solidFill>
                <a:latin typeface="+mn-lt"/>
              </a:rPr>
              <a:t>Peningkatan</a:t>
            </a:r>
            <a:r>
              <a:rPr lang="en-US" sz="2000" dirty="0">
                <a:solidFill>
                  <a:schemeClr val="bg1"/>
                </a:solidFill>
                <a:latin typeface="+mn-lt"/>
              </a:rPr>
              <a:t> </a:t>
            </a:r>
            <a:r>
              <a:rPr lang="en-US" sz="2000" dirty="0" err="1">
                <a:solidFill>
                  <a:schemeClr val="bg1"/>
                </a:solidFill>
                <a:latin typeface="+mn-lt"/>
              </a:rPr>
              <a:t>Berkelanjutan</a:t>
            </a:r>
            <a:endParaRPr lang="en-US" sz="2000" b="0" dirty="0">
              <a:solidFill>
                <a:schemeClr val="bg1"/>
              </a:solidFill>
              <a:latin typeface="+mn-lt"/>
            </a:endParaRPr>
          </a:p>
        </p:txBody>
      </p:sp>
      <p:cxnSp>
        <p:nvCxnSpPr>
          <p:cNvPr id="4" name="Straight Connector 3"/>
          <p:cNvCxnSpPr/>
          <p:nvPr/>
        </p:nvCxnSpPr>
        <p:spPr>
          <a:xfrm>
            <a:off x="5760640" y="1772816"/>
            <a:ext cx="416091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CA8612C9-DF91-449A-BB50-C769F71E0AFA}"/>
              </a:ext>
            </a:extLst>
          </p:cNvPr>
          <p:cNvSpPr>
            <a:spLocks noGrp="1"/>
          </p:cNvSpPr>
          <p:nvPr>
            <p:ph type="sldNum" sz="quarter" idx="12"/>
          </p:nvPr>
        </p:nvSpPr>
        <p:spPr/>
        <p:txBody>
          <a:bodyPr/>
          <a:lstStyle/>
          <a:p>
            <a:pPr>
              <a:defRPr/>
            </a:pPr>
            <a:fld id="{841ECF00-6640-4B42-A490-1528FA283F84}" type="slidenum">
              <a:rPr lang="en-US" smtClean="0"/>
              <a:pPr>
                <a:defRPr/>
              </a:pPr>
              <a:t>48</a:t>
            </a:fld>
            <a:endParaRPr lang="en-US"/>
          </a:p>
        </p:txBody>
      </p:sp>
      <p:sp>
        <p:nvSpPr>
          <p:cNvPr id="3" name="Footer Placeholder 2">
            <a:extLst>
              <a:ext uri="{FF2B5EF4-FFF2-40B4-BE49-F238E27FC236}">
                <a16:creationId xmlns:a16="http://schemas.microsoft.com/office/drawing/2014/main" id="{6BB87A1F-0DB6-4CD9-8CE8-520999022076}"/>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2688493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429396"/>
            <a:ext cx="9906000" cy="42860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42" name="Rectangle 2"/>
          <p:cNvSpPr>
            <a:spLocks noGrp="1" noChangeArrowheads="1"/>
          </p:cNvSpPr>
          <p:nvPr>
            <p:ph type="title"/>
          </p:nvPr>
        </p:nvSpPr>
        <p:spPr>
          <a:xfrm>
            <a:off x="0" y="0"/>
            <a:ext cx="9906000" cy="1428736"/>
          </a:xfrm>
          <a:solidFill>
            <a:srgbClr val="C00000"/>
          </a:solidFill>
        </p:spPr>
        <p:txBody>
          <a:bodyPr/>
          <a:lstStyle/>
          <a:p>
            <a:pPr algn="ctr" eaLnBrk="1" hangingPunct="1"/>
            <a:r>
              <a:rPr lang="en-US" b="1" dirty="0" err="1">
                <a:solidFill>
                  <a:schemeClr val="bg1"/>
                </a:solidFill>
              </a:rPr>
              <a:t>Fase</a:t>
            </a:r>
            <a:r>
              <a:rPr lang="en-US" b="1" dirty="0">
                <a:solidFill>
                  <a:schemeClr val="bg1"/>
                </a:solidFill>
              </a:rPr>
              <a:t> I : </a:t>
            </a:r>
            <a:r>
              <a:rPr lang="en-US" b="1" dirty="0" err="1">
                <a:solidFill>
                  <a:schemeClr val="bg1"/>
                </a:solidFill>
              </a:rPr>
              <a:t>Perencanaan</a:t>
            </a:r>
            <a:r>
              <a:rPr lang="en-US" b="1" dirty="0">
                <a:solidFill>
                  <a:schemeClr val="bg1"/>
                </a:solidFill>
              </a:rPr>
              <a:t> Audit</a:t>
            </a:r>
          </a:p>
        </p:txBody>
      </p:sp>
      <p:sp>
        <p:nvSpPr>
          <p:cNvPr id="61443" name="Rectangle 3"/>
          <p:cNvSpPr>
            <a:spLocks noGrp="1" noChangeArrowheads="1"/>
          </p:cNvSpPr>
          <p:nvPr>
            <p:ph type="body" sz="half" idx="1"/>
          </p:nvPr>
        </p:nvSpPr>
        <p:spPr>
          <a:xfrm>
            <a:off x="3444252" y="1484659"/>
            <a:ext cx="6509408" cy="4392613"/>
          </a:xfrm>
          <a:noFill/>
        </p:spPr>
        <p:txBody>
          <a:bodyPr/>
          <a:lstStyle/>
          <a:p>
            <a:pPr eaLnBrk="1" hangingPunct="1">
              <a:spcAft>
                <a:spcPts val="600"/>
              </a:spcAft>
              <a:buClr>
                <a:schemeClr val="tx1"/>
              </a:buClr>
              <a:buFont typeface="Monotype Sorts" charset="2"/>
              <a:buNone/>
            </a:pPr>
            <a:r>
              <a:rPr lang="en-US" sz="2800" dirty="0" err="1"/>
              <a:t>Meliputi</a:t>
            </a:r>
            <a:r>
              <a:rPr lang="en-US" sz="2800" dirty="0"/>
              <a:t> </a:t>
            </a:r>
            <a:r>
              <a:rPr lang="en-US" sz="2800" dirty="0" err="1"/>
              <a:t>a.l</a:t>
            </a:r>
            <a:r>
              <a:rPr lang="en-US" sz="2800" dirty="0"/>
              <a:t>:</a:t>
            </a:r>
          </a:p>
          <a:p>
            <a:pPr lvl="1" eaLnBrk="1" hangingPunct="1">
              <a:spcAft>
                <a:spcPts val="600"/>
              </a:spcAft>
              <a:buClr>
                <a:schemeClr val="tx1"/>
              </a:buClr>
              <a:buFont typeface="Monotype Sorts" charset="2"/>
              <a:buBlip>
                <a:blip r:embed="rId2"/>
              </a:buBlip>
            </a:pPr>
            <a:r>
              <a:rPr lang="en-US" sz="1800" u="sng" dirty="0" err="1">
                <a:solidFill>
                  <a:srgbClr val="FF0000"/>
                </a:solidFill>
              </a:rPr>
              <a:t>Memahami</a:t>
            </a:r>
            <a:r>
              <a:rPr lang="en-US" sz="1800" u="sng" dirty="0">
                <a:solidFill>
                  <a:srgbClr val="FF0000"/>
                </a:solidFill>
              </a:rPr>
              <a:t> </a:t>
            </a:r>
            <a:r>
              <a:rPr lang="en-US" sz="1800" u="sng" dirty="0" err="1">
                <a:solidFill>
                  <a:srgbClr val="FF0000"/>
                </a:solidFill>
              </a:rPr>
              <a:t>Organisasi</a:t>
            </a:r>
            <a:r>
              <a:rPr lang="en-US" sz="1800" u="sng" dirty="0">
                <a:solidFill>
                  <a:srgbClr val="FF0000"/>
                </a:solidFill>
              </a:rPr>
              <a:t> </a:t>
            </a:r>
            <a:r>
              <a:rPr lang="en-US" sz="1800" u="sng" dirty="0" err="1">
                <a:solidFill>
                  <a:srgbClr val="FF0000"/>
                </a:solidFill>
              </a:rPr>
              <a:t>dan</a:t>
            </a:r>
            <a:r>
              <a:rPr lang="en-US" sz="1800" u="sng" dirty="0">
                <a:solidFill>
                  <a:srgbClr val="FF0000"/>
                </a:solidFill>
              </a:rPr>
              <a:t> </a:t>
            </a:r>
            <a:r>
              <a:rPr lang="en-US" sz="1800" u="sng" dirty="0" err="1">
                <a:solidFill>
                  <a:srgbClr val="FF0000"/>
                </a:solidFill>
              </a:rPr>
              <a:t>keterkaitannya</a:t>
            </a:r>
            <a:r>
              <a:rPr lang="en-US" sz="1800" u="sng" dirty="0">
                <a:solidFill>
                  <a:srgbClr val="FF0000"/>
                </a:solidFill>
              </a:rPr>
              <a:t> *</a:t>
            </a:r>
          </a:p>
          <a:p>
            <a:pPr lvl="1" eaLnBrk="1" hangingPunct="1">
              <a:spcAft>
                <a:spcPts val="600"/>
              </a:spcAft>
              <a:buClr>
                <a:schemeClr val="tx1"/>
              </a:buClr>
              <a:buFont typeface="Monotype Sorts" charset="2"/>
              <a:buBlip>
                <a:blip r:embed="rId2"/>
              </a:buBlip>
            </a:pPr>
            <a:r>
              <a:rPr lang="en-US" sz="1800" u="sng" dirty="0" err="1">
                <a:solidFill>
                  <a:srgbClr val="FF0000"/>
                </a:solidFill>
              </a:rPr>
              <a:t>Memahami</a:t>
            </a:r>
            <a:r>
              <a:rPr lang="en-US" sz="1800" u="sng" dirty="0">
                <a:solidFill>
                  <a:srgbClr val="FF0000"/>
                </a:solidFill>
              </a:rPr>
              <a:t> R</a:t>
            </a:r>
            <a:r>
              <a:rPr lang="id-ID" sz="1800" u="sng" dirty="0">
                <a:solidFill>
                  <a:srgbClr val="FF0000"/>
                </a:solidFill>
              </a:rPr>
              <a:t>i</a:t>
            </a:r>
            <a:r>
              <a:rPr lang="en-US" sz="1800" u="sng" dirty="0" err="1">
                <a:solidFill>
                  <a:srgbClr val="FF0000"/>
                </a:solidFill>
              </a:rPr>
              <a:t>siko</a:t>
            </a:r>
            <a:r>
              <a:rPr lang="en-US" sz="1800" u="sng" dirty="0">
                <a:solidFill>
                  <a:srgbClr val="FF0000"/>
                </a:solidFill>
              </a:rPr>
              <a:t> dan </a:t>
            </a:r>
            <a:r>
              <a:rPr lang="en-US" sz="1800" u="sng" dirty="0" err="1">
                <a:solidFill>
                  <a:srgbClr val="FF0000"/>
                </a:solidFill>
              </a:rPr>
              <a:t>Peluang</a:t>
            </a:r>
            <a:r>
              <a:rPr lang="en-US" sz="1800" u="sng" dirty="0">
                <a:solidFill>
                  <a:srgbClr val="FF0000"/>
                </a:solidFill>
              </a:rPr>
              <a:t> *</a:t>
            </a:r>
          </a:p>
          <a:p>
            <a:pPr lvl="1" eaLnBrk="1" hangingPunct="1">
              <a:spcAft>
                <a:spcPts val="600"/>
              </a:spcAft>
              <a:buClr>
                <a:schemeClr val="tx1"/>
              </a:buClr>
              <a:buBlip>
                <a:blip r:embed="rId2"/>
              </a:buBlip>
            </a:pPr>
            <a:r>
              <a:rPr lang="en-US" sz="1800" dirty="0" err="1"/>
              <a:t>Buat</a:t>
            </a:r>
            <a:r>
              <a:rPr lang="en-US" sz="1800" dirty="0"/>
              <a:t> </a:t>
            </a:r>
            <a:r>
              <a:rPr lang="id-ID" sz="1800" dirty="0"/>
              <a:t>jadwal</a:t>
            </a:r>
            <a:r>
              <a:rPr lang="en-US" sz="1800" dirty="0"/>
              <a:t> Audit </a:t>
            </a:r>
            <a:r>
              <a:rPr lang="en-US" sz="1800" u="sng" dirty="0" err="1">
                <a:solidFill>
                  <a:srgbClr val="FF0000"/>
                </a:solidFill>
              </a:rPr>
              <a:t>berdasarkan</a:t>
            </a:r>
            <a:r>
              <a:rPr lang="en-US" sz="1800" u="sng" dirty="0">
                <a:solidFill>
                  <a:srgbClr val="FF0000"/>
                </a:solidFill>
              </a:rPr>
              <a:t> proses </a:t>
            </a:r>
            <a:r>
              <a:rPr lang="en-US" sz="1800" dirty="0">
                <a:solidFill>
                  <a:srgbClr val="FF0000"/>
                </a:solidFill>
              </a:rPr>
              <a:t>* </a:t>
            </a:r>
            <a:r>
              <a:rPr lang="en-US" sz="1800" dirty="0" err="1"/>
              <a:t>dengan</a:t>
            </a:r>
            <a:r>
              <a:rPr lang="en-US" sz="1800" dirty="0"/>
              <a:t> </a:t>
            </a:r>
            <a:r>
              <a:rPr lang="en-US" sz="1800" dirty="0" err="1"/>
              <a:t>mempertimbangkan</a:t>
            </a:r>
            <a:r>
              <a:rPr lang="en-US" sz="1800" dirty="0"/>
              <a:t> </a:t>
            </a:r>
            <a:r>
              <a:rPr lang="en-US" sz="1800" u="sng" dirty="0">
                <a:solidFill>
                  <a:srgbClr val="FF0000"/>
                </a:solidFill>
              </a:rPr>
              <a:t>r</a:t>
            </a:r>
            <a:r>
              <a:rPr lang="id-ID" sz="1800" u="sng" dirty="0">
                <a:solidFill>
                  <a:srgbClr val="FF0000"/>
                </a:solidFill>
              </a:rPr>
              <a:t>i</a:t>
            </a:r>
            <a:r>
              <a:rPr lang="en-US" sz="1800" u="sng" dirty="0" err="1">
                <a:solidFill>
                  <a:srgbClr val="FF0000"/>
                </a:solidFill>
              </a:rPr>
              <a:t>siko</a:t>
            </a:r>
            <a:r>
              <a:rPr lang="en-US" sz="1800" dirty="0"/>
              <a:t>,  trend </a:t>
            </a:r>
            <a:r>
              <a:rPr lang="en-US" sz="1800" dirty="0" err="1"/>
              <a:t>kinerja</a:t>
            </a:r>
            <a:r>
              <a:rPr lang="en-US" sz="1800" dirty="0"/>
              <a:t> internal dan external, </a:t>
            </a:r>
            <a:r>
              <a:rPr lang="en-US" sz="1800" dirty="0" err="1"/>
              <a:t>pentingnya</a:t>
            </a:r>
            <a:r>
              <a:rPr lang="en-US" sz="1800" dirty="0"/>
              <a:t> proses dan </a:t>
            </a:r>
            <a:r>
              <a:rPr lang="en-US" sz="1800" u="sng" dirty="0" err="1">
                <a:solidFill>
                  <a:srgbClr val="FF0000"/>
                </a:solidFill>
              </a:rPr>
              <a:t>perubahan</a:t>
            </a:r>
            <a:r>
              <a:rPr lang="en-US" sz="1800" u="sng" dirty="0">
                <a:solidFill>
                  <a:srgbClr val="FF0000"/>
                </a:solidFill>
              </a:rPr>
              <a:t> yang </a:t>
            </a:r>
            <a:r>
              <a:rPr lang="en-US" sz="1800" u="sng" dirty="0" err="1">
                <a:solidFill>
                  <a:srgbClr val="FF0000"/>
                </a:solidFill>
              </a:rPr>
              <a:t>mempengaruhi</a:t>
            </a:r>
            <a:r>
              <a:rPr lang="en-US" sz="1800" u="sng" dirty="0">
                <a:solidFill>
                  <a:srgbClr val="FF0000"/>
                </a:solidFill>
              </a:rPr>
              <a:t> </a:t>
            </a:r>
            <a:r>
              <a:rPr lang="en-US" sz="1800" u="sng" dirty="0" err="1">
                <a:solidFill>
                  <a:srgbClr val="FF0000"/>
                </a:solidFill>
              </a:rPr>
              <a:t>organisasi</a:t>
            </a:r>
            <a:r>
              <a:rPr lang="id-ID" sz="1800" u="sng" dirty="0">
                <a:solidFill>
                  <a:srgbClr val="FF0000"/>
                </a:solidFill>
              </a:rPr>
              <a:t> (Change Management)</a:t>
            </a:r>
            <a:r>
              <a:rPr lang="en-US" sz="1800" u="sng" dirty="0">
                <a:solidFill>
                  <a:srgbClr val="FF0000"/>
                </a:solidFill>
              </a:rPr>
              <a:t> *</a:t>
            </a:r>
          </a:p>
          <a:p>
            <a:pPr lvl="1" eaLnBrk="1" hangingPunct="1">
              <a:spcAft>
                <a:spcPts val="600"/>
              </a:spcAft>
              <a:buClr>
                <a:schemeClr val="tx1"/>
              </a:buClr>
              <a:buFont typeface="Monotype Sorts" charset="2"/>
              <a:buBlip>
                <a:blip r:embed="rId2"/>
              </a:buBlip>
            </a:pPr>
            <a:r>
              <a:rPr lang="en-US" sz="1800" dirty="0" err="1"/>
              <a:t>Pemilihan</a:t>
            </a:r>
            <a:r>
              <a:rPr lang="en-US" sz="1800" dirty="0"/>
              <a:t> audit team.</a:t>
            </a:r>
          </a:p>
          <a:p>
            <a:pPr lvl="1" eaLnBrk="1" hangingPunct="1">
              <a:spcAft>
                <a:spcPts val="600"/>
              </a:spcAft>
              <a:buClr>
                <a:schemeClr val="tx1"/>
              </a:buClr>
              <a:buFont typeface="Monotype Sorts" charset="2"/>
              <a:buBlip>
                <a:blip r:embed="rId2"/>
              </a:buBlip>
            </a:pPr>
            <a:r>
              <a:rPr lang="en-US" sz="1800" dirty="0" err="1"/>
              <a:t>Konfirmasi</a:t>
            </a:r>
            <a:r>
              <a:rPr lang="en-US" sz="1800" dirty="0"/>
              <a:t> schedule audit  </a:t>
            </a:r>
          </a:p>
          <a:p>
            <a:pPr lvl="1" eaLnBrk="1" hangingPunct="1">
              <a:spcAft>
                <a:spcPts val="600"/>
              </a:spcAft>
              <a:buClr>
                <a:schemeClr val="tx1"/>
              </a:buClr>
              <a:buFont typeface="Monotype Sorts" charset="2"/>
              <a:buBlip>
                <a:blip r:embed="rId2"/>
              </a:buBlip>
            </a:pPr>
            <a:r>
              <a:rPr lang="en-US" sz="1800" dirty="0" err="1"/>
              <a:t>Pra</a:t>
            </a:r>
            <a:r>
              <a:rPr lang="en-US" sz="1800" dirty="0"/>
              <a:t> Audit </a:t>
            </a:r>
          </a:p>
          <a:p>
            <a:pPr lvl="2" eaLnBrk="1" hangingPunct="1">
              <a:spcAft>
                <a:spcPts val="600"/>
              </a:spcAft>
              <a:buClr>
                <a:schemeClr val="tx1"/>
              </a:buClr>
              <a:buFont typeface="Monotype Sorts" charset="2"/>
              <a:buBlip>
                <a:blip r:embed="rId2"/>
              </a:buBlip>
            </a:pPr>
            <a:r>
              <a:rPr lang="en-US" sz="1600" dirty="0" err="1"/>
              <a:t>Pengarahan</a:t>
            </a:r>
            <a:r>
              <a:rPr lang="en-US" sz="1600" dirty="0"/>
              <a:t> </a:t>
            </a:r>
            <a:r>
              <a:rPr lang="en-US" sz="1600" dirty="0" err="1"/>
              <a:t>untuk</a:t>
            </a:r>
            <a:r>
              <a:rPr lang="en-US" sz="1600" dirty="0"/>
              <a:t> audit team</a:t>
            </a:r>
          </a:p>
          <a:p>
            <a:pPr lvl="2" eaLnBrk="1" hangingPunct="1">
              <a:spcAft>
                <a:spcPts val="600"/>
              </a:spcAft>
              <a:buClr>
                <a:schemeClr val="tx1"/>
              </a:buClr>
              <a:buFont typeface="Monotype Sorts" charset="2"/>
              <a:buBlip>
                <a:blip r:embed="rId2"/>
              </a:buBlip>
            </a:pPr>
            <a:r>
              <a:rPr lang="en-US" sz="1600" dirty="0" err="1"/>
              <a:t>Pembuatan</a:t>
            </a:r>
            <a:r>
              <a:rPr lang="en-US" sz="1600" dirty="0"/>
              <a:t> Checklist Audit </a:t>
            </a:r>
            <a:r>
              <a:rPr lang="en-US" sz="1600" u="sng" dirty="0" err="1">
                <a:solidFill>
                  <a:srgbClr val="FF0000"/>
                </a:solidFill>
              </a:rPr>
              <a:t>berdasarkan</a:t>
            </a:r>
            <a:r>
              <a:rPr lang="en-US" sz="1600" u="sng" dirty="0">
                <a:solidFill>
                  <a:srgbClr val="FF0000"/>
                </a:solidFill>
              </a:rPr>
              <a:t> </a:t>
            </a:r>
            <a:r>
              <a:rPr lang="en-US" sz="1600" u="sng" dirty="0" err="1">
                <a:solidFill>
                  <a:srgbClr val="FF0000"/>
                </a:solidFill>
              </a:rPr>
              <a:t>proses</a:t>
            </a:r>
            <a:r>
              <a:rPr lang="en-US" sz="1600" u="sng" dirty="0">
                <a:solidFill>
                  <a:srgbClr val="FF0000"/>
                </a:solidFill>
              </a:rPr>
              <a:t> </a:t>
            </a:r>
            <a:r>
              <a:rPr lang="en-US" sz="1600" u="sng" dirty="0" err="1">
                <a:solidFill>
                  <a:srgbClr val="FF0000"/>
                </a:solidFill>
              </a:rPr>
              <a:t>dengan</a:t>
            </a:r>
            <a:r>
              <a:rPr lang="en-US" sz="1600" u="sng" dirty="0">
                <a:solidFill>
                  <a:srgbClr val="FF0000"/>
                </a:solidFill>
              </a:rPr>
              <a:t> </a:t>
            </a:r>
            <a:r>
              <a:rPr lang="en-US" sz="1600" u="sng" dirty="0" err="1">
                <a:solidFill>
                  <a:srgbClr val="FF0000"/>
                </a:solidFill>
              </a:rPr>
              <a:t>mempertimbangkan</a:t>
            </a:r>
            <a:r>
              <a:rPr lang="en-US" sz="1600" u="sng" dirty="0">
                <a:solidFill>
                  <a:srgbClr val="FF0000"/>
                </a:solidFill>
              </a:rPr>
              <a:t> </a:t>
            </a:r>
            <a:r>
              <a:rPr lang="en-US" sz="1600" u="sng" dirty="0" err="1">
                <a:solidFill>
                  <a:srgbClr val="FF0000"/>
                </a:solidFill>
              </a:rPr>
              <a:t>resiko</a:t>
            </a:r>
            <a:r>
              <a:rPr lang="en-US" sz="1600" u="sng" dirty="0">
                <a:solidFill>
                  <a:srgbClr val="FF0000"/>
                </a:solidFill>
              </a:rPr>
              <a:t> </a:t>
            </a:r>
            <a:r>
              <a:rPr lang="en-US" sz="1600" u="sng" dirty="0" err="1">
                <a:solidFill>
                  <a:srgbClr val="FF0000"/>
                </a:solidFill>
              </a:rPr>
              <a:t>dan</a:t>
            </a:r>
            <a:r>
              <a:rPr lang="en-US" sz="1600" u="sng" dirty="0">
                <a:solidFill>
                  <a:srgbClr val="FF0000"/>
                </a:solidFill>
              </a:rPr>
              <a:t> </a:t>
            </a:r>
            <a:r>
              <a:rPr lang="en-US" sz="1600" u="sng" dirty="0" err="1">
                <a:solidFill>
                  <a:srgbClr val="FF0000"/>
                </a:solidFill>
              </a:rPr>
              <a:t>peluang</a:t>
            </a:r>
            <a:r>
              <a:rPr lang="en-US" sz="1600" u="sng" dirty="0">
                <a:solidFill>
                  <a:srgbClr val="FF0000"/>
                </a:solidFill>
              </a:rPr>
              <a:t> </a:t>
            </a:r>
            <a:r>
              <a:rPr lang="en-US" sz="1600" u="sng" dirty="0" err="1">
                <a:solidFill>
                  <a:srgbClr val="FF0000"/>
                </a:solidFill>
              </a:rPr>
              <a:t>pada</a:t>
            </a:r>
            <a:r>
              <a:rPr lang="en-US" sz="1600" u="sng" dirty="0">
                <a:solidFill>
                  <a:srgbClr val="FF0000"/>
                </a:solidFill>
              </a:rPr>
              <a:t> </a:t>
            </a:r>
            <a:r>
              <a:rPr lang="en-US" sz="1600" u="sng" dirty="0" err="1">
                <a:solidFill>
                  <a:srgbClr val="FF0000"/>
                </a:solidFill>
              </a:rPr>
              <a:t>tiap</a:t>
            </a:r>
            <a:r>
              <a:rPr lang="en-US" sz="1600" u="sng" dirty="0">
                <a:solidFill>
                  <a:srgbClr val="FF0000"/>
                </a:solidFill>
              </a:rPr>
              <a:t> </a:t>
            </a:r>
            <a:r>
              <a:rPr lang="en-US" sz="1600" u="sng" dirty="0" err="1">
                <a:solidFill>
                  <a:srgbClr val="FF0000"/>
                </a:solidFill>
              </a:rPr>
              <a:t>proses</a:t>
            </a:r>
            <a:r>
              <a:rPr lang="en-US" sz="1600" u="sng" dirty="0">
                <a:solidFill>
                  <a:srgbClr val="FF0000"/>
                </a:solidFill>
              </a:rPr>
              <a:t> *</a:t>
            </a:r>
          </a:p>
        </p:txBody>
      </p:sp>
      <p:pic>
        <p:nvPicPr>
          <p:cNvPr id="61444" name="Picture 15" descr="D:\H_Miscelleneous\File dari shared doc\logo.png"/>
          <p:cNvPicPr>
            <a:picLocks noChangeAspect="1" noChangeArrowheads="1"/>
          </p:cNvPicPr>
          <p:nvPr/>
        </p:nvPicPr>
        <p:blipFill>
          <a:blip r:embed="rId3" cstate="print"/>
          <a:srcRect/>
          <a:stretch>
            <a:fillRect/>
          </a:stretch>
        </p:blipFill>
        <p:spPr bwMode="auto">
          <a:xfrm>
            <a:off x="488504" y="5805264"/>
            <a:ext cx="1373628" cy="474663"/>
          </a:xfrm>
          <a:prstGeom prst="rect">
            <a:avLst/>
          </a:prstGeom>
          <a:noFill/>
          <a:ln w="9525">
            <a:noFill/>
            <a:miter lim="800000"/>
            <a:headEnd/>
            <a:tailEnd/>
          </a:ln>
        </p:spPr>
      </p:pic>
      <p:pic>
        <p:nvPicPr>
          <p:cNvPr id="7" name="Picture 8" descr="cartoon.JPG"/>
          <p:cNvPicPr>
            <a:picLocks noChangeAspect="1"/>
          </p:cNvPicPr>
          <p:nvPr/>
        </p:nvPicPr>
        <p:blipFill>
          <a:blip r:embed="rId4" cstate="print">
            <a:clrChange>
              <a:clrFrom>
                <a:srgbClr val="FFFFFF"/>
              </a:clrFrom>
              <a:clrTo>
                <a:srgbClr val="FFFFFF">
                  <a:alpha val="0"/>
                </a:srgbClr>
              </a:clrTo>
            </a:clrChange>
          </a:blip>
          <a:srcRect/>
          <a:stretch>
            <a:fillRect/>
          </a:stretch>
        </p:blipFill>
        <p:spPr bwMode="auto">
          <a:xfrm>
            <a:off x="32971" y="2120098"/>
            <a:ext cx="3777022" cy="3903687"/>
          </a:xfrm>
          <a:prstGeom prst="rect">
            <a:avLst/>
          </a:prstGeom>
          <a:noFill/>
          <a:ln w="9525">
            <a:noFill/>
            <a:miter lim="800000"/>
            <a:headEnd/>
            <a:tailEnd/>
          </a:ln>
        </p:spPr>
      </p:pic>
      <p:sp>
        <p:nvSpPr>
          <p:cNvPr id="8" name="Slide Number Placeholder 7"/>
          <p:cNvSpPr>
            <a:spLocks noGrp="1"/>
          </p:cNvSpPr>
          <p:nvPr>
            <p:ph type="sldNum" sz="quarter" idx="11"/>
          </p:nvPr>
        </p:nvSpPr>
        <p:spPr>
          <a:xfrm>
            <a:off x="7099300" y="6492899"/>
            <a:ext cx="2311400" cy="365125"/>
          </a:xfrm>
        </p:spPr>
        <p:txBody>
          <a:bodyPr/>
          <a:lstStyle/>
          <a:p>
            <a:pPr>
              <a:defRPr/>
            </a:pPr>
            <a:fld id="{05AFAB11-F620-41BB-9FD1-51BD9D46CF74}" type="slidenum">
              <a:rPr lang="id-ID" smtClean="0"/>
              <a:pPr>
                <a:defRPr/>
              </a:pPr>
              <a:t>49</a:t>
            </a:fld>
            <a:endParaRPr lang="id-ID"/>
          </a:p>
        </p:txBody>
      </p:sp>
    </p:spTree>
    <p:extLst>
      <p:ext uri="{BB962C8B-B14F-4D97-AF65-F5344CB8AC3E}">
        <p14:creationId xmlns:p14="http://schemas.microsoft.com/office/powerpoint/2010/main" val="1126426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025008" y="0"/>
            <a:ext cx="4880992" cy="90872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04" name="Rectangle 4"/>
          <p:cNvSpPr>
            <a:spLocks noChangeArrowheads="1"/>
          </p:cNvSpPr>
          <p:nvPr/>
        </p:nvSpPr>
        <p:spPr bwMode="auto">
          <a:xfrm>
            <a:off x="1" y="0"/>
            <a:ext cx="5961112" cy="1500174"/>
          </a:xfrm>
          <a:custGeom>
            <a:avLst/>
            <a:gdLst>
              <a:gd name="connsiteX0" fmla="*/ 0 w 5961112"/>
              <a:gd name="connsiteY0" fmla="*/ 0 h 1500174"/>
              <a:gd name="connsiteX1" fmla="*/ 5961112 w 5961112"/>
              <a:gd name="connsiteY1" fmla="*/ 0 h 1500174"/>
              <a:gd name="connsiteX2" fmla="*/ 5961112 w 5961112"/>
              <a:gd name="connsiteY2" fmla="*/ 1500174 h 1500174"/>
              <a:gd name="connsiteX3" fmla="*/ 0 w 5961112"/>
              <a:gd name="connsiteY3" fmla="*/ 1500174 h 1500174"/>
              <a:gd name="connsiteX4" fmla="*/ 0 w 5961112"/>
              <a:gd name="connsiteY4" fmla="*/ 0 h 1500174"/>
              <a:gd name="connsiteX0" fmla="*/ 0 w 5961112"/>
              <a:gd name="connsiteY0" fmla="*/ 0 h 1512874"/>
              <a:gd name="connsiteX1" fmla="*/ 5961112 w 5961112"/>
              <a:gd name="connsiteY1" fmla="*/ 0 h 1512874"/>
              <a:gd name="connsiteX2" fmla="*/ 4945112 w 5961112"/>
              <a:gd name="connsiteY2" fmla="*/ 1512874 h 1512874"/>
              <a:gd name="connsiteX3" fmla="*/ 0 w 5961112"/>
              <a:gd name="connsiteY3" fmla="*/ 1500174 h 1512874"/>
              <a:gd name="connsiteX4" fmla="*/ 0 w 5961112"/>
              <a:gd name="connsiteY4" fmla="*/ 0 h 1512874"/>
              <a:gd name="connsiteX0" fmla="*/ 0 w 5961112"/>
              <a:gd name="connsiteY0" fmla="*/ 0 h 1500174"/>
              <a:gd name="connsiteX1" fmla="*/ 5961112 w 5961112"/>
              <a:gd name="connsiteY1" fmla="*/ 0 h 1500174"/>
              <a:gd name="connsiteX2" fmla="*/ 4945112 w 5961112"/>
              <a:gd name="connsiteY2" fmla="*/ 1500174 h 1500174"/>
              <a:gd name="connsiteX3" fmla="*/ 0 w 5961112"/>
              <a:gd name="connsiteY3" fmla="*/ 1500174 h 1500174"/>
              <a:gd name="connsiteX4" fmla="*/ 0 w 5961112"/>
              <a:gd name="connsiteY4" fmla="*/ 0 h 150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112" h="1500174">
                <a:moveTo>
                  <a:pt x="0" y="0"/>
                </a:moveTo>
                <a:lnTo>
                  <a:pt x="5961112" y="0"/>
                </a:lnTo>
                <a:lnTo>
                  <a:pt x="4945112" y="1500174"/>
                </a:lnTo>
                <a:lnTo>
                  <a:pt x="0" y="1500174"/>
                </a:lnTo>
                <a:lnTo>
                  <a:pt x="0" y="0"/>
                </a:lnTo>
                <a:close/>
              </a:path>
            </a:pathLst>
          </a:custGeom>
          <a:solidFill>
            <a:schemeClr val="accent1">
              <a:lumMod val="50000"/>
            </a:schemeClr>
          </a:solidFill>
          <a:ln w="9525">
            <a:noFill/>
            <a:miter lim="800000"/>
            <a:headEnd/>
            <a:tailEnd/>
          </a:ln>
          <a:effectLst/>
        </p:spPr>
        <p:txBody>
          <a:bodyPr anchor="ctr" anchorCtr="1"/>
          <a:lstStyle/>
          <a:p>
            <a:pPr>
              <a:lnSpc>
                <a:spcPct val="80000"/>
              </a:lnSpc>
              <a:defRPr/>
            </a:pPr>
            <a:r>
              <a:rPr lang="en-US" sz="4000" b="1" dirty="0" err="1">
                <a:solidFill>
                  <a:schemeClr val="bg1"/>
                </a:solidFill>
                <a:effectLst>
                  <a:outerShdw blurRad="38100" dist="38100" dir="2700000" algn="tl">
                    <a:srgbClr val="C0C0C0"/>
                  </a:outerShdw>
                </a:effectLst>
              </a:rPr>
              <a:t>Bukti</a:t>
            </a:r>
            <a:r>
              <a:rPr lang="en-US" sz="4000" b="1" dirty="0">
                <a:solidFill>
                  <a:schemeClr val="bg1"/>
                </a:solidFill>
                <a:effectLst>
                  <a:outerShdw blurRad="38100" dist="38100" dir="2700000" algn="tl">
                    <a:srgbClr val="C0C0C0"/>
                  </a:outerShdw>
                </a:effectLst>
              </a:rPr>
              <a:t> Objective</a:t>
            </a:r>
            <a:endParaRPr lang="en-GB" sz="4000" b="1" dirty="0">
              <a:solidFill>
                <a:schemeClr val="bg1"/>
              </a:solidFill>
              <a:effectLst>
                <a:outerShdw blurRad="38100" dist="38100" dir="2700000" algn="tl">
                  <a:srgbClr val="C0C0C0"/>
                </a:outerShdw>
              </a:effectLst>
            </a:endParaRPr>
          </a:p>
        </p:txBody>
      </p:sp>
      <p:sp>
        <p:nvSpPr>
          <p:cNvPr id="31747" name="Text Box 11"/>
          <p:cNvSpPr txBox="1">
            <a:spLocks noChangeArrowheads="1"/>
          </p:cNvSpPr>
          <p:nvPr/>
        </p:nvSpPr>
        <p:spPr bwMode="auto">
          <a:xfrm>
            <a:off x="344488" y="1500174"/>
            <a:ext cx="9361040" cy="4305075"/>
          </a:xfrm>
          <a:prstGeom prst="rect">
            <a:avLst/>
          </a:prstGeom>
          <a:noFill/>
          <a:ln w="9525">
            <a:noFill/>
            <a:miter lim="800000"/>
            <a:headEnd/>
            <a:tailEnd/>
          </a:ln>
        </p:spPr>
        <p:txBody>
          <a:bodyPr/>
          <a:lstStyle/>
          <a:p>
            <a:pPr marL="590550" indent="-590550">
              <a:lnSpc>
                <a:spcPct val="160000"/>
              </a:lnSpc>
              <a:spcBef>
                <a:spcPct val="50000"/>
              </a:spcBef>
              <a:buFont typeface="Wingdings 2" pitchFamily="18" charset="2"/>
              <a:buChar char="ð"/>
            </a:pPr>
            <a:r>
              <a:rPr lang="en-US" b="0" u="sng" dirty="0">
                <a:latin typeface="Arial" panose="020B0604020202020204" pitchFamily="34" charset="0"/>
                <a:cs typeface="Arial" panose="020B0604020202020204" pitchFamily="34" charset="0"/>
              </a:rPr>
              <a:t>Data </a:t>
            </a:r>
            <a:r>
              <a:rPr lang="en-US" b="0" u="sng" dirty="0" err="1">
                <a:latin typeface="Arial" panose="020B0604020202020204" pitchFamily="34" charset="0"/>
                <a:cs typeface="Arial" panose="020B0604020202020204" pitchFamily="34" charset="0"/>
              </a:rPr>
              <a:t>pendukung</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mengenai</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keberadaan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kebenaran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suatu</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hal</a:t>
            </a:r>
            <a:r>
              <a:rPr lang="en-US" b="0" dirty="0">
                <a:latin typeface="Arial" panose="020B0604020202020204" pitchFamily="34" charset="0"/>
                <a:cs typeface="Arial" panose="020B0604020202020204" pitchFamily="34" charset="0"/>
              </a:rPr>
              <a:t> yang </a:t>
            </a:r>
            <a:r>
              <a:rPr lang="en-US" b="0" dirty="0" err="1">
                <a:latin typeface="Arial" panose="020B0604020202020204" pitchFamily="34" charset="0"/>
                <a:cs typeface="Arial" panose="020B0604020202020204" pitchFamily="34" charset="0"/>
              </a:rPr>
              <a:t>berhubungan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dengan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sistem</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manajemen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mutu</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sym typeface="Monotype Sorts" charset="2"/>
              </a:rPr>
              <a:t>Bisa</a:t>
            </a:r>
            <a:r>
              <a:rPr lang="en-US" b="0" dirty="0">
                <a:latin typeface="Arial" panose="020B0604020202020204" pitchFamily="34" charset="0"/>
                <a:cs typeface="Arial" panose="020B0604020202020204" pitchFamily="34" charset="0"/>
                <a:sym typeface="Monotype Sorts" charset="2"/>
              </a:rPr>
              <a:t> </a:t>
            </a:r>
            <a:r>
              <a:rPr lang="en-US" b="0" dirty="0" err="1">
                <a:latin typeface="Arial" panose="020B0604020202020204" pitchFamily="34" charset="0"/>
                <a:cs typeface="Arial" panose="020B0604020202020204" pitchFamily="34" charset="0"/>
                <a:sym typeface="Monotype Sorts" charset="2"/>
              </a:rPr>
              <a:t>berupa</a:t>
            </a:r>
            <a:r>
              <a:rPr lang="en-US" b="0" dirty="0">
                <a:latin typeface="Arial" panose="020B0604020202020204" pitchFamily="34" charset="0"/>
                <a:cs typeface="Arial" panose="020B0604020202020204" pitchFamily="34" charset="0"/>
                <a:sym typeface="Monotype Sorts" charset="2"/>
              </a:rPr>
              <a:t> :</a:t>
            </a:r>
          </a:p>
          <a:p>
            <a:pPr marL="1371600" lvl="2" indent="-457200">
              <a:spcBef>
                <a:spcPct val="50000"/>
              </a:spcBef>
              <a:buFont typeface="Wingdings 2" pitchFamily="18" charset="2"/>
              <a:buAutoNum type="arabicPeriod"/>
            </a:pPr>
            <a:r>
              <a:rPr lang="en-US" b="0" u="sng" dirty="0" err="1">
                <a:latin typeface="Arial" panose="020B0604020202020204" pitchFamily="34" charset="0"/>
                <a:cs typeface="Arial" panose="020B0604020202020204" pitchFamily="34" charset="0"/>
              </a:rPr>
              <a:t>Fakta</a:t>
            </a:r>
            <a:r>
              <a:rPr lang="en-US" b="0" dirty="0">
                <a:latin typeface="Arial" panose="020B0604020202020204" pitchFamily="34" charset="0"/>
                <a:cs typeface="Arial" panose="020B0604020202020204" pitchFamily="34" charset="0"/>
              </a:rPr>
              <a:t> yang </a:t>
            </a:r>
            <a:r>
              <a:rPr lang="en-US" b="0" dirty="0" err="1">
                <a:latin typeface="Arial" panose="020B0604020202020204" pitchFamily="34" charset="0"/>
                <a:cs typeface="Arial" panose="020B0604020202020204" pitchFamily="34" charset="0"/>
              </a:rPr>
              <a:t>diperoleh</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selama</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observasi</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misalnya</a:t>
            </a:r>
            <a:r>
              <a:rPr lang="en-US" b="0" dirty="0">
                <a:latin typeface="Arial" panose="020B0604020202020204" pitchFamily="34" charset="0"/>
                <a:cs typeface="Arial" panose="020B0604020202020204" pitchFamily="34" charset="0"/>
              </a:rPr>
              <a:t> : </a:t>
            </a:r>
            <a:r>
              <a:rPr lang="en-US" b="0" dirty="0" err="1">
                <a:latin typeface="Arial" panose="020B0604020202020204" pitchFamily="34" charset="0"/>
                <a:cs typeface="Arial" panose="020B0604020202020204" pitchFamily="34" charset="0"/>
              </a:rPr>
              <a:t>hasil</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observasi</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menunjukkan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bahwa</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pekerja</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tidak</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mengikuti</a:t>
            </a:r>
            <a:r>
              <a:rPr lang="en-US" b="0" dirty="0">
                <a:latin typeface="Arial" panose="020B0604020202020204" pitchFamily="34" charset="0"/>
                <a:cs typeface="Arial" panose="020B0604020202020204" pitchFamily="34" charset="0"/>
              </a:rPr>
              <a:t> standard/ </a:t>
            </a:r>
            <a:r>
              <a:rPr lang="en-US" b="0" dirty="0" err="1">
                <a:latin typeface="Arial" panose="020B0604020202020204" pitchFamily="34" charset="0"/>
                <a:cs typeface="Arial" panose="020B0604020202020204" pitchFamily="34" charset="0"/>
              </a:rPr>
              <a:t>instruksi</a:t>
            </a:r>
            <a:endParaRPr lang="en-US" b="0" dirty="0">
              <a:latin typeface="Arial" panose="020B0604020202020204" pitchFamily="34" charset="0"/>
              <a:cs typeface="Arial" panose="020B0604020202020204" pitchFamily="34" charset="0"/>
            </a:endParaRPr>
          </a:p>
          <a:p>
            <a:pPr marL="1371600" lvl="2" indent="-457200">
              <a:spcBef>
                <a:spcPct val="50000"/>
              </a:spcBef>
              <a:buFont typeface="Wingdings 2" pitchFamily="18" charset="2"/>
              <a:buAutoNum type="arabicPeriod"/>
            </a:pPr>
            <a:r>
              <a:rPr lang="en-US" b="0" u="sng" dirty="0" err="1">
                <a:latin typeface="Arial" panose="020B0604020202020204" pitchFamily="34" charset="0"/>
                <a:cs typeface="Arial" panose="020B0604020202020204" pitchFamily="34" charset="0"/>
              </a:rPr>
              <a:t>Rekaman</a:t>
            </a:r>
            <a:r>
              <a:rPr lang="en-US" b="0" u="sng" dirty="0">
                <a:latin typeface="Arial" panose="020B0604020202020204" pitchFamily="34" charset="0"/>
                <a:cs typeface="Arial" panose="020B0604020202020204" pitchFamily="34" charset="0"/>
              </a:rPr>
              <a:t> (</a:t>
            </a:r>
            <a:r>
              <a:rPr lang="en-US" b="0" u="sng" dirty="0" err="1">
                <a:latin typeface="Arial" panose="020B0604020202020204" pitchFamily="34" charset="0"/>
                <a:cs typeface="Arial" panose="020B0604020202020204" pitchFamily="34" charset="0"/>
              </a:rPr>
              <a:t>catatan</a:t>
            </a:r>
            <a:r>
              <a:rPr lang="en-US" b="0" u="sng" dirty="0">
                <a:latin typeface="Arial" panose="020B0604020202020204" pitchFamily="34" charset="0"/>
                <a:cs typeface="Arial" panose="020B0604020202020204" pitchFamily="34" charset="0"/>
              </a:rPr>
              <a:t>),</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misalnya</a:t>
            </a:r>
            <a:r>
              <a:rPr lang="en-US" b="0" dirty="0">
                <a:latin typeface="Arial" panose="020B0604020202020204" pitchFamily="34" charset="0"/>
                <a:cs typeface="Arial" panose="020B0604020202020204" pitchFamily="34" charset="0"/>
              </a:rPr>
              <a:t> : </a:t>
            </a:r>
            <a:r>
              <a:rPr lang="en-US" b="0" dirty="0" err="1">
                <a:latin typeface="Arial" panose="020B0604020202020204" pitchFamily="34" charset="0"/>
                <a:cs typeface="Arial" panose="020B0604020202020204" pitchFamily="34" charset="0"/>
              </a:rPr>
              <a:t>terdapat</a:t>
            </a:r>
            <a:r>
              <a:rPr lang="en-US" b="0" dirty="0">
                <a:latin typeface="Arial" panose="020B0604020202020204" pitchFamily="34" charset="0"/>
                <a:cs typeface="Arial" panose="020B0604020202020204" pitchFamily="34" charset="0"/>
              </a:rPr>
              <a:t> record </a:t>
            </a:r>
            <a:r>
              <a:rPr lang="en-US" b="0" dirty="0" err="1">
                <a:latin typeface="Arial" panose="020B0604020202020204" pitchFamily="34" charset="0"/>
                <a:cs typeface="Arial" panose="020B0604020202020204" pitchFamily="34" charset="0"/>
              </a:rPr>
              <a:t>keluhan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pelanggan</a:t>
            </a:r>
            <a:r>
              <a:rPr lang="en-US" b="0" dirty="0">
                <a:latin typeface="Arial" panose="020B0604020202020204" pitchFamily="34" charset="0"/>
                <a:cs typeface="Arial" panose="020B0604020202020204" pitchFamily="34" charset="0"/>
              </a:rPr>
              <a:t> yang </a:t>
            </a:r>
            <a:r>
              <a:rPr lang="en-US" b="0" dirty="0" err="1">
                <a:latin typeface="Arial" panose="020B0604020202020204" pitchFamily="34" charset="0"/>
                <a:cs typeface="Arial" panose="020B0604020202020204" pitchFamily="34" charset="0"/>
              </a:rPr>
              <a:t>tidak</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jelas</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statusnya</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belum</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ada</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tindakan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perbaikannya</a:t>
            </a:r>
            <a:r>
              <a:rPr lang="en-US" b="0" dirty="0">
                <a:latin typeface="Arial" panose="020B0604020202020204" pitchFamily="34" charset="0"/>
                <a:cs typeface="Arial" panose="020B0604020202020204" pitchFamily="34" charset="0"/>
              </a:rPr>
              <a:t>) </a:t>
            </a:r>
          </a:p>
          <a:p>
            <a:pPr marL="1371600" lvl="2" indent="-457200">
              <a:spcBef>
                <a:spcPct val="50000"/>
              </a:spcBef>
              <a:buFont typeface="Wingdings 2" pitchFamily="18" charset="2"/>
              <a:buAutoNum type="arabicPeriod"/>
            </a:pPr>
            <a:r>
              <a:rPr lang="en-US" b="0" u="sng" dirty="0" err="1">
                <a:latin typeface="Arial" panose="020B0604020202020204" pitchFamily="34" charset="0"/>
                <a:cs typeface="Arial" panose="020B0604020202020204" pitchFamily="34" charset="0"/>
              </a:rPr>
              <a:t>Pernyataan</a:t>
            </a:r>
            <a:r>
              <a:rPr lang="en-US" b="0" u="sng" dirty="0">
                <a:latin typeface="Arial" panose="020B0604020202020204" pitchFamily="34" charset="0"/>
                <a:cs typeface="Arial" panose="020B0604020202020204" pitchFamily="34" charset="0"/>
              </a:rPr>
              <a:t> yang </a:t>
            </a:r>
            <a:r>
              <a:rPr lang="en-US" b="0" u="sng" dirty="0" err="1">
                <a:latin typeface="Arial" panose="020B0604020202020204" pitchFamily="34" charset="0"/>
                <a:cs typeface="Arial" panose="020B0604020202020204" pitchFamily="34" charset="0"/>
              </a:rPr>
              <a:t>bersangkutan</a:t>
            </a:r>
            <a:r>
              <a:rPr lang="en-US" b="0" u="sng" dirty="0">
                <a:latin typeface="Arial" panose="020B0604020202020204" pitchFamily="34" charset="0"/>
                <a:cs typeface="Arial" panose="020B0604020202020204" pitchFamily="34" charset="0"/>
              </a:rPr>
              <a:t> </a:t>
            </a:r>
            <a:r>
              <a:rPr lang="en-US" b="0" u="sng" dirty="0" err="1">
                <a:latin typeface="Arial" panose="020B0604020202020204" pitchFamily="34" charset="0"/>
                <a:cs typeface="Arial" panose="020B0604020202020204" pitchFamily="34" charset="0"/>
              </a:rPr>
              <a:t>dengan</a:t>
            </a:r>
            <a:r>
              <a:rPr lang="en-US" b="0" u="sng" dirty="0">
                <a:latin typeface="Arial" panose="020B0604020202020204" pitchFamily="34" charset="0"/>
                <a:cs typeface="Arial" panose="020B0604020202020204" pitchFamily="34" charset="0"/>
              </a:rPr>
              <a:t> </a:t>
            </a:r>
            <a:r>
              <a:rPr lang="en-US" b="0" u="sng" dirty="0" err="1">
                <a:latin typeface="Arial" panose="020B0604020202020204" pitchFamily="34" charset="0"/>
                <a:cs typeface="Arial" panose="020B0604020202020204" pitchFamily="34" charset="0"/>
              </a:rPr>
              <a:t>pelaksanaan</a:t>
            </a:r>
            <a:r>
              <a:rPr lang="en-US" b="0" u="sng" dirty="0">
                <a:latin typeface="Arial" panose="020B0604020202020204" pitchFamily="34" charset="0"/>
                <a:cs typeface="Arial" panose="020B0604020202020204" pitchFamily="34" charset="0"/>
              </a:rPr>
              <a:t> </a:t>
            </a:r>
            <a:r>
              <a:rPr lang="en-US" b="0" u="sng" dirty="0" err="1">
                <a:latin typeface="Arial" panose="020B0604020202020204" pitchFamily="34" charset="0"/>
                <a:cs typeface="Arial" panose="020B0604020202020204" pitchFamily="34" charset="0"/>
              </a:rPr>
              <a:t>dari</a:t>
            </a:r>
            <a:r>
              <a:rPr lang="en-US" b="0" u="sng" dirty="0">
                <a:latin typeface="Arial" panose="020B0604020202020204" pitchFamily="34" charset="0"/>
                <a:cs typeface="Arial" panose="020B0604020202020204" pitchFamily="34" charset="0"/>
              </a:rPr>
              <a:t> </a:t>
            </a:r>
            <a:r>
              <a:rPr lang="en-US" b="0" u="sng" dirty="0" err="1">
                <a:latin typeface="Arial" panose="020B0604020202020204" pitchFamily="34" charset="0"/>
                <a:cs typeface="Arial" panose="020B0604020202020204" pitchFamily="34" charset="0"/>
              </a:rPr>
              <a:t>sebuah</a:t>
            </a:r>
            <a:r>
              <a:rPr lang="en-US" b="0" u="sng" dirty="0">
                <a:latin typeface="Arial" panose="020B0604020202020204" pitchFamily="34" charset="0"/>
                <a:cs typeface="Arial" panose="020B0604020202020204" pitchFamily="34" charset="0"/>
              </a:rPr>
              <a:t> element quality system</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misalnya</a:t>
            </a:r>
            <a:r>
              <a:rPr lang="en-US" b="0" dirty="0">
                <a:latin typeface="Arial" panose="020B0604020202020204" pitchFamily="34" charset="0"/>
                <a:cs typeface="Arial" panose="020B0604020202020204" pitchFamily="34" charset="0"/>
              </a:rPr>
              <a:t> :  </a:t>
            </a:r>
            <a:r>
              <a:rPr lang="en-US" b="0" dirty="0" err="1">
                <a:latin typeface="Arial" panose="020B0604020202020204" pitchFamily="34" charset="0"/>
                <a:cs typeface="Arial" panose="020B0604020202020204" pitchFamily="34" charset="0"/>
              </a:rPr>
              <a:t>manajemen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atau</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karyawan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tidak</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memahami</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kebijakan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mutu</a:t>
            </a:r>
            <a:endParaRPr lang="en-US" b="0" dirty="0">
              <a:latin typeface="Arial" panose="020B0604020202020204" pitchFamily="34" charset="0"/>
              <a:cs typeface="Arial" panose="020B0604020202020204" pitchFamily="34" charset="0"/>
            </a:endParaRPr>
          </a:p>
          <a:p>
            <a:pPr marL="590550" indent="-590550">
              <a:lnSpc>
                <a:spcPct val="160000"/>
              </a:lnSpc>
              <a:spcBef>
                <a:spcPct val="50000"/>
              </a:spcBef>
              <a:buFont typeface="Wingdings 2" pitchFamily="18" charset="2"/>
              <a:buNone/>
            </a:pP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Berdasarkan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pengamatan</a:t>
            </a:r>
            <a:r>
              <a:rPr lang="en-US" b="0" dirty="0">
                <a:latin typeface="Arial" panose="020B0604020202020204" pitchFamily="34" charset="0"/>
                <a:cs typeface="Arial" panose="020B0604020202020204" pitchFamily="34" charset="0"/>
              </a:rPr>
              <a:t>(</a:t>
            </a:r>
            <a:r>
              <a:rPr lang="en-US" b="0" dirty="0" err="1">
                <a:latin typeface="Arial" panose="020B0604020202020204" pitchFamily="34" charset="0"/>
                <a:cs typeface="Arial" panose="020B0604020202020204" pitchFamily="34" charset="0"/>
              </a:rPr>
              <a:t>observasi</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pengukuran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evaluasi</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pengujian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dapat</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diverifikasi</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keabsahannya</a:t>
            </a:r>
            <a:r>
              <a:rPr lang="en-US" b="0" dirty="0">
                <a:latin typeface="Arial" panose="020B0604020202020204" pitchFamily="34" charset="0"/>
                <a:cs typeface="Arial" panose="020B0604020202020204" pitchFamily="34" charset="0"/>
              </a:rPr>
              <a:t>.</a:t>
            </a:r>
          </a:p>
          <a:p>
            <a:pPr marL="590550" indent="-590550">
              <a:lnSpc>
                <a:spcPct val="160000"/>
              </a:lnSpc>
              <a:spcBef>
                <a:spcPct val="50000"/>
              </a:spcBef>
              <a:buFont typeface="Wingdings 2" pitchFamily="18" charset="2"/>
              <a:buNone/>
            </a:pPr>
            <a:endParaRPr lang="en-US" b="0" dirty="0">
              <a:latin typeface="Arial" panose="020B0604020202020204" pitchFamily="34" charset="0"/>
              <a:cs typeface="Arial" panose="020B0604020202020204" pitchFamily="34" charset="0"/>
            </a:endParaRPr>
          </a:p>
        </p:txBody>
      </p:sp>
      <p:cxnSp>
        <p:nvCxnSpPr>
          <p:cNvPr id="3" name="Straight Connector 2"/>
          <p:cNvCxnSpPr/>
          <p:nvPr/>
        </p:nvCxnSpPr>
        <p:spPr>
          <a:xfrm>
            <a:off x="0" y="1412776"/>
            <a:ext cx="4880992"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880993" y="0"/>
            <a:ext cx="936103" cy="141277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385048" y="836712"/>
            <a:ext cx="448056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551D4188-F6D1-4C97-B8F3-FA42F3FB76A2}"/>
              </a:ext>
            </a:extLst>
          </p:cNvPr>
          <p:cNvSpPr>
            <a:spLocks noGrp="1"/>
          </p:cNvSpPr>
          <p:nvPr>
            <p:ph type="sldNum" sz="quarter" idx="12"/>
          </p:nvPr>
        </p:nvSpPr>
        <p:spPr/>
        <p:txBody>
          <a:bodyPr/>
          <a:lstStyle/>
          <a:p>
            <a:pPr>
              <a:defRPr/>
            </a:pPr>
            <a:fld id="{841ECF00-6640-4B42-A490-1528FA283F84}" type="slidenum">
              <a:rPr lang="en-US" smtClean="0"/>
              <a:pPr>
                <a:defRPr/>
              </a:pPr>
              <a:t>5</a:t>
            </a:fld>
            <a:endParaRPr lang="en-US"/>
          </a:p>
        </p:txBody>
      </p:sp>
      <p:sp>
        <p:nvSpPr>
          <p:cNvPr id="2" name="Footer Placeholder 1">
            <a:extLst>
              <a:ext uri="{FF2B5EF4-FFF2-40B4-BE49-F238E27FC236}">
                <a16:creationId xmlns:a16="http://schemas.microsoft.com/office/drawing/2014/main" id="{066266E8-F60A-4AAE-9FF0-0A746A50EECF}"/>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1441188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wipe(down)">
                                      <p:cBhvr>
                                        <p:cTn id="7" dur="500"/>
                                        <p:tgtEl>
                                          <p:spTgt spid="31747">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animEffect transition="in" filter="wipe(down)">
                                      <p:cBhvr>
                                        <p:cTn id="11" dur="500"/>
                                        <p:tgtEl>
                                          <p:spTgt spid="31747">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animEffect transition="in" filter="wipe(down)">
                                      <p:cBhvr>
                                        <p:cTn id="15" dur="500"/>
                                        <p:tgtEl>
                                          <p:spTgt spid="31747">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1747">
                                            <p:txEl>
                                              <p:pRg st="3" end="3"/>
                                            </p:txEl>
                                          </p:spTgt>
                                        </p:tgtEl>
                                        <p:attrNameLst>
                                          <p:attrName>style.visibility</p:attrName>
                                        </p:attrNameLst>
                                      </p:cBhvr>
                                      <p:to>
                                        <p:strVal val="visible"/>
                                      </p:to>
                                    </p:set>
                                    <p:animEffect transition="in" filter="wipe(down)">
                                      <p:cBhvr>
                                        <p:cTn id="19" dur="500"/>
                                        <p:tgtEl>
                                          <p:spTgt spid="31747">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1747">
                                            <p:txEl>
                                              <p:pRg st="4" end="4"/>
                                            </p:txEl>
                                          </p:spTgt>
                                        </p:tgtEl>
                                        <p:attrNameLst>
                                          <p:attrName>style.visibility</p:attrName>
                                        </p:attrNameLst>
                                      </p:cBhvr>
                                      <p:to>
                                        <p:strVal val="visible"/>
                                      </p:to>
                                    </p:set>
                                    <p:animEffect transition="in" filter="wipe(down)">
                                      <p:cBhvr>
                                        <p:cTn id="23" dur="500"/>
                                        <p:tgtEl>
                                          <p:spTgt spid="317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1A277A-EF8A-9F46-9285-031A5B4E0544}"/>
              </a:ext>
            </a:extLst>
          </p:cNvPr>
          <p:cNvSpPr>
            <a:spLocks noGrp="1"/>
          </p:cNvSpPr>
          <p:nvPr>
            <p:ph idx="1"/>
          </p:nvPr>
        </p:nvSpPr>
        <p:spPr>
          <a:xfrm>
            <a:off x="495300" y="1447800"/>
            <a:ext cx="8915400" cy="5152496"/>
          </a:xfrm>
        </p:spPr>
        <p:txBody>
          <a:bodyPr>
            <a:normAutofit/>
          </a:bodyPr>
          <a:lstStyle/>
          <a:p>
            <a:pPr marL="0" indent="0">
              <a:buNone/>
            </a:pPr>
            <a:r>
              <a:rPr lang="en-US" sz="1950" dirty="0" err="1"/>
              <a:t>Mengadopsi</a:t>
            </a:r>
            <a:r>
              <a:rPr lang="en-US" sz="1950" dirty="0"/>
              <a:t> </a:t>
            </a:r>
            <a:r>
              <a:rPr lang="en-US" sz="1950" dirty="0" err="1"/>
              <a:t>pendekatan</a:t>
            </a:r>
            <a:r>
              <a:rPr lang="en-US" sz="1950" dirty="0"/>
              <a:t> </a:t>
            </a:r>
            <a:r>
              <a:rPr lang="en-US" sz="1950" dirty="0" err="1"/>
              <a:t>berdasarkan</a:t>
            </a:r>
            <a:r>
              <a:rPr lang="en-US" sz="1950" dirty="0"/>
              <a:t> </a:t>
            </a:r>
            <a:r>
              <a:rPr lang="en-US" sz="1950" dirty="0" err="1"/>
              <a:t>Risiko</a:t>
            </a:r>
            <a:r>
              <a:rPr lang="en-US" sz="1950" dirty="0"/>
              <a:t> </a:t>
            </a:r>
            <a:r>
              <a:rPr lang="en-US" sz="1950" dirty="0" err="1"/>
              <a:t>berdasarkan</a:t>
            </a:r>
            <a:r>
              <a:rPr lang="en-US" sz="1950" dirty="0"/>
              <a:t> </a:t>
            </a:r>
            <a:r>
              <a:rPr lang="en-US" sz="1950" dirty="0" err="1"/>
              <a:t>informasi</a:t>
            </a:r>
            <a:r>
              <a:rPr lang="en-US" sz="1950" dirty="0"/>
              <a:t> </a:t>
            </a:r>
            <a:r>
              <a:rPr lang="en-US" sz="1950" dirty="0" err="1"/>
              <a:t>dari</a:t>
            </a:r>
            <a:r>
              <a:rPr lang="en-US" sz="1950" dirty="0"/>
              <a:t> program audit </a:t>
            </a:r>
            <a:r>
              <a:rPr lang="en-US" sz="1950" dirty="0" err="1"/>
              <a:t>dan</a:t>
            </a:r>
            <a:r>
              <a:rPr lang="en-US" sz="1950" dirty="0"/>
              <a:t> </a:t>
            </a:r>
            <a:r>
              <a:rPr lang="en-US" sz="1950" dirty="0" err="1"/>
              <a:t>dokumen</a:t>
            </a:r>
            <a:r>
              <a:rPr lang="en-US" sz="1950" dirty="0"/>
              <a:t> yang </a:t>
            </a:r>
            <a:r>
              <a:rPr lang="en-US" sz="1950" dirty="0" err="1"/>
              <a:t>diberikan</a:t>
            </a:r>
            <a:r>
              <a:rPr lang="en-US" sz="1950" dirty="0"/>
              <a:t> </a:t>
            </a:r>
            <a:r>
              <a:rPr lang="en-US" sz="1950" dirty="0" err="1"/>
              <a:t>dari</a:t>
            </a:r>
            <a:r>
              <a:rPr lang="en-US" sz="1950" dirty="0"/>
              <a:t> auditee</a:t>
            </a:r>
          </a:p>
          <a:p>
            <a:pPr marL="0" indent="0">
              <a:buNone/>
            </a:pPr>
            <a:endParaRPr lang="en-US" sz="1950" dirty="0"/>
          </a:p>
          <a:p>
            <a:pPr marL="0" indent="0">
              <a:buNone/>
            </a:pPr>
            <a:r>
              <a:rPr lang="en-US" sz="1950" dirty="0" err="1"/>
              <a:t>Perencanaan</a:t>
            </a:r>
            <a:r>
              <a:rPr lang="en-US" sz="1950" dirty="0"/>
              <a:t> audit </a:t>
            </a:r>
            <a:r>
              <a:rPr lang="en-US" sz="1950" dirty="0" err="1"/>
              <a:t>harus</a:t>
            </a:r>
            <a:r>
              <a:rPr lang="en-US" sz="1950" dirty="0"/>
              <a:t> </a:t>
            </a:r>
            <a:r>
              <a:rPr lang="en-US" sz="1950" dirty="0" err="1"/>
              <a:t>mempertimbangkan</a:t>
            </a:r>
            <a:r>
              <a:rPr lang="en-US" sz="1950" dirty="0"/>
              <a:t> </a:t>
            </a:r>
            <a:r>
              <a:rPr lang="en-US" sz="1950" dirty="0" err="1"/>
              <a:t>Risiko</a:t>
            </a:r>
            <a:r>
              <a:rPr lang="en-US" sz="1950" dirty="0"/>
              <a:t> </a:t>
            </a:r>
            <a:r>
              <a:rPr lang="en-US" sz="1950" dirty="0" err="1"/>
              <a:t>dari</a:t>
            </a:r>
            <a:r>
              <a:rPr lang="en-US" sz="1950" dirty="0"/>
              <a:t> </a:t>
            </a:r>
            <a:r>
              <a:rPr lang="en-US" sz="1950" dirty="0" err="1"/>
              <a:t>kegiatan</a:t>
            </a:r>
            <a:r>
              <a:rPr lang="en-US" sz="1950" dirty="0"/>
              <a:t> audit </a:t>
            </a:r>
            <a:r>
              <a:rPr lang="en-US" sz="1950" dirty="0" err="1"/>
              <a:t>terhadap</a:t>
            </a:r>
            <a:r>
              <a:rPr lang="en-US" sz="1950" dirty="0"/>
              <a:t> proses </a:t>
            </a:r>
            <a:r>
              <a:rPr lang="en-US" sz="1950" dirty="0" err="1"/>
              <a:t>dari</a:t>
            </a:r>
            <a:r>
              <a:rPr lang="en-US" sz="1950" dirty="0"/>
              <a:t> auditee, </a:t>
            </a:r>
            <a:r>
              <a:rPr lang="en-US" sz="1950" dirty="0" err="1"/>
              <a:t>dan</a:t>
            </a:r>
            <a:r>
              <a:rPr lang="en-US" sz="1950" dirty="0"/>
              <a:t> </a:t>
            </a:r>
            <a:r>
              <a:rPr lang="en-US" sz="1950" dirty="0" err="1"/>
              <a:t>menetapkan</a:t>
            </a:r>
            <a:r>
              <a:rPr lang="en-US" sz="1950" dirty="0"/>
              <a:t> </a:t>
            </a:r>
            <a:r>
              <a:rPr lang="en-US" sz="1950" dirty="0" err="1"/>
              <a:t>persetujuan</a:t>
            </a:r>
            <a:r>
              <a:rPr lang="en-US" sz="1950" dirty="0"/>
              <a:t> </a:t>
            </a:r>
            <a:r>
              <a:rPr lang="en-US" sz="1950" dirty="0" err="1"/>
              <a:t>klien</a:t>
            </a:r>
            <a:r>
              <a:rPr lang="en-US" sz="1950" dirty="0"/>
              <a:t> audit, team audit </a:t>
            </a:r>
            <a:r>
              <a:rPr lang="en-US" sz="1950" dirty="0" err="1"/>
              <a:t>dan</a:t>
            </a:r>
            <a:r>
              <a:rPr lang="en-US" sz="1950" dirty="0"/>
              <a:t> auditee </a:t>
            </a:r>
            <a:r>
              <a:rPr lang="en-US" sz="1950" dirty="0" err="1"/>
              <a:t>terkait</a:t>
            </a:r>
            <a:r>
              <a:rPr lang="en-US" sz="1950" dirty="0"/>
              <a:t> </a:t>
            </a:r>
            <a:r>
              <a:rPr lang="en-US" sz="1950" dirty="0" err="1"/>
              <a:t>dengan</a:t>
            </a:r>
            <a:r>
              <a:rPr lang="en-US" sz="1950" dirty="0"/>
              <a:t> </a:t>
            </a:r>
            <a:r>
              <a:rPr lang="en-US" sz="1950" dirty="0" err="1"/>
              <a:t>pelaksanaan</a:t>
            </a:r>
            <a:r>
              <a:rPr lang="en-US" sz="1950" dirty="0"/>
              <a:t> audit </a:t>
            </a:r>
          </a:p>
          <a:p>
            <a:pPr>
              <a:buFont typeface="+mj-lt"/>
              <a:buAutoNum type="arabicPeriod"/>
            </a:pPr>
            <a:r>
              <a:rPr lang="en-US" sz="1950" dirty="0" err="1"/>
              <a:t>Risiko</a:t>
            </a:r>
            <a:r>
              <a:rPr lang="en-US" sz="1950" dirty="0"/>
              <a:t> </a:t>
            </a:r>
            <a:r>
              <a:rPr lang="en-US" sz="1950" dirty="0" err="1"/>
              <a:t>terhadap</a:t>
            </a:r>
            <a:r>
              <a:rPr lang="en-US" sz="1950" dirty="0"/>
              <a:t> </a:t>
            </a:r>
            <a:r>
              <a:rPr lang="en-US" sz="1950" dirty="0" err="1"/>
              <a:t>pencapaian</a:t>
            </a:r>
            <a:r>
              <a:rPr lang="en-US" sz="1950" dirty="0"/>
              <a:t> </a:t>
            </a:r>
            <a:r>
              <a:rPr lang="en-US" sz="1950" dirty="0" err="1"/>
              <a:t>sasaran</a:t>
            </a:r>
            <a:r>
              <a:rPr lang="en-US" sz="1950" dirty="0"/>
              <a:t> audit </a:t>
            </a:r>
            <a:r>
              <a:rPr lang="en-US" sz="1950" dirty="0" err="1"/>
              <a:t>akibat</a:t>
            </a:r>
            <a:r>
              <a:rPr lang="en-US" sz="1950" dirty="0"/>
              <a:t> </a:t>
            </a:r>
            <a:r>
              <a:rPr lang="en-US" sz="1950" dirty="0" err="1"/>
              <a:t>dari</a:t>
            </a:r>
            <a:r>
              <a:rPr lang="en-US" sz="1950" dirty="0"/>
              <a:t> </a:t>
            </a:r>
            <a:r>
              <a:rPr lang="en-US" sz="1950" dirty="0" err="1"/>
              <a:t>perencanaan</a:t>
            </a:r>
            <a:r>
              <a:rPr lang="en-US" sz="1950" dirty="0"/>
              <a:t> yang </a:t>
            </a:r>
            <a:r>
              <a:rPr lang="en-US" sz="1950" dirty="0" err="1"/>
              <a:t>tidak</a:t>
            </a:r>
            <a:r>
              <a:rPr lang="en-US" sz="1950" dirty="0"/>
              <a:t> </a:t>
            </a:r>
            <a:r>
              <a:rPr lang="en-US" sz="1950" dirty="0" err="1"/>
              <a:t>efektif</a:t>
            </a:r>
            <a:endParaRPr lang="en-US" sz="1950" dirty="0"/>
          </a:p>
          <a:p>
            <a:pPr>
              <a:buFont typeface="+mj-lt"/>
              <a:buAutoNum type="arabicPeriod"/>
            </a:pPr>
            <a:r>
              <a:rPr lang="en-US" sz="1950" dirty="0" err="1"/>
              <a:t>Risiko</a:t>
            </a:r>
            <a:r>
              <a:rPr lang="en-US" sz="1950" dirty="0"/>
              <a:t> </a:t>
            </a:r>
            <a:r>
              <a:rPr lang="en-US" sz="1950" dirty="0" err="1"/>
              <a:t>kepada</a:t>
            </a:r>
            <a:r>
              <a:rPr lang="en-US" sz="1950" dirty="0"/>
              <a:t> auditee yang </a:t>
            </a:r>
            <a:r>
              <a:rPr lang="en-US" sz="1950" dirty="0" err="1"/>
              <a:t>terjadi</a:t>
            </a:r>
            <a:r>
              <a:rPr lang="en-US" sz="1950" dirty="0"/>
              <a:t> </a:t>
            </a:r>
            <a:r>
              <a:rPr lang="en-US" sz="1950" dirty="0" err="1"/>
              <a:t>selama</a:t>
            </a:r>
            <a:r>
              <a:rPr lang="en-US" sz="1950" dirty="0"/>
              <a:t> </a:t>
            </a:r>
            <a:r>
              <a:rPr lang="en-US" sz="1950" dirty="0" err="1"/>
              <a:t>pelaksanaan</a:t>
            </a:r>
            <a:r>
              <a:rPr lang="en-US" sz="1950" dirty="0"/>
              <a:t> audit </a:t>
            </a:r>
          </a:p>
          <a:p>
            <a:pPr marL="386942" lvl="1" indent="0">
              <a:buNone/>
            </a:pPr>
            <a:r>
              <a:rPr lang="en-US" sz="1733" dirty="0" err="1"/>
              <a:t>Risiko</a:t>
            </a:r>
            <a:r>
              <a:rPr lang="en-US" sz="1733" dirty="0"/>
              <a:t> </a:t>
            </a:r>
            <a:r>
              <a:rPr lang="en-US" sz="1733" dirty="0" err="1"/>
              <a:t>bisa</a:t>
            </a:r>
            <a:r>
              <a:rPr lang="en-US" sz="1733" dirty="0"/>
              <a:t> </a:t>
            </a:r>
            <a:r>
              <a:rPr lang="en-US" sz="1733" dirty="0" err="1"/>
              <a:t>terjadi</a:t>
            </a:r>
            <a:r>
              <a:rPr lang="en-US" sz="1733" dirty="0"/>
              <a:t> </a:t>
            </a:r>
            <a:r>
              <a:rPr lang="en-US" sz="1733" dirty="0" err="1"/>
              <a:t>sebagai</a:t>
            </a:r>
            <a:r>
              <a:rPr lang="en-US" sz="1733" dirty="0"/>
              <a:t> </a:t>
            </a:r>
            <a:r>
              <a:rPr lang="en-US" sz="1733" dirty="0" err="1"/>
              <a:t>akibat</a:t>
            </a:r>
            <a:r>
              <a:rPr lang="en-US" sz="1733" dirty="0"/>
              <a:t> </a:t>
            </a:r>
            <a:r>
              <a:rPr lang="en-US" sz="1733" dirty="0" err="1"/>
              <a:t>dari</a:t>
            </a:r>
            <a:r>
              <a:rPr lang="en-US" sz="1733" dirty="0"/>
              <a:t> </a:t>
            </a:r>
            <a:r>
              <a:rPr lang="en-US" sz="1733" dirty="0" err="1"/>
              <a:t>kehadiran</a:t>
            </a:r>
            <a:r>
              <a:rPr lang="en-US" sz="1733" dirty="0"/>
              <a:t> team audit yang </a:t>
            </a:r>
            <a:r>
              <a:rPr lang="en-US" sz="1733" dirty="0" err="1"/>
              <a:t>mempengaruhi</a:t>
            </a:r>
            <a:r>
              <a:rPr lang="en-US" sz="1733" dirty="0"/>
              <a:t> </a:t>
            </a:r>
            <a:r>
              <a:rPr lang="en-US" sz="1733" dirty="0" err="1"/>
              <a:t>pengaturan</a:t>
            </a:r>
            <a:r>
              <a:rPr lang="en-US" sz="1733" dirty="0"/>
              <a:t> di QHSE </a:t>
            </a:r>
            <a:r>
              <a:rPr lang="en-US" sz="1733" dirty="0" err="1"/>
              <a:t>dan</a:t>
            </a:r>
            <a:r>
              <a:rPr lang="en-US" sz="1733" dirty="0"/>
              <a:t> </a:t>
            </a:r>
            <a:r>
              <a:rPr lang="en-US" sz="1733" dirty="0" err="1"/>
              <a:t>terhadap</a:t>
            </a:r>
            <a:r>
              <a:rPr lang="en-US" sz="1733" dirty="0"/>
              <a:t> </a:t>
            </a:r>
            <a:r>
              <a:rPr lang="en-US" sz="1733" dirty="0" err="1"/>
              <a:t>produk</a:t>
            </a:r>
            <a:r>
              <a:rPr lang="en-US" sz="1733" dirty="0"/>
              <a:t>, </a:t>
            </a:r>
            <a:r>
              <a:rPr lang="en-US" sz="1733" dirty="0" err="1"/>
              <a:t>jasa</a:t>
            </a:r>
            <a:r>
              <a:rPr lang="en-US" sz="1733" dirty="0"/>
              <a:t>, personal </a:t>
            </a:r>
            <a:r>
              <a:rPr lang="en-US" sz="1733" dirty="0" err="1"/>
              <a:t>atau</a:t>
            </a:r>
            <a:r>
              <a:rPr lang="en-US" sz="1733" dirty="0"/>
              <a:t> </a:t>
            </a:r>
            <a:r>
              <a:rPr lang="en-US" sz="1733" dirty="0" err="1"/>
              <a:t>infrastruktur</a:t>
            </a:r>
            <a:r>
              <a:rPr lang="en-US" sz="1733" dirty="0"/>
              <a:t> (</a:t>
            </a:r>
            <a:r>
              <a:rPr lang="en-US" sz="1733" dirty="0" err="1"/>
              <a:t>misalnya</a:t>
            </a:r>
            <a:r>
              <a:rPr lang="en-US" sz="1733" dirty="0"/>
              <a:t> </a:t>
            </a:r>
            <a:r>
              <a:rPr lang="en-US" sz="1733" dirty="0" err="1"/>
              <a:t>kontaminasi</a:t>
            </a:r>
            <a:r>
              <a:rPr lang="en-US" sz="1733" dirty="0"/>
              <a:t> di clean room)</a:t>
            </a:r>
          </a:p>
          <a:p>
            <a:pPr marL="0" indent="0">
              <a:buNone/>
            </a:pPr>
            <a:endParaRPr lang="en-US" sz="1733" dirty="0"/>
          </a:p>
          <a:p>
            <a:pPr marL="928659" lvl="1" indent="-371464">
              <a:buFont typeface="+mj-lt"/>
              <a:buAutoNum type="alphaLcParenR"/>
            </a:pPr>
            <a:endParaRPr lang="en-US" sz="1517" dirty="0"/>
          </a:p>
        </p:txBody>
      </p:sp>
      <p:sp>
        <p:nvSpPr>
          <p:cNvPr id="5" name="Slide Number Placeholder 4">
            <a:extLst>
              <a:ext uri="{FF2B5EF4-FFF2-40B4-BE49-F238E27FC236}">
                <a16:creationId xmlns:a16="http://schemas.microsoft.com/office/drawing/2014/main" id="{9F10CA36-C831-4C4A-A756-2B2DD8C014BF}"/>
              </a:ext>
            </a:extLst>
          </p:cNvPr>
          <p:cNvSpPr>
            <a:spLocks noGrp="1"/>
          </p:cNvSpPr>
          <p:nvPr>
            <p:ph type="sldNum" sz="quarter" idx="12"/>
          </p:nvPr>
        </p:nvSpPr>
        <p:spPr/>
        <p:txBody>
          <a:bodyPr/>
          <a:lstStyle/>
          <a:p>
            <a:fld id="{B6F15528-21DE-4FAA-801E-634DDDAF4B2B}" type="slidenum">
              <a:rPr lang="en-US" smtClean="0"/>
              <a:pPr/>
              <a:t>50</a:t>
            </a:fld>
            <a:endParaRPr lang="en-US"/>
          </a:p>
        </p:txBody>
      </p:sp>
      <p:sp>
        <p:nvSpPr>
          <p:cNvPr id="6" name="Title 5">
            <a:extLst>
              <a:ext uri="{FF2B5EF4-FFF2-40B4-BE49-F238E27FC236}">
                <a16:creationId xmlns:a16="http://schemas.microsoft.com/office/drawing/2014/main" id="{3D0B267D-57CC-894C-A6F5-C71359D64FEA}"/>
              </a:ext>
            </a:extLst>
          </p:cNvPr>
          <p:cNvSpPr>
            <a:spLocks noGrp="1"/>
          </p:cNvSpPr>
          <p:nvPr>
            <p:ph type="title"/>
          </p:nvPr>
        </p:nvSpPr>
        <p:spPr>
          <a:xfrm>
            <a:off x="681038" y="365128"/>
            <a:ext cx="8543925" cy="961492"/>
          </a:xfrm>
          <a:prstGeom prst="rect">
            <a:avLst/>
          </a:prstGeom>
        </p:spPr>
        <p:style>
          <a:lnRef idx="2">
            <a:schemeClr val="dk1"/>
          </a:lnRef>
          <a:fillRef idx="1">
            <a:schemeClr val="lt1"/>
          </a:fillRef>
          <a:effectRef idx="0">
            <a:schemeClr val="dk1"/>
          </a:effectRef>
          <a:fontRef idx="minor">
            <a:schemeClr val="dk1"/>
          </a:fontRef>
        </p:style>
        <p:txBody>
          <a:bodyPr rtlCol="0" anchor="ctr">
            <a:normAutofit/>
          </a:bodyPr>
          <a:lstStyle/>
          <a:p>
            <a:pPr algn="ctr"/>
            <a:r>
              <a:rPr lang="en-US" sz="2600" dirty="0"/>
              <a:t>6.3.2.1. </a:t>
            </a:r>
            <a:r>
              <a:rPr lang="en-US" sz="2600" dirty="0" err="1"/>
              <a:t>Pendekatan</a:t>
            </a:r>
            <a:r>
              <a:rPr lang="en-US" sz="2600" dirty="0"/>
              <a:t> </a:t>
            </a:r>
            <a:r>
              <a:rPr lang="en-US" sz="2600" dirty="0" err="1"/>
              <a:t>berdasarkan</a:t>
            </a:r>
            <a:r>
              <a:rPr lang="en-US" sz="2600" dirty="0"/>
              <a:t> </a:t>
            </a:r>
            <a:r>
              <a:rPr lang="en-US" sz="2600" dirty="0" err="1"/>
              <a:t>risiko</a:t>
            </a:r>
            <a:r>
              <a:rPr lang="en-US" sz="2600" dirty="0"/>
              <a:t> </a:t>
            </a:r>
            <a:r>
              <a:rPr lang="en-US" sz="2600" dirty="0" err="1"/>
              <a:t>dalam</a:t>
            </a:r>
            <a:r>
              <a:rPr lang="en-US" sz="2600" dirty="0"/>
              <a:t> </a:t>
            </a:r>
            <a:r>
              <a:rPr lang="en-US" sz="2600" dirty="0" err="1"/>
              <a:t>perencanaan</a:t>
            </a:r>
            <a:r>
              <a:rPr lang="en-US" sz="2600" dirty="0"/>
              <a:t> </a:t>
            </a:r>
            <a:r>
              <a:rPr lang="en-US" sz="2600" u="sng" dirty="0">
                <a:solidFill>
                  <a:srgbClr val="FF0000"/>
                </a:solidFill>
              </a:rPr>
              <a:t>(NEW ISO 19011:2018 !!)</a:t>
            </a:r>
          </a:p>
        </p:txBody>
      </p:sp>
      <p:sp>
        <p:nvSpPr>
          <p:cNvPr id="2" name="Footer Placeholder 1">
            <a:extLst>
              <a:ext uri="{FF2B5EF4-FFF2-40B4-BE49-F238E27FC236}">
                <a16:creationId xmlns:a16="http://schemas.microsoft.com/office/drawing/2014/main" id="{342A9331-6378-4385-A5FC-38F106E744B0}"/>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248359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F39FBE-1740-3B49-9FE7-48CB7231D3FA}"/>
              </a:ext>
            </a:extLst>
          </p:cNvPr>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a:extLst>
              <a:ext uri="{FF2B5EF4-FFF2-40B4-BE49-F238E27FC236}">
                <a16:creationId xmlns:a16="http://schemas.microsoft.com/office/drawing/2014/main" id="{C3702A4E-C9BB-4DA9-B9B3-E00A5A1248C7}"/>
              </a:ext>
            </a:extLst>
          </p:cNvPr>
          <p:cNvSpPr>
            <a:spLocks noGrp="1"/>
          </p:cNvSpPr>
          <p:nvPr>
            <p:ph type="title"/>
          </p:nvPr>
        </p:nvSpPr>
        <p:spPr>
          <a:xfrm>
            <a:off x="495300" y="274638"/>
            <a:ext cx="8915400" cy="1143000"/>
          </a:xfrm>
        </p:spPr>
        <p:txBody>
          <a:bodyPr>
            <a:noAutofit/>
          </a:bodyPr>
          <a:lstStyle/>
          <a:p>
            <a:r>
              <a:rPr lang="en-US" sz="3033" dirty="0" err="1"/>
              <a:t>Apa</a:t>
            </a:r>
            <a:r>
              <a:rPr lang="en-US" sz="3033" dirty="0"/>
              <a:t> yang </a:t>
            </a:r>
            <a:r>
              <a:rPr lang="en-US" sz="3033" dirty="0" err="1"/>
              <a:t>baru</a:t>
            </a:r>
            <a:r>
              <a:rPr lang="en-US" sz="3033" dirty="0"/>
              <a:t> di ISO 19011:2018</a:t>
            </a:r>
            <a:br>
              <a:rPr lang="en-US" sz="3033" dirty="0"/>
            </a:br>
            <a:r>
              <a:rPr lang="en-US" sz="3033" dirty="0"/>
              <a:t>(Annex A, </a:t>
            </a:r>
            <a:r>
              <a:rPr lang="en-US" sz="3033" dirty="0" err="1"/>
              <a:t>tambahan</a:t>
            </a:r>
            <a:r>
              <a:rPr lang="en-US" sz="3033" dirty="0"/>
              <a:t> </a:t>
            </a:r>
            <a:r>
              <a:rPr lang="en-US" sz="3033" dirty="0" err="1"/>
              <a:t>pedoman</a:t>
            </a:r>
            <a:r>
              <a:rPr lang="en-US" sz="3033" dirty="0"/>
              <a:t> </a:t>
            </a:r>
            <a:r>
              <a:rPr lang="en-US" sz="3033" dirty="0" err="1"/>
              <a:t>untuk</a:t>
            </a:r>
            <a:r>
              <a:rPr lang="en-US" sz="3033" dirty="0"/>
              <a:t> </a:t>
            </a:r>
            <a:br>
              <a:rPr lang="en-US" sz="3033" dirty="0"/>
            </a:br>
            <a:r>
              <a:rPr lang="en-US" sz="3033" dirty="0" err="1"/>
              <a:t>perencanaan</a:t>
            </a:r>
            <a:r>
              <a:rPr lang="en-US" sz="3033" dirty="0"/>
              <a:t> </a:t>
            </a:r>
            <a:r>
              <a:rPr lang="en-US" sz="3033" dirty="0" err="1"/>
              <a:t>dan</a:t>
            </a:r>
            <a:r>
              <a:rPr lang="en-US" sz="3033" dirty="0"/>
              <a:t> </a:t>
            </a:r>
            <a:r>
              <a:rPr lang="en-US" sz="3033" dirty="0" err="1"/>
              <a:t>pelaksanaan</a:t>
            </a:r>
            <a:r>
              <a:rPr lang="en-US" sz="3033" dirty="0"/>
              <a:t> audit)</a:t>
            </a:r>
          </a:p>
        </p:txBody>
      </p:sp>
      <p:sp>
        <p:nvSpPr>
          <p:cNvPr id="8" name="Content Placeholder 2">
            <a:extLst>
              <a:ext uri="{FF2B5EF4-FFF2-40B4-BE49-F238E27FC236}">
                <a16:creationId xmlns:a16="http://schemas.microsoft.com/office/drawing/2014/main" id="{543CBE8A-76C3-4BD8-8AF0-B53B64F125AE}"/>
              </a:ext>
            </a:extLst>
          </p:cNvPr>
          <p:cNvSpPr>
            <a:spLocks noGrp="1"/>
          </p:cNvSpPr>
          <p:nvPr>
            <p:ph idx="1"/>
          </p:nvPr>
        </p:nvSpPr>
        <p:spPr>
          <a:xfrm>
            <a:off x="495300" y="1662774"/>
            <a:ext cx="8915400" cy="4903127"/>
          </a:xfrm>
        </p:spPr>
        <p:txBody>
          <a:bodyPr>
            <a:normAutofit lnSpcReduction="10000"/>
          </a:bodyPr>
          <a:lstStyle/>
          <a:p>
            <a:pPr marL="0" indent="0">
              <a:buNone/>
            </a:pPr>
            <a:r>
              <a:rPr lang="en-US" sz="1950" dirty="0"/>
              <a:t>A.2. Audit </a:t>
            </a:r>
            <a:r>
              <a:rPr lang="en-US" sz="1950" dirty="0" err="1"/>
              <a:t>dengan</a:t>
            </a:r>
            <a:r>
              <a:rPr lang="en-US" sz="1950" dirty="0"/>
              <a:t> </a:t>
            </a:r>
            <a:r>
              <a:rPr lang="en-US" sz="1950" dirty="0" err="1"/>
              <a:t>pendekatan</a:t>
            </a:r>
            <a:r>
              <a:rPr lang="en-US" sz="1950" dirty="0"/>
              <a:t> proses</a:t>
            </a:r>
          </a:p>
          <a:p>
            <a:pPr marL="433374" lvl="1" indent="0">
              <a:buNone/>
            </a:pPr>
            <a:r>
              <a:rPr lang="en-US" sz="1950" dirty="0"/>
              <a:t>Audit </a:t>
            </a:r>
            <a:r>
              <a:rPr lang="en-US" sz="1950" dirty="0" err="1"/>
              <a:t>sistem</a:t>
            </a:r>
            <a:r>
              <a:rPr lang="en-US" sz="1950" dirty="0"/>
              <a:t> </a:t>
            </a:r>
            <a:r>
              <a:rPr lang="en-US" sz="1950" dirty="0" err="1"/>
              <a:t>manajemen</a:t>
            </a:r>
            <a:r>
              <a:rPr lang="en-US" sz="1950" dirty="0"/>
              <a:t> </a:t>
            </a:r>
            <a:r>
              <a:rPr lang="en-US" sz="1950" dirty="0" err="1"/>
              <a:t>adalah</a:t>
            </a:r>
            <a:r>
              <a:rPr lang="en-US" sz="1950" dirty="0"/>
              <a:t> audit proses </a:t>
            </a:r>
            <a:r>
              <a:rPr lang="en-US" sz="1950" dirty="0" err="1"/>
              <a:t>pada</a:t>
            </a:r>
            <a:r>
              <a:rPr lang="en-US" sz="1950" dirty="0"/>
              <a:t> </a:t>
            </a:r>
            <a:r>
              <a:rPr lang="en-US" sz="1950" dirty="0" err="1"/>
              <a:t>organisasi</a:t>
            </a:r>
            <a:r>
              <a:rPr lang="en-US" sz="1950" dirty="0"/>
              <a:t> </a:t>
            </a:r>
            <a:r>
              <a:rPr lang="en-US" sz="1950" dirty="0" err="1"/>
              <a:t>dan</a:t>
            </a:r>
            <a:r>
              <a:rPr lang="en-US" sz="1950" dirty="0"/>
              <a:t> </a:t>
            </a:r>
            <a:r>
              <a:rPr lang="en-US" sz="1950" dirty="0" err="1"/>
              <a:t>keterkaitannya</a:t>
            </a:r>
            <a:endParaRPr lang="en-US" sz="1950" dirty="0"/>
          </a:p>
          <a:p>
            <a:pPr marL="0" indent="0">
              <a:buNone/>
            </a:pPr>
            <a:r>
              <a:rPr lang="en-US" sz="1950" dirty="0"/>
              <a:t>A.4. Performance result</a:t>
            </a:r>
          </a:p>
          <a:p>
            <a:pPr marL="433374" lvl="1" indent="0">
              <a:buNone/>
            </a:pPr>
            <a:r>
              <a:rPr lang="en-US" sz="1950" dirty="0"/>
              <a:t>Auditor </a:t>
            </a:r>
            <a:r>
              <a:rPr lang="en-US" sz="1950" dirty="0" err="1"/>
              <a:t>seharusnya</a:t>
            </a:r>
            <a:r>
              <a:rPr lang="en-US" sz="1950" dirty="0"/>
              <a:t> focus </a:t>
            </a:r>
            <a:r>
              <a:rPr lang="en-US" sz="1950" dirty="0" err="1"/>
              <a:t>kepada</a:t>
            </a:r>
            <a:r>
              <a:rPr lang="en-US" sz="1950" dirty="0"/>
              <a:t> </a:t>
            </a:r>
            <a:r>
              <a:rPr lang="en-US" sz="1950" dirty="0" err="1"/>
              <a:t>hasil</a:t>
            </a:r>
            <a:r>
              <a:rPr lang="en-US" sz="1950" dirty="0"/>
              <a:t> yang </a:t>
            </a:r>
            <a:r>
              <a:rPr lang="en-US" sz="1950" dirty="0" err="1"/>
              <a:t>diharapkan</a:t>
            </a:r>
            <a:r>
              <a:rPr lang="en-US" sz="1950" dirty="0"/>
              <a:t> </a:t>
            </a:r>
            <a:r>
              <a:rPr lang="en-US" sz="1950" dirty="0" err="1"/>
              <a:t>dari</a:t>
            </a:r>
            <a:r>
              <a:rPr lang="en-US" sz="1950" dirty="0"/>
              <a:t> </a:t>
            </a:r>
            <a:r>
              <a:rPr lang="en-US" sz="1950" dirty="0" err="1"/>
              <a:t>sistem</a:t>
            </a:r>
            <a:r>
              <a:rPr lang="en-US" sz="1950" dirty="0"/>
              <a:t> </a:t>
            </a:r>
            <a:r>
              <a:rPr lang="en-US" sz="1950" dirty="0" err="1"/>
              <a:t>manajemen</a:t>
            </a:r>
            <a:endParaRPr lang="en-US" sz="1950" dirty="0"/>
          </a:p>
          <a:p>
            <a:pPr marL="0" indent="0">
              <a:buNone/>
            </a:pPr>
            <a:r>
              <a:rPr lang="en-US" sz="1950" dirty="0"/>
              <a:t>A.8. Auditing context</a:t>
            </a:r>
          </a:p>
          <a:p>
            <a:pPr marL="433374" lvl="1" indent="0">
              <a:buNone/>
            </a:pPr>
            <a:r>
              <a:rPr lang="en-US" sz="1950" dirty="0" err="1"/>
              <a:t>Menetapkan</a:t>
            </a:r>
            <a:r>
              <a:rPr lang="en-US" sz="1950" dirty="0"/>
              <a:t> context </a:t>
            </a:r>
            <a:r>
              <a:rPr lang="en-US" sz="1950" dirty="0" err="1"/>
              <a:t>organisasi</a:t>
            </a:r>
            <a:r>
              <a:rPr lang="en-US" sz="1950" dirty="0"/>
              <a:t> (internal-external issues), </a:t>
            </a:r>
            <a:r>
              <a:rPr lang="en-US" sz="1950" dirty="0" err="1"/>
              <a:t>harapan</a:t>
            </a:r>
            <a:r>
              <a:rPr lang="en-US" sz="1950" dirty="0"/>
              <a:t> </a:t>
            </a:r>
            <a:r>
              <a:rPr lang="en-US" sz="1950" dirty="0" err="1"/>
              <a:t>dan</a:t>
            </a:r>
            <a:r>
              <a:rPr lang="en-US" sz="1950" dirty="0"/>
              <a:t> </a:t>
            </a:r>
            <a:r>
              <a:rPr lang="en-US" sz="1950" dirty="0" err="1"/>
              <a:t>tuntutan</a:t>
            </a:r>
            <a:r>
              <a:rPr lang="en-US" sz="1950" dirty="0"/>
              <a:t> </a:t>
            </a:r>
            <a:r>
              <a:rPr lang="en-US" sz="1950" dirty="0" err="1"/>
              <a:t>dari</a:t>
            </a:r>
            <a:r>
              <a:rPr lang="en-US" sz="1950" dirty="0"/>
              <a:t> interested party </a:t>
            </a:r>
          </a:p>
          <a:p>
            <a:pPr marL="0" indent="0">
              <a:buNone/>
            </a:pPr>
            <a:r>
              <a:rPr lang="en-US" sz="1950" dirty="0"/>
              <a:t>A.9. Auditing Leadership and Commitment</a:t>
            </a:r>
          </a:p>
          <a:p>
            <a:pPr marL="433374" lvl="1" indent="0">
              <a:buNone/>
            </a:pPr>
            <a:r>
              <a:rPr lang="en-US" sz="1950" dirty="0"/>
              <a:t>Auditor </a:t>
            </a:r>
            <a:r>
              <a:rPr lang="en-US" sz="1950" dirty="0" err="1"/>
              <a:t>harus</a:t>
            </a:r>
            <a:r>
              <a:rPr lang="en-US" sz="1950" dirty="0"/>
              <a:t> </a:t>
            </a:r>
            <a:r>
              <a:rPr lang="en-US" sz="1950" dirty="0" err="1"/>
              <a:t>memperoleh</a:t>
            </a:r>
            <a:r>
              <a:rPr lang="en-US" sz="1950" dirty="0"/>
              <a:t> </a:t>
            </a:r>
            <a:r>
              <a:rPr lang="en-US" sz="1950" dirty="0" err="1"/>
              <a:t>bukti</a:t>
            </a:r>
            <a:r>
              <a:rPr lang="en-US" sz="1950" dirty="0"/>
              <a:t> </a:t>
            </a:r>
            <a:r>
              <a:rPr lang="en-US" sz="1950" dirty="0" err="1"/>
              <a:t>obyektif</a:t>
            </a:r>
            <a:r>
              <a:rPr lang="en-US" sz="1950" dirty="0"/>
              <a:t> </a:t>
            </a:r>
            <a:r>
              <a:rPr lang="en-US" sz="1950" dirty="0" err="1"/>
              <a:t>atas</a:t>
            </a:r>
            <a:r>
              <a:rPr lang="en-US" sz="1950" dirty="0"/>
              <a:t> </a:t>
            </a:r>
            <a:r>
              <a:rPr lang="en-US" sz="1950" dirty="0" err="1"/>
              <a:t>keterlibatan</a:t>
            </a:r>
            <a:r>
              <a:rPr lang="en-US" sz="1950" dirty="0"/>
              <a:t> </a:t>
            </a:r>
            <a:r>
              <a:rPr lang="en-US" sz="1950" dirty="0" err="1"/>
              <a:t>Manajemen</a:t>
            </a:r>
            <a:r>
              <a:rPr lang="en-US" sz="1950" dirty="0"/>
              <a:t> </a:t>
            </a:r>
            <a:r>
              <a:rPr lang="en-US" sz="1950" dirty="0" err="1"/>
              <a:t>dalam</a:t>
            </a:r>
            <a:r>
              <a:rPr lang="en-US" sz="1950" dirty="0"/>
              <a:t> </a:t>
            </a:r>
            <a:r>
              <a:rPr lang="en-US" sz="1950" dirty="0" err="1"/>
              <a:t>pengambilan</a:t>
            </a:r>
            <a:r>
              <a:rPr lang="en-US" sz="1950" dirty="0"/>
              <a:t> </a:t>
            </a:r>
            <a:r>
              <a:rPr lang="en-US" sz="1950" dirty="0" err="1"/>
              <a:t>keputusan</a:t>
            </a:r>
            <a:r>
              <a:rPr lang="en-US" sz="1950" dirty="0"/>
              <a:t> </a:t>
            </a:r>
            <a:r>
              <a:rPr lang="en-US" sz="1950" dirty="0" err="1"/>
              <a:t>dan</a:t>
            </a:r>
            <a:r>
              <a:rPr lang="en-US" sz="1950" dirty="0"/>
              <a:t> </a:t>
            </a:r>
            <a:r>
              <a:rPr lang="en-US" sz="1950" dirty="0" err="1"/>
              <a:t>komitmen</a:t>
            </a:r>
            <a:r>
              <a:rPr lang="en-US" sz="1950" dirty="0"/>
              <a:t> </a:t>
            </a:r>
            <a:r>
              <a:rPr lang="en-US" sz="1950" dirty="0" err="1"/>
              <a:t>untuk</a:t>
            </a:r>
            <a:r>
              <a:rPr lang="en-US" sz="1950" dirty="0"/>
              <a:t> </a:t>
            </a:r>
            <a:r>
              <a:rPr lang="en-US" sz="1950" dirty="0" err="1"/>
              <a:t>menjamin</a:t>
            </a:r>
            <a:r>
              <a:rPr lang="en-US" sz="1950" dirty="0"/>
              <a:t> </a:t>
            </a:r>
            <a:r>
              <a:rPr lang="en-US" sz="1950" dirty="0" err="1"/>
              <a:t>efektifitas</a:t>
            </a:r>
            <a:r>
              <a:rPr lang="en-US" sz="1950" dirty="0"/>
              <a:t> </a:t>
            </a:r>
            <a:r>
              <a:rPr lang="en-US" sz="1950" dirty="0" err="1"/>
              <a:t>sistem</a:t>
            </a:r>
            <a:r>
              <a:rPr lang="en-US" sz="1950" dirty="0"/>
              <a:t>. </a:t>
            </a:r>
            <a:r>
              <a:rPr lang="en-US" sz="1950" dirty="0" err="1"/>
              <a:t>Fokusnya</a:t>
            </a:r>
            <a:r>
              <a:rPr lang="en-US" sz="1950" dirty="0"/>
              <a:t> </a:t>
            </a:r>
            <a:r>
              <a:rPr lang="en-US" sz="1950" dirty="0" err="1"/>
              <a:t>bukan</a:t>
            </a:r>
            <a:r>
              <a:rPr lang="en-US" sz="1950" dirty="0"/>
              <a:t> </a:t>
            </a:r>
            <a:r>
              <a:rPr lang="en-US" sz="1950" dirty="0" err="1"/>
              <a:t>hanya</a:t>
            </a:r>
            <a:r>
              <a:rPr lang="en-US" sz="1950" dirty="0"/>
              <a:t> </a:t>
            </a:r>
            <a:r>
              <a:rPr lang="en-US" sz="1950" dirty="0" err="1"/>
              <a:t>pada</a:t>
            </a:r>
            <a:r>
              <a:rPr lang="en-US" sz="1950" dirty="0"/>
              <a:t> Top </a:t>
            </a:r>
            <a:r>
              <a:rPr lang="en-US" sz="1950" dirty="0" err="1"/>
              <a:t>Manajemen</a:t>
            </a:r>
            <a:r>
              <a:rPr lang="en-US" sz="1950" dirty="0"/>
              <a:t> </a:t>
            </a:r>
            <a:r>
              <a:rPr lang="en-US" sz="1950" dirty="0" err="1"/>
              <a:t>tetapi</a:t>
            </a:r>
            <a:r>
              <a:rPr lang="en-US" sz="1950" dirty="0"/>
              <a:t> juga </a:t>
            </a:r>
            <a:r>
              <a:rPr lang="en-US" sz="1950" dirty="0" err="1"/>
              <a:t>pada</a:t>
            </a:r>
            <a:r>
              <a:rPr lang="en-US" sz="1950" dirty="0"/>
              <a:t> </a:t>
            </a:r>
            <a:r>
              <a:rPr lang="en-US" sz="1950" dirty="0" err="1"/>
              <a:t>manajemen</a:t>
            </a:r>
            <a:r>
              <a:rPr lang="en-US" sz="1950" dirty="0"/>
              <a:t> </a:t>
            </a:r>
            <a:r>
              <a:rPr lang="en-US" sz="1950" dirty="0" err="1"/>
              <a:t>pada</a:t>
            </a:r>
            <a:r>
              <a:rPr lang="en-US" sz="1950" dirty="0"/>
              <a:t> level </a:t>
            </a:r>
            <a:r>
              <a:rPr lang="en-US" sz="1950" dirty="0" err="1"/>
              <a:t>lainnya</a:t>
            </a:r>
            <a:r>
              <a:rPr lang="en-US" sz="1950" dirty="0"/>
              <a:t>. </a:t>
            </a:r>
          </a:p>
          <a:p>
            <a:pPr marL="0" indent="0">
              <a:buNone/>
            </a:pPr>
            <a:r>
              <a:rPr lang="en-US" sz="1950" dirty="0"/>
              <a:t>A.10. Auditing Risks and Opportunity </a:t>
            </a:r>
          </a:p>
          <a:p>
            <a:pPr marL="0" indent="0">
              <a:buNone/>
            </a:pPr>
            <a:r>
              <a:rPr lang="en-US" sz="1950" dirty="0"/>
              <a:t>A.11. Life Cycle</a:t>
            </a:r>
          </a:p>
          <a:p>
            <a:pPr marL="0" indent="0">
              <a:buNone/>
            </a:pPr>
            <a:r>
              <a:rPr lang="en-US" sz="1950" dirty="0"/>
              <a:t>A.12. Audit of supply chain </a:t>
            </a:r>
          </a:p>
          <a:p>
            <a:pPr marL="433374" lvl="1" indent="0">
              <a:buNone/>
            </a:pPr>
            <a:endParaRPr lang="en-US" sz="1950" dirty="0"/>
          </a:p>
        </p:txBody>
      </p:sp>
      <p:sp>
        <p:nvSpPr>
          <p:cNvPr id="2" name="Footer Placeholder 1">
            <a:extLst>
              <a:ext uri="{FF2B5EF4-FFF2-40B4-BE49-F238E27FC236}">
                <a16:creationId xmlns:a16="http://schemas.microsoft.com/office/drawing/2014/main" id="{C34628EE-DA0C-45E9-A801-1BC737F9CB92}"/>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6506411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776536" y="214298"/>
            <a:ext cx="7698668" cy="1143000"/>
          </a:xfrm>
          <a:noFill/>
        </p:spPr>
        <p:txBody>
          <a:bodyPr/>
          <a:lstStyle/>
          <a:p>
            <a:pPr eaLnBrk="1" hangingPunct="1">
              <a:buFont typeface="Monotype Sorts" charset="2"/>
              <a:buNone/>
            </a:pPr>
            <a:r>
              <a:rPr lang="en-US" dirty="0" err="1"/>
              <a:t>Jadual</a:t>
            </a:r>
            <a:r>
              <a:rPr lang="en-US" dirty="0"/>
              <a:t> Audit </a:t>
            </a:r>
          </a:p>
        </p:txBody>
      </p:sp>
      <p:sp>
        <p:nvSpPr>
          <p:cNvPr id="62467" name="Rectangle 3"/>
          <p:cNvSpPr>
            <a:spLocks noGrp="1" noChangeArrowheads="1"/>
          </p:cNvSpPr>
          <p:nvPr>
            <p:ph type="body" idx="1"/>
          </p:nvPr>
        </p:nvSpPr>
        <p:spPr>
          <a:xfrm>
            <a:off x="1023910" y="1674836"/>
            <a:ext cx="8427564" cy="4468808"/>
          </a:xfrm>
          <a:noFill/>
        </p:spPr>
        <p:txBody>
          <a:bodyPr>
            <a:normAutofit/>
          </a:bodyPr>
          <a:lstStyle/>
          <a:p>
            <a:pPr marL="0" indent="0" algn="just" eaLnBrk="1" hangingPunct="1">
              <a:lnSpc>
                <a:spcPct val="90000"/>
              </a:lnSpc>
              <a:spcAft>
                <a:spcPct val="50000"/>
              </a:spcAft>
              <a:buFont typeface="Wingdings" pitchFamily="2" charset="2"/>
              <a:buNone/>
            </a:pPr>
            <a:r>
              <a:rPr lang="en-US" sz="2000" dirty="0" err="1"/>
              <a:t>Jadual</a:t>
            </a:r>
            <a:r>
              <a:rPr lang="en-US" sz="2000" dirty="0"/>
              <a:t> Audit </a:t>
            </a:r>
            <a:r>
              <a:rPr lang="en-US" sz="2000" u="sng" dirty="0" err="1">
                <a:solidFill>
                  <a:srgbClr val="FF0000"/>
                </a:solidFill>
              </a:rPr>
              <a:t>berdasarkan</a:t>
            </a:r>
            <a:r>
              <a:rPr lang="en-US" sz="2000" u="sng" dirty="0">
                <a:solidFill>
                  <a:srgbClr val="FF0000"/>
                </a:solidFill>
              </a:rPr>
              <a:t> proses </a:t>
            </a:r>
            <a:r>
              <a:rPr lang="en-US" sz="2000" dirty="0">
                <a:solidFill>
                  <a:srgbClr val="FF0000"/>
                </a:solidFill>
              </a:rPr>
              <a:t>* </a:t>
            </a:r>
            <a:r>
              <a:rPr lang="en-US" sz="2000" dirty="0" err="1"/>
              <a:t>dengan</a:t>
            </a:r>
            <a:r>
              <a:rPr lang="en-US" sz="2000" dirty="0"/>
              <a:t> </a:t>
            </a:r>
            <a:r>
              <a:rPr lang="en-US" sz="2000" dirty="0" err="1"/>
              <a:t>mempertimbangkan</a:t>
            </a:r>
            <a:r>
              <a:rPr lang="en-US" sz="2000" dirty="0"/>
              <a:t> </a:t>
            </a:r>
            <a:r>
              <a:rPr lang="en-US" sz="2000" u="sng" dirty="0">
                <a:solidFill>
                  <a:srgbClr val="FF0000"/>
                </a:solidFill>
              </a:rPr>
              <a:t>r</a:t>
            </a:r>
            <a:r>
              <a:rPr lang="id-ID" sz="2000" u="sng" dirty="0">
                <a:solidFill>
                  <a:srgbClr val="FF0000"/>
                </a:solidFill>
              </a:rPr>
              <a:t>i</a:t>
            </a:r>
            <a:r>
              <a:rPr lang="en-US" sz="2000" u="sng" dirty="0" err="1">
                <a:solidFill>
                  <a:srgbClr val="FF0000"/>
                </a:solidFill>
              </a:rPr>
              <a:t>siko</a:t>
            </a:r>
            <a:r>
              <a:rPr lang="en-US" sz="2000" dirty="0"/>
              <a:t>,  trend </a:t>
            </a:r>
            <a:r>
              <a:rPr lang="en-US" sz="2000" dirty="0" err="1"/>
              <a:t>kinerja</a:t>
            </a:r>
            <a:r>
              <a:rPr lang="en-US" sz="2000" dirty="0"/>
              <a:t> internal dan external (</a:t>
            </a:r>
            <a:r>
              <a:rPr lang="en-US" sz="2000" dirty="0" err="1"/>
              <a:t>termasuk</a:t>
            </a:r>
            <a:r>
              <a:rPr lang="en-US" sz="2000" dirty="0"/>
              <a:t> </a:t>
            </a:r>
            <a:r>
              <a:rPr lang="en-US" sz="2000" dirty="0" err="1"/>
              <a:t>hasil</a:t>
            </a:r>
            <a:r>
              <a:rPr lang="en-US" sz="2000" dirty="0"/>
              <a:t> audit </a:t>
            </a:r>
            <a:r>
              <a:rPr lang="en-US" sz="2000" dirty="0" err="1"/>
              <a:t>sebelumnya</a:t>
            </a:r>
            <a:r>
              <a:rPr lang="en-US" sz="2000" dirty="0"/>
              <a:t>), </a:t>
            </a:r>
            <a:r>
              <a:rPr lang="en-US" sz="2000" dirty="0" err="1"/>
              <a:t>kritikal</a:t>
            </a:r>
            <a:r>
              <a:rPr lang="en-US" sz="2000" dirty="0"/>
              <a:t> proses  dan </a:t>
            </a:r>
            <a:r>
              <a:rPr lang="en-US" sz="2000" u="sng" dirty="0" err="1">
                <a:solidFill>
                  <a:srgbClr val="FF0000"/>
                </a:solidFill>
              </a:rPr>
              <a:t>perubahan</a:t>
            </a:r>
            <a:r>
              <a:rPr lang="en-US" sz="2000" u="sng" dirty="0">
                <a:solidFill>
                  <a:srgbClr val="FF0000"/>
                </a:solidFill>
              </a:rPr>
              <a:t> yang </a:t>
            </a:r>
            <a:r>
              <a:rPr lang="en-US" sz="2000" u="sng" dirty="0" err="1">
                <a:solidFill>
                  <a:srgbClr val="FF0000"/>
                </a:solidFill>
              </a:rPr>
              <a:t>mempengaruhi</a:t>
            </a:r>
            <a:r>
              <a:rPr lang="en-US" sz="2000" u="sng" dirty="0">
                <a:solidFill>
                  <a:srgbClr val="FF0000"/>
                </a:solidFill>
              </a:rPr>
              <a:t> </a:t>
            </a:r>
            <a:r>
              <a:rPr lang="en-US" sz="2000" u="sng" dirty="0" err="1">
                <a:solidFill>
                  <a:srgbClr val="FF0000"/>
                </a:solidFill>
              </a:rPr>
              <a:t>organisasi</a:t>
            </a:r>
            <a:r>
              <a:rPr lang="en-US" sz="2000" u="sng" dirty="0">
                <a:solidFill>
                  <a:srgbClr val="FF0000"/>
                </a:solidFill>
              </a:rPr>
              <a:t> *</a:t>
            </a:r>
            <a:r>
              <a:rPr lang="en-US" sz="2000" b="1" dirty="0"/>
              <a:t>,</a:t>
            </a:r>
            <a:r>
              <a:rPr lang="en-US" sz="2000" dirty="0"/>
              <a:t> </a:t>
            </a:r>
            <a:r>
              <a:rPr lang="en-US" sz="2000" dirty="0" err="1"/>
              <a:t>yaitu</a:t>
            </a:r>
            <a:r>
              <a:rPr lang="en-US" sz="2000" dirty="0"/>
              <a:t> </a:t>
            </a:r>
            <a:r>
              <a:rPr lang="en-US" sz="2000" dirty="0" err="1"/>
              <a:t>a.l</a:t>
            </a:r>
            <a:r>
              <a:rPr lang="en-US" sz="2000" dirty="0"/>
              <a:t>: </a:t>
            </a:r>
          </a:p>
          <a:p>
            <a:pPr marL="0" indent="0" algn="just" eaLnBrk="1" hangingPunct="1">
              <a:lnSpc>
                <a:spcPct val="90000"/>
              </a:lnSpc>
              <a:spcAft>
                <a:spcPct val="50000"/>
              </a:spcAft>
              <a:buFont typeface="Wingdings" pitchFamily="2" charset="2"/>
              <a:buNone/>
            </a:pPr>
            <a:r>
              <a:rPr lang="en-US" sz="2000" dirty="0"/>
              <a:t>Dasar </a:t>
            </a:r>
            <a:r>
              <a:rPr lang="en-US" sz="2000" dirty="0" err="1"/>
              <a:t>penetapan</a:t>
            </a:r>
            <a:r>
              <a:rPr lang="en-US" sz="2000" dirty="0"/>
              <a:t> </a:t>
            </a:r>
            <a:r>
              <a:rPr lang="en-US" sz="2000" dirty="0" err="1"/>
              <a:t>prioritas</a:t>
            </a:r>
            <a:r>
              <a:rPr lang="en-US" sz="2000" dirty="0"/>
              <a:t> </a:t>
            </a:r>
            <a:r>
              <a:rPr lang="id-ID" sz="2000" dirty="0"/>
              <a:t>jadwal</a:t>
            </a:r>
            <a:r>
              <a:rPr lang="en-US" sz="2000" dirty="0"/>
              <a:t> audit  </a:t>
            </a:r>
            <a:endParaRPr lang="en-US" sz="2000" u="sng" dirty="0"/>
          </a:p>
          <a:p>
            <a:pPr lvl="1" algn="just" eaLnBrk="1" hangingPunct="1">
              <a:lnSpc>
                <a:spcPct val="90000"/>
              </a:lnSpc>
              <a:buFont typeface="Wingdings" panose="05000000000000000000" pitchFamily="2" charset="2"/>
              <a:buChar char="Ø"/>
            </a:pPr>
            <a:r>
              <a:rPr lang="en-US" sz="2000" b="1" dirty="0" err="1"/>
              <a:t>Proses</a:t>
            </a:r>
            <a:r>
              <a:rPr lang="en-US" sz="2000" b="1" dirty="0"/>
              <a:t> </a:t>
            </a:r>
            <a:r>
              <a:rPr lang="en-US" sz="2000" b="1" dirty="0" err="1"/>
              <a:t>beresiko</a:t>
            </a:r>
            <a:r>
              <a:rPr lang="en-US" sz="2000" b="1" dirty="0"/>
              <a:t> </a:t>
            </a:r>
            <a:r>
              <a:rPr lang="en-US" sz="2000" b="1" dirty="0" err="1"/>
              <a:t>tinggi</a:t>
            </a:r>
            <a:r>
              <a:rPr lang="en-US" sz="2000" b="1" dirty="0"/>
              <a:t>  </a:t>
            </a:r>
          </a:p>
          <a:p>
            <a:pPr lvl="1" algn="just" eaLnBrk="1" hangingPunct="1">
              <a:lnSpc>
                <a:spcPct val="90000"/>
              </a:lnSpc>
              <a:buFont typeface="Wingdings" panose="05000000000000000000" pitchFamily="2" charset="2"/>
              <a:buChar char="Ø"/>
            </a:pPr>
            <a:r>
              <a:rPr lang="en-US" sz="2000" b="1" dirty="0" err="1"/>
              <a:t>Langsung</a:t>
            </a:r>
            <a:r>
              <a:rPr lang="en-US" sz="2000" b="1" dirty="0"/>
              <a:t> </a:t>
            </a:r>
            <a:r>
              <a:rPr lang="en-US" sz="2000" b="1" dirty="0" err="1"/>
              <a:t>berkaitan</a:t>
            </a:r>
            <a:r>
              <a:rPr lang="en-US" sz="2000" b="1" dirty="0"/>
              <a:t> </a:t>
            </a:r>
            <a:r>
              <a:rPr lang="en-US" sz="2000" b="1" dirty="0" err="1"/>
              <a:t>dengan</a:t>
            </a:r>
            <a:r>
              <a:rPr lang="en-US" sz="2000" b="1" dirty="0"/>
              <a:t> </a:t>
            </a:r>
            <a:r>
              <a:rPr lang="en-US" sz="2000" b="1" dirty="0" err="1"/>
              <a:t>pelanggan</a:t>
            </a:r>
            <a:r>
              <a:rPr lang="en-US" sz="2000" b="1" dirty="0"/>
              <a:t> (Customer Oriented Process)</a:t>
            </a:r>
          </a:p>
          <a:p>
            <a:pPr lvl="1" algn="just" eaLnBrk="1" hangingPunct="1">
              <a:lnSpc>
                <a:spcPct val="90000"/>
              </a:lnSpc>
              <a:buFont typeface="Wingdings" panose="05000000000000000000" pitchFamily="2" charset="2"/>
              <a:buChar char="Ø"/>
            </a:pPr>
            <a:r>
              <a:rPr lang="en-US" sz="2000" b="1" dirty="0" err="1"/>
              <a:t>Kritikal</a:t>
            </a:r>
            <a:r>
              <a:rPr lang="en-US" sz="2000" b="1" dirty="0"/>
              <a:t> </a:t>
            </a:r>
            <a:r>
              <a:rPr lang="en-US" sz="2000" b="1" dirty="0" err="1"/>
              <a:t>proses</a:t>
            </a:r>
            <a:r>
              <a:rPr lang="en-US" sz="2000" dirty="0"/>
              <a:t> (</a:t>
            </a:r>
            <a:r>
              <a:rPr lang="en-US" sz="2000" dirty="0" err="1"/>
              <a:t>Proses</a:t>
            </a:r>
            <a:r>
              <a:rPr lang="en-US" sz="2000" dirty="0"/>
              <a:t> </a:t>
            </a:r>
            <a:r>
              <a:rPr lang="en-US" sz="2000" dirty="0" err="1"/>
              <a:t>beresiko</a:t>
            </a:r>
            <a:r>
              <a:rPr lang="en-US" sz="2000" dirty="0"/>
              <a:t> </a:t>
            </a:r>
            <a:r>
              <a:rPr lang="en-US" sz="2000" dirty="0" err="1"/>
              <a:t>tinggi</a:t>
            </a:r>
            <a:r>
              <a:rPr lang="en-US" sz="2000" dirty="0"/>
              <a:t>, special </a:t>
            </a:r>
            <a:r>
              <a:rPr lang="en-US" sz="2000" dirty="0" err="1"/>
              <a:t>characteritic</a:t>
            </a:r>
            <a:r>
              <a:rPr lang="en-US" sz="2000" dirty="0"/>
              <a:t>, safety, </a:t>
            </a:r>
            <a:r>
              <a:rPr lang="en-US" sz="2000" dirty="0" err="1"/>
              <a:t>regulasi</a:t>
            </a:r>
            <a:r>
              <a:rPr lang="en-US" sz="2000" dirty="0"/>
              <a:t> </a:t>
            </a:r>
            <a:r>
              <a:rPr lang="en-US" sz="2000" dirty="0" err="1"/>
              <a:t>pemerintah</a:t>
            </a:r>
            <a:r>
              <a:rPr lang="en-US" sz="2000" dirty="0"/>
              <a:t>)  </a:t>
            </a:r>
          </a:p>
          <a:p>
            <a:pPr lvl="1" algn="just" eaLnBrk="1" hangingPunct="1">
              <a:lnSpc>
                <a:spcPct val="90000"/>
              </a:lnSpc>
              <a:buFont typeface="Wingdings" panose="05000000000000000000" pitchFamily="2" charset="2"/>
              <a:buChar char="Ø"/>
            </a:pPr>
            <a:r>
              <a:rPr lang="en-US" sz="2000" b="1" dirty="0"/>
              <a:t>Special proses</a:t>
            </a:r>
            <a:r>
              <a:rPr lang="en-US" sz="2000" dirty="0"/>
              <a:t>, (proses </a:t>
            </a:r>
            <a:r>
              <a:rPr lang="en-US" sz="2000" dirty="0" err="1"/>
              <a:t>dimana</a:t>
            </a:r>
            <a:r>
              <a:rPr lang="en-US" sz="2000" dirty="0"/>
              <a:t> </a:t>
            </a:r>
            <a:r>
              <a:rPr lang="en-US" sz="2000" dirty="0" err="1"/>
              <a:t>ketidaksesuaian</a:t>
            </a:r>
            <a:r>
              <a:rPr lang="en-US" sz="2000" dirty="0"/>
              <a:t> yang </a:t>
            </a:r>
            <a:r>
              <a:rPr lang="en-US" sz="2000" dirty="0" err="1"/>
              <a:t>timbul</a:t>
            </a:r>
            <a:r>
              <a:rPr lang="en-US" sz="2000" dirty="0"/>
              <a:t> </a:t>
            </a:r>
            <a:r>
              <a:rPr lang="en-US" sz="2000" dirty="0" err="1"/>
              <a:t>tidak</a:t>
            </a:r>
            <a:r>
              <a:rPr lang="en-US" sz="2000" dirty="0"/>
              <a:t> </a:t>
            </a:r>
            <a:r>
              <a:rPr lang="en-US" sz="2000" dirty="0" err="1"/>
              <a:t>dapat</a:t>
            </a:r>
            <a:r>
              <a:rPr lang="en-US" sz="2000" dirty="0"/>
              <a:t> </a:t>
            </a:r>
            <a:r>
              <a:rPr lang="en-US" sz="2000" dirty="0" err="1"/>
              <a:t>diverifikasi</a:t>
            </a:r>
            <a:r>
              <a:rPr lang="en-US" sz="2000" dirty="0"/>
              <a:t> </a:t>
            </a:r>
            <a:r>
              <a:rPr lang="en-US" sz="2000" dirty="0" err="1"/>
              <a:t>pada</a:t>
            </a:r>
            <a:r>
              <a:rPr lang="en-US" sz="2000" dirty="0"/>
              <a:t> </a:t>
            </a:r>
            <a:r>
              <a:rPr lang="en-US" sz="2000" dirty="0" err="1"/>
              <a:t>saat</a:t>
            </a:r>
            <a:r>
              <a:rPr lang="en-US" sz="2000" dirty="0"/>
              <a:t> </a:t>
            </a:r>
            <a:r>
              <a:rPr lang="en-US" sz="2000" dirty="0" err="1"/>
              <a:t>inspeksi</a:t>
            </a:r>
            <a:r>
              <a:rPr lang="en-US" sz="2000" dirty="0"/>
              <a:t>) audit </a:t>
            </a:r>
            <a:r>
              <a:rPr lang="en-US" sz="2000" dirty="0" err="1"/>
              <a:t>harus</a:t>
            </a:r>
            <a:r>
              <a:rPr lang="en-US" sz="2000" dirty="0"/>
              <a:t> </a:t>
            </a:r>
            <a:r>
              <a:rPr lang="en-US" sz="2000" dirty="0" err="1"/>
              <a:t>lebih</a:t>
            </a:r>
            <a:r>
              <a:rPr lang="en-US" sz="2000" dirty="0"/>
              <a:t> </a:t>
            </a:r>
            <a:r>
              <a:rPr lang="en-US" sz="2000" dirty="0" err="1"/>
              <a:t>ditekankan</a:t>
            </a:r>
            <a:r>
              <a:rPr lang="en-US" sz="2000" dirty="0"/>
              <a:t> </a:t>
            </a:r>
            <a:r>
              <a:rPr lang="en-US" sz="2000" dirty="0" err="1"/>
              <a:t>kepada</a:t>
            </a:r>
            <a:r>
              <a:rPr lang="en-US" sz="2000" dirty="0"/>
              <a:t> </a:t>
            </a:r>
            <a:r>
              <a:rPr lang="en-US" sz="2000" dirty="0" err="1"/>
              <a:t>sistem</a:t>
            </a:r>
            <a:r>
              <a:rPr lang="en-US" sz="2000" dirty="0"/>
              <a:t> </a:t>
            </a:r>
            <a:r>
              <a:rPr lang="en-US" sz="2000" dirty="0" err="1"/>
              <a:t>pengontrolan</a:t>
            </a:r>
            <a:r>
              <a:rPr lang="en-US" sz="2000" dirty="0"/>
              <a:t> </a:t>
            </a:r>
            <a:r>
              <a:rPr lang="en-US" sz="2000" dirty="0" err="1"/>
              <a:t>pada</a:t>
            </a:r>
            <a:r>
              <a:rPr lang="en-US" sz="2000" dirty="0"/>
              <a:t> proses.</a:t>
            </a:r>
          </a:p>
          <a:p>
            <a:pPr lvl="1" algn="just" eaLnBrk="1" hangingPunct="1">
              <a:lnSpc>
                <a:spcPct val="90000"/>
              </a:lnSpc>
              <a:buFont typeface="Wingdings" panose="05000000000000000000" pitchFamily="2" charset="2"/>
              <a:buChar char="Ø"/>
            </a:pPr>
            <a:r>
              <a:rPr lang="en-US" sz="2000" b="1" dirty="0" err="1"/>
              <a:t>Kinerja</a:t>
            </a:r>
            <a:r>
              <a:rPr lang="en-US" sz="2000" b="1" dirty="0"/>
              <a:t> Proses </a:t>
            </a:r>
            <a:r>
              <a:rPr lang="en-US" sz="2000" dirty="0"/>
              <a:t>(trend </a:t>
            </a:r>
            <a:r>
              <a:rPr lang="en-US" sz="2000" dirty="0" err="1"/>
              <a:t>kinerja</a:t>
            </a:r>
            <a:r>
              <a:rPr lang="en-US" sz="2000" dirty="0"/>
              <a:t> internal, external, </a:t>
            </a:r>
            <a:r>
              <a:rPr lang="en-US" sz="2000" dirty="0" err="1"/>
              <a:t>hasil</a:t>
            </a:r>
            <a:r>
              <a:rPr lang="en-US" sz="2000" dirty="0"/>
              <a:t> audit </a:t>
            </a:r>
            <a:r>
              <a:rPr lang="en-US" sz="2000" dirty="0" err="1"/>
              <a:t>sebelumnya</a:t>
            </a:r>
            <a:r>
              <a:rPr lang="en-US" sz="2000" dirty="0"/>
              <a:t>.</a:t>
            </a:r>
          </a:p>
          <a:p>
            <a:pPr lvl="1" algn="just" eaLnBrk="1" hangingPunct="1">
              <a:lnSpc>
                <a:spcPct val="90000"/>
              </a:lnSpc>
              <a:buFont typeface="Wingdings" panose="05000000000000000000" pitchFamily="2" charset="2"/>
              <a:buChar char="Ø"/>
            </a:pPr>
            <a:r>
              <a:rPr lang="en-US" sz="2000" b="1" dirty="0">
                <a:solidFill>
                  <a:srgbClr val="FF0000"/>
                </a:solidFill>
              </a:rPr>
              <a:t>Hasil Audit </a:t>
            </a:r>
            <a:r>
              <a:rPr lang="en-US" sz="2000" b="1" dirty="0" err="1">
                <a:solidFill>
                  <a:srgbClr val="FF0000"/>
                </a:solidFill>
              </a:rPr>
              <a:t>sebelumnya</a:t>
            </a:r>
            <a:r>
              <a:rPr lang="en-US" sz="2000" b="1" dirty="0">
                <a:solidFill>
                  <a:srgbClr val="FF0000"/>
                </a:solidFill>
              </a:rPr>
              <a:t> </a:t>
            </a:r>
            <a:r>
              <a:rPr lang="en-US" sz="2000" dirty="0">
                <a:solidFill>
                  <a:srgbClr val="FF0000"/>
                </a:solidFill>
              </a:rPr>
              <a:t>(</a:t>
            </a:r>
            <a:r>
              <a:rPr lang="en-US" sz="2000" dirty="0" err="1">
                <a:solidFill>
                  <a:srgbClr val="FF0000"/>
                </a:solidFill>
              </a:rPr>
              <a:t>temuan</a:t>
            </a:r>
            <a:r>
              <a:rPr lang="en-US" sz="2000" dirty="0">
                <a:solidFill>
                  <a:srgbClr val="FF0000"/>
                </a:solidFill>
              </a:rPr>
              <a:t> audit yang </a:t>
            </a:r>
            <a:r>
              <a:rPr lang="en-US" sz="2000" dirty="0" err="1">
                <a:solidFill>
                  <a:srgbClr val="FF0000"/>
                </a:solidFill>
              </a:rPr>
              <a:t>belum</a:t>
            </a:r>
            <a:r>
              <a:rPr lang="en-US" sz="2000" dirty="0">
                <a:solidFill>
                  <a:srgbClr val="FF0000"/>
                </a:solidFill>
              </a:rPr>
              <a:t> close </a:t>
            </a:r>
            <a:r>
              <a:rPr lang="en-US" sz="2000" dirty="0" err="1">
                <a:solidFill>
                  <a:srgbClr val="FF0000"/>
                </a:solidFill>
              </a:rPr>
              <a:t>perbaikannya</a:t>
            </a:r>
            <a:r>
              <a:rPr lang="en-US" sz="2000" dirty="0">
                <a:solidFill>
                  <a:srgbClr val="FF0000"/>
                </a:solidFill>
              </a:rPr>
              <a:t>).</a:t>
            </a:r>
            <a:endParaRPr lang="en-US" sz="2000" b="1" dirty="0">
              <a:solidFill>
                <a:srgbClr val="FF0000"/>
              </a:solidFill>
            </a:endParaRPr>
          </a:p>
          <a:p>
            <a:pPr lvl="1" algn="just" eaLnBrk="1" hangingPunct="1">
              <a:lnSpc>
                <a:spcPct val="90000"/>
              </a:lnSpc>
            </a:pPr>
            <a:endParaRPr lang="en-US" sz="2000" dirty="0"/>
          </a:p>
        </p:txBody>
      </p:sp>
      <p:sp>
        <p:nvSpPr>
          <p:cNvPr id="7" name="Rectangle 6"/>
          <p:cNvSpPr/>
          <p:nvPr/>
        </p:nvSpPr>
        <p:spPr>
          <a:xfrm>
            <a:off x="3024174" y="1311579"/>
            <a:ext cx="6881826"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pPr>
              <a:defRPr/>
            </a:pPr>
            <a:fld id="{6479658B-7F9C-4333-9499-869B8642C574}" type="slidenum">
              <a:rPr lang="en-US" smtClean="0"/>
              <a:pPr>
                <a:defRPr/>
              </a:pPr>
              <a:t>52</a:t>
            </a:fld>
            <a:endParaRPr lang="en-US"/>
          </a:p>
        </p:txBody>
      </p:sp>
      <p:sp>
        <p:nvSpPr>
          <p:cNvPr id="2" name="Footer Placeholder 1">
            <a:extLst>
              <a:ext uri="{FF2B5EF4-FFF2-40B4-BE49-F238E27FC236}">
                <a16:creationId xmlns:a16="http://schemas.microsoft.com/office/drawing/2014/main" id="{25E55926-C7AA-4C72-A866-ADF9298D0DD7}"/>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1875202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492898"/>
            <a:ext cx="9906000" cy="365101"/>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91" name="Rectangle 5"/>
          <p:cNvSpPr>
            <a:spLocks noGrp="1" noChangeArrowheads="1"/>
          </p:cNvSpPr>
          <p:nvPr>
            <p:ph type="title"/>
          </p:nvPr>
        </p:nvSpPr>
        <p:spPr>
          <a:xfrm>
            <a:off x="0" y="142852"/>
            <a:ext cx="9906000" cy="1476375"/>
          </a:xfrm>
          <a:noFill/>
          <a:ln>
            <a:noFill/>
          </a:ln>
        </p:spPr>
        <p:txBody>
          <a:bodyPr/>
          <a:lstStyle/>
          <a:p>
            <a:pPr eaLnBrk="1" hangingPunct="1">
              <a:buFont typeface="Monotype Sorts" charset="2"/>
              <a:buNone/>
            </a:pPr>
            <a:r>
              <a:rPr lang="en-US" b="1" dirty="0" err="1"/>
              <a:t>Jadual</a:t>
            </a:r>
            <a:r>
              <a:rPr lang="en-US" b="1" dirty="0"/>
              <a:t> Audit (</a:t>
            </a:r>
            <a:r>
              <a:rPr lang="en-US" b="1" dirty="0" err="1"/>
              <a:t>lanjutan</a:t>
            </a:r>
            <a:r>
              <a:rPr lang="en-US" b="1" dirty="0"/>
              <a:t>)</a:t>
            </a:r>
          </a:p>
        </p:txBody>
      </p:sp>
      <p:sp>
        <p:nvSpPr>
          <p:cNvPr id="8" name="Slide Number Placeholder 7"/>
          <p:cNvSpPr>
            <a:spLocks noGrp="1"/>
          </p:cNvSpPr>
          <p:nvPr>
            <p:ph type="sldNum" sz="quarter" idx="12"/>
          </p:nvPr>
        </p:nvSpPr>
        <p:spPr>
          <a:xfrm>
            <a:off x="7099300" y="6492899"/>
            <a:ext cx="2311400" cy="365125"/>
          </a:xfrm>
        </p:spPr>
        <p:txBody>
          <a:bodyPr/>
          <a:lstStyle/>
          <a:p>
            <a:pPr>
              <a:defRPr/>
            </a:pPr>
            <a:fld id="{6479658B-7F9C-4333-9499-869B8642C574}" type="slidenum">
              <a:rPr lang="en-US" smtClean="0"/>
              <a:pPr>
                <a:defRPr/>
              </a:pPr>
              <a:t>53</a:t>
            </a:fld>
            <a:endParaRPr lang="en-US"/>
          </a:p>
        </p:txBody>
      </p:sp>
      <p:pic>
        <p:nvPicPr>
          <p:cNvPr id="32772" name="Picture 4" descr="http://phitagoras.com/wp-content/uploads/2011/12/9930682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398"/>
          <a:stretch/>
        </p:blipFill>
        <p:spPr bwMode="auto">
          <a:xfrm>
            <a:off x="272480" y="1628800"/>
            <a:ext cx="3537512" cy="4224409"/>
          </a:xfrm>
          <a:prstGeom prst="rect">
            <a:avLst/>
          </a:prstGeom>
          <a:noFill/>
          <a:extLst>
            <a:ext uri="{909E8E84-426E-40DD-AFC4-6F175D3DCCD1}">
              <a14:hiddenFill xmlns:a14="http://schemas.microsoft.com/office/drawing/2010/main">
                <a:solidFill>
                  <a:srgbClr val="FFFFFF"/>
                </a:solidFill>
              </a14:hiddenFill>
            </a:ext>
          </a:extLst>
        </p:spPr>
      </p:pic>
      <p:sp>
        <p:nvSpPr>
          <p:cNvPr id="63490" name="Rectangle 3"/>
          <p:cNvSpPr>
            <a:spLocks noGrp="1" noChangeArrowheads="1"/>
          </p:cNvSpPr>
          <p:nvPr>
            <p:ph type="body" idx="1"/>
          </p:nvPr>
        </p:nvSpPr>
        <p:spPr>
          <a:xfrm>
            <a:off x="2381232" y="1414486"/>
            <a:ext cx="6286544" cy="1728762"/>
          </a:xfrm>
          <a:noFill/>
        </p:spPr>
        <p:txBody>
          <a:bodyPr>
            <a:normAutofit lnSpcReduction="10000"/>
          </a:bodyPr>
          <a:lstStyle/>
          <a:p>
            <a:pPr marL="0" indent="0" eaLnBrk="1" hangingPunct="1">
              <a:lnSpc>
                <a:spcPct val="90000"/>
              </a:lnSpc>
              <a:buNone/>
            </a:pPr>
            <a:r>
              <a:rPr lang="en-US" sz="2200" dirty="0" err="1">
                <a:solidFill>
                  <a:srgbClr val="FF0000"/>
                </a:solidFill>
              </a:rPr>
              <a:t>Frekuensi</a:t>
            </a:r>
            <a:r>
              <a:rPr lang="en-US" sz="2200" dirty="0">
                <a:solidFill>
                  <a:srgbClr val="FF0000"/>
                </a:solidFill>
              </a:rPr>
              <a:t> audit </a:t>
            </a:r>
            <a:r>
              <a:rPr lang="en-US" sz="2200" dirty="0" err="1">
                <a:solidFill>
                  <a:srgbClr val="FF0000"/>
                </a:solidFill>
              </a:rPr>
              <a:t>harus</a:t>
            </a:r>
            <a:r>
              <a:rPr lang="en-US" sz="2200" dirty="0">
                <a:solidFill>
                  <a:srgbClr val="FF0000"/>
                </a:solidFill>
              </a:rPr>
              <a:t> </a:t>
            </a:r>
            <a:r>
              <a:rPr lang="en-US" sz="2200" dirty="0" err="1">
                <a:solidFill>
                  <a:srgbClr val="FF0000"/>
                </a:solidFill>
              </a:rPr>
              <a:t>direview</a:t>
            </a:r>
            <a:r>
              <a:rPr lang="en-US" sz="2200" dirty="0">
                <a:solidFill>
                  <a:srgbClr val="FF0000"/>
                </a:solidFill>
              </a:rPr>
              <a:t>, </a:t>
            </a:r>
            <a:r>
              <a:rPr lang="en-US" sz="2200" dirty="0" err="1">
                <a:solidFill>
                  <a:srgbClr val="FF0000"/>
                </a:solidFill>
              </a:rPr>
              <a:t>bila</a:t>
            </a:r>
            <a:r>
              <a:rPr lang="en-US" sz="2200" dirty="0">
                <a:solidFill>
                  <a:srgbClr val="FF0000"/>
                </a:solidFill>
              </a:rPr>
              <a:t> </a:t>
            </a:r>
            <a:r>
              <a:rPr lang="en-US" sz="2200" dirty="0" err="1">
                <a:solidFill>
                  <a:srgbClr val="FF0000"/>
                </a:solidFill>
              </a:rPr>
              <a:t>perlu</a:t>
            </a:r>
            <a:r>
              <a:rPr lang="en-US" sz="2200" dirty="0">
                <a:solidFill>
                  <a:srgbClr val="FF0000"/>
                </a:solidFill>
              </a:rPr>
              <a:t> </a:t>
            </a:r>
            <a:r>
              <a:rPr lang="en-US" sz="2200" dirty="0" err="1">
                <a:solidFill>
                  <a:srgbClr val="FF0000"/>
                </a:solidFill>
              </a:rPr>
              <a:t>disesuaikan</a:t>
            </a:r>
            <a:r>
              <a:rPr lang="en-US" sz="2200" dirty="0">
                <a:solidFill>
                  <a:srgbClr val="FF0000"/>
                </a:solidFill>
              </a:rPr>
              <a:t> </a:t>
            </a:r>
            <a:r>
              <a:rPr lang="en-US" sz="2200" dirty="0" err="1">
                <a:solidFill>
                  <a:srgbClr val="FF0000"/>
                </a:solidFill>
              </a:rPr>
              <a:t>berdasarkan</a:t>
            </a:r>
            <a:r>
              <a:rPr lang="en-US" sz="2200" dirty="0">
                <a:solidFill>
                  <a:srgbClr val="FF0000"/>
                </a:solidFill>
              </a:rPr>
              <a:t> </a:t>
            </a:r>
            <a:r>
              <a:rPr lang="en-US" sz="2200" dirty="0" err="1">
                <a:solidFill>
                  <a:srgbClr val="FF0000"/>
                </a:solidFill>
              </a:rPr>
              <a:t>kejadian</a:t>
            </a:r>
            <a:r>
              <a:rPr lang="en-US" sz="2200" dirty="0">
                <a:solidFill>
                  <a:srgbClr val="FF0000"/>
                </a:solidFill>
              </a:rPr>
              <a:t> </a:t>
            </a:r>
          </a:p>
          <a:p>
            <a:pPr marL="742950" lvl="2" indent="-342900" eaLnBrk="1" hangingPunct="1">
              <a:lnSpc>
                <a:spcPct val="90000"/>
              </a:lnSpc>
            </a:pPr>
            <a:r>
              <a:rPr lang="en-US" sz="2200" dirty="0" err="1">
                <a:solidFill>
                  <a:srgbClr val="FF0000"/>
                </a:solidFill>
              </a:rPr>
              <a:t>Perubahan</a:t>
            </a:r>
            <a:r>
              <a:rPr lang="en-US" sz="2200" dirty="0">
                <a:solidFill>
                  <a:srgbClr val="FF0000"/>
                </a:solidFill>
              </a:rPr>
              <a:t> </a:t>
            </a:r>
            <a:r>
              <a:rPr lang="en-US" sz="2200" dirty="0" err="1">
                <a:solidFill>
                  <a:srgbClr val="FF0000"/>
                </a:solidFill>
              </a:rPr>
              <a:t>proses</a:t>
            </a:r>
            <a:r>
              <a:rPr lang="en-US" sz="2200" dirty="0">
                <a:solidFill>
                  <a:srgbClr val="FF0000"/>
                </a:solidFill>
              </a:rPr>
              <a:t> </a:t>
            </a:r>
          </a:p>
          <a:p>
            <a:pPr marL="742950" lvl="2" indent="-342900" eaLnBrk="1" hangingPunct="1">
              <a:lnSpc>
                <a:spcPct val="90000"/>
              </a:lnSpc>
            </a:pPr>
            <a:r>
              <a:rPr lang="en-US" sz="2200" dirty="0" err="1">
                <a:solidFill>
                  <a:srgbClr val="FF0000"/>
                </a:solidFill>
              </a:rPr>
              <a:t>Ketidaksesuaian</a:t>
            </a:r>
            <a:r>
              <a:rPr lang="en-US" sz="2200" dirty="0">
                <a:solidFill>
                  <a:srgbClr val="FF0000"/>
                </a:solidFill>
              </a:rPr>
              <a:t> internal </a:t>
            </a:r>
            <a:r>
              <a:rPr lang="en-US" sz="2200" dirty="0" err="1">
                <a:solidFill>
                  <a:srgbClr val="FF0000"/>
                </a:solidFill>
              </a:rPr>
              <a:t>dan</a:t>
            </a:r>
            <a:r>
              <a:rPr lang="en-US" sz="2200" dirty="0">
                <a:solidFill>
                  <a:srgbClr val="FF0000"/>
                </a:solidFill>
              </a:rPr>
              <a:t> </a:t>
            </a:r>
            <a:r>
              <a:rPr lang="en-US" sz="2200" dirty="0" err="1">
                <a:solidFill>
                  <a:srgbClr val="FF0000"/>
                </a:solidFill>
              </a:rPr>
              <a:t>eksternal</a:t>
            </a:r>
            <a:r>
              <a:rPr lang="en-US" sz="2200" dirty="0">
                <a:solidFill>
                  <a:srgbClr val="FF0000"/>
                </a:solidFill>
              </a:rPr>
              <a:t> </a:t>
            </a:r>
          </a:p>
          <a:p>
            <a:pPr marL="742950" lvl="2" indent="-342900" eaLnBrk="1" hangingPunct="1">
              <a:lnSpc>
                <a:spcPct val="90000"/>
              </a:lnSpc>
            </a:pPr>
            <a:r>
              <a:rPr lang="en-US" sz="2200" dirty="0" err="1">
                <a:solidFill>
                  <a:srgbClr val="FF0000"/>
                </a:solidFill>
              </a:rPr>
              <a:t>Keluhan</a:t>
            </a:r>
            <a:r>
              <a:rPr lang="en-US" sz="2200" dirty="0">
                <a:solidFill>
                  <a:srgbClr val="FF0000"/>
                </a:solidFill>
              </a:rPr>
              <a:t> </a:t>
            </a:r>
            <a:r>
              <a:rPr lang="en-US" sz="2200" dirty="0" err="1">
                <a:solidFill>
                  <a:srgbClr val="FF0000"/>
                </a:solidFill>
              </a:rPr>
              <a:t>pelanggan</a:t>
            </a:r>
            <a:r>
              <a:rPr lang="en-US" sz="2200" dirty="0">
                <a:solidFill>
                  <a:srgbClr val="FF0000"/>
                </a:solidFill>
              </a:rPr>
              <a:t> </a:t>
            </a:r>
          </a:p>
          <a:p>
            <a:pPr eaLnBrk="1" hangingPunct="1">
              <a:lnSpc>
                <a:spcPct val="90000"/>
              </a:lnSpc>
              <a:buNone/>
            </a:pPr>
            <a:endParaRPr lang="en-US" sz="2200" b="1" dirty="0"/>
          </a:p>
          <a:p>
            <a:pPr eaLnBrk="1" hangingPunct="1">
              <a:lnSpc>
                <a:spcPct val="90000"/>
              </a:lnSpc>
              <a:buNone/>
            </a:pPr>
            <a:endParaRPr lang="en-US" sz="2200" dirty="0"/>
          </a:p>
        </p:txBody>
      </p:sp>
      <p:sp>
        <p:nvSpPr>
          <p:cNvPr id="9" name="Rectangle 3"/>
          <p:cNvSpPr txBox="1">
            <a:spLocks noChangeArrowheads="1"/>
          </p:cNvSpPr>
          <p:nvPr/>
        </p:nvSpPr>
        <p:spPr bwMode="auto">
          <a:xfrm>
            <a:off x="3809992" y="3393194"/>
            <a:ext cx="5833628" cy="2964764"/>
          </a:xfrm>
          <a:prstGeom prst="rect">
            <a:avLst/>
          </a:prstGeom>
          <a:no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Tx/>
              <a:buSzTx/>
              <a:tabLst/>
              <a:defRPr/>
            </a:pPr>
            <a:r>
              <a:rPr kumimoji="0" lang="en-US" b="0" i="0" u="none" strike="noStrike" kern="1200" cap="none" spc="0" normalizeH="0" baseline="0" noProof="0" dirty="0" err="1">
                <a:ln>
                  <a:noFill/>
                </a:ln>
                <a:effectLst/>
                <a:uLnTx/>
                <a:uFillTx/>
                <a:latin typeface="+mn-lt"/>
                <a:ea typeface="+mn-ea"/>
                <a:cs typeface="+mn-cs"/>
              </a:rPr>
              <a:t>Catatan</a:t>
            </a:r>
            <a:r>
              <a:rPr kumimoji="0" lang="en-US" b="0" i="0" u="none" strike="noStrike" kern="1200" cap="none" spc="0" normalizeH="0" baseline="0" noProof="0" dirty="0">
                <a:ln>
                  <a:noFill/>
                </a:ln>
                <a:effectLst/>
                <a:uLnTx/>
                <a:uFillTx/>
                <a:latin typeface="+mn-lt"/>
                <a:ea typeface="+mn-ea"/>
                <a:cs typeface="+mn-cs"/>
              </a:rPr>
              <a:t> Sentral Sistem </a:t>
            </a:r>
          </a:p>
          <a:p>
            <a:pPr marL="285750" lvl="1" indent="-285750">
              <a:lnSpc>
                <a:spcPct val="90000"/>
              </a:lnSpc>
              <a:spcBef>
                <a:spcPct val="20000"/>
              </a:spcBef>
              <a:buFont typeface="Wingdings" panose="05000000000000000000" pitchFamily="2" charset="2"/>
              <a:buChar char="Ø"/>
            </a:pPr>
            <a:r>
              <a:rPr kumimoji="0" lang="en-US" b="0" i="0" u="sng" strike="noStrike" kern="1200" cap="none" spc="0" normalizeH="0" baseline="0" noProof="0" dirty="0" err="1">
                <a:ln>
                  <a:noFill/>
                </a:ln>
                <a:effectLst/>
                <a:uLnTx/>
                <a:uFillTx/>
                <a:latin typeface="+mn-lt"/>
                <a:ea typeface="+mn-ea"/>
                <a:cs typeface="+mn-cs"/>
              </a:rPr>
              <a:t>Perubahan</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sistem</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berdampak</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pada</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perubahan</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kebiasaan</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Perubahan</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kebiasaan</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memerlukan</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kontrol</a:t>
            </a:r>
            <a:r>
              <a:rPr kumimoji="0" lang="en-US" b="0" i="0" u="none" strike="noStrike" kern="1200" cap="none" spc="0" normalizeH="0" baseline="0" noProof="0" dirty="0">
                <a:ln>
                  <a:noFill/>
                </a:ln>
                <a:effectLst/>
                <a:uLnTx/>
                <a:uFillTx/>
                <a:latin typeface="+mn-lt"/>
                <a:ea typeface="+mn-ea"/>
                <a:cs typeface="+mn-cs"/>
              </a:rPr>
              <a:t> yang </a:t>
            </a:r>
            <a:r>
              <a:rPr kumimoji="0" lang="en-US" b="0" i="0" u="none" strike="noStrike" kern="1200" cap="none" spc="0" normalizeH="0" baseline="0" noProof="0" dirty="0" err="1">
                <a:ln>
                  <a:noFill/>
                </a:ln>
                <a:effectLst/>
                <a:uLnTx/>
                <a:uFillTx/>
                <a:latin typeface="+mn-lt"/>
                <a:ea typeface="+mn-ea"/>
                <a:cs typeface="+mn-cs"/>
              </a:rPr>
              <a:t>ketat</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sampai</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perubahan</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tersebut</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sudah</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menjadi</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kebiasaan</a:t>
            </a:r>
            <a:r>
              <a:rPr kumimoji="0" lang="en-US" b="0" i="0" u="none" strike="noStrike" kern="1200" cap="none" spc="0" normalizeH="0" baseline="0" noProof="0" dirty="0">
                <a:ln>
                  <a:noFill/>
                </a:ln>
                <a:effectLst/>
                <a:uLnTx/>
                <a:uFillTx/>
                <a:latin typeface="+mn-lt"/>
                <a:ea typeface="+mn-ea"/>
                <a:cs typeface="+mn-cs"/>
              </a:rPr>
              <a:t>.</a:t>
            </a:r>
          </a:p>
          <a:p>
            <a:pPr marL="285750" lvl="1" indent="-285750">
              <a:lnSpc>
                <a:spcPct val="90000"/>
              </a:lnSpc>
              <a:spcBef>
                <a:spcPct val="20000"/>
              </a:spcBef>
              <a:buFont typeface="Wingdings" panose="05000000000000000000" pitchFamily="2" charset="2"/>
              <a:buChar char="Ø"/>
            </a:pPr>
            <a:r>
              <a:rPr kumimoji="0" lang="en-US" b="0" i="0" u="none" strike="noStrike" kern="1200" cap="none" spc="0" normalizeH="0" baseline="0" noProof="0" dirty="0">
                <a:ln>
                  <a:noFill/>
                </a:ln>
                <a:effectLst/>
                <a:uLnTx/>
                <a:uFillTx/>
                <a:latin typeface="+mn-lt"/>
                <a:ea typeface="+mn-ea"/>
                <a:cs typeface="+mn-cs"/>
              </a:rPr>
              <a:t>Audit </a:t>
            </a:r>
            <a:r>
              <a:rPr kumimoji="0" lang="en-US" b="0" i="0" u="none" strike="noStrike" kern="1200" cap="none" spc="0" normalizeH="0" baseline="0" noProof="0" dirty="0" err="1">
                <a:ln>
                  <a:noFill/>
                </a:ln>
                <a:effectLst/>
                <a:uLnTx/>
                <a:uFillTx/>
                <a:latin typeface="+mn-lt"/>
                <a:ea typeface="+mn-ea"/>
                <a:cs typeface="+mn-cs"/>
              </a:rPr>
              <a:t>perlu</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dilakukan</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untuk</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memastikan</a:t>
            </a:r>
            <a:r>
              <a:rPr kumimoji="0" lang="en-US" b="0" i="0" u="none"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perubahan</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tidak</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berdampak</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negatif</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dan</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kebiasaan</a:t>
            </a:r>
            <a:r>
              <a:rPr kumimoji="0" lang="en-US" b="0" i="0" u="sng" strike="noStrike" kern="1200" cap="none" spc="0" normalizeH="0" baseline="0" noProof="0" dirty="0">
                <a:ln>
                  <a:noFill/>
                </a:ln>
                <a:effectLst/>
                <a:uLnTx/>
                <a:uFillTx/>
                <a:latin typeface="+mn-lt"/>
                <a:ea typeface="+mn-ea"/>
                <a:cs typeface="+mn-cs"/>
              </a:rPr>
              <a:t> personal </a:t>
            </a:r>
            <a:r>
              <a:rPr kumimoji="0" lang="en-US" b="0" i="0" u="sng" strike="noStrike" kern="1200" cap="none" spc="0" normalizeH="0" baseline="0" noProof="0" dirty="0" err="1">
                <a:ln>
                  <a:noFill/>
                </a:ln>
                <a:effectLst/>
                <a:uLnTx/>
                <a:uFillTx/>
                <a:latin typeface="+mn-lt"/>
                <a:ea typeface="+mn-ea"/>
                <a:cs typeface="+mn-cs"/>
              </a:rPr>
              <a:t>sudah</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berubah</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mengikuti</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sistem</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baru</a:t>
            </a:r>
            <a:r>
              <a:rPr kumimoji="0" lang="en-US" b="0" i="0" u="sng" strike="noStrike" kern="1200" cap="none" spc="0" normalizeH="0" baseline="0" noProof="0" dirty="0">
                <a:ln>
                  <a:noFill/>
                </a:ln>
                <a:effectLst/>
                <a:uLnTx/>
                <a:uFillTx/>
                <a:latin typeface="+mn-lt"/>
                <a:ea typeface="+mn-ea"/>
                <a:cs typeface="+mn-cs"/>
              </a:rPr>
              <a:t> </a:t>
            </a:r>
          </a:p>
          <a:p>
            <a:pPr marL="285750" lvl="1" indent="-285750">
              <a:lnSpc>
                <a:spcPct val="90000"/>
              </a:lnSpc>
              <a:spcBef>
                <a:spcPct val="20000"/>
              </a:spcBef>
              <a:buFont typeface="Wingdings" panose="05000000000000000000" pitchFamily="2" charset="2"/>
              <a:buChar char="Ø"/>
            </a:pPr>
            <a:r>
              <a:rPr kumimoji="0" lang="en-US" b="0" i="0" u="sng" strike="noStrike" kern="1200" cap="none" spc="0" normalizeH="0" baseline="0" noProof="0" dirty="0">
                <a:ln>
                  <a:noFill/>
                </a:ln>
                <a:effectLst/>
                <a:uLnTx/>
                <a:uFillTx/>
                <a:latin typeface="+mn-lt"/>
                <a:ea typeface="+mn-ea"/>
                <a:cs typeface="+mn-cs"/>
              </a:rPr>
              <a:t>Perusahaan</a:t>
            </a:r>
            <a:r>
              <a:rPr kumimoji="0" lang="en-US" b="0" i="0" u="sng" strike="noStrike" kern="1200" cap="none" spc="0" normalizeH="0" noProof="0" dirty="0">
                <a:ln>
                  <a:noFill/>
                </a:ln>
                <a:effectLst/>
                <a:uLnTx/>
                <a:uFillTx/>
                <a:latin typeface="+mn-lt"/>
                <a:ea typeface="+mn-ea"/>
                <a:cs typeface="+mn-cs"/>
              </a:rPr>
              <a:t> </a:t>
            </a:r>
            <a:r>
              <a:rPr kumimoji="0" lang="en-US" b="0" i="0" u="sng" strike="noStrike" kern="1200" cap="none" spc="0" normalizeH="0" noProof="0" dirty="0" err="1">
                <a:ln>
                  <a:noFill/>
                </a:ln>
                <a:effectLst/>
                <a:uLnTx/>
                <a:uFillTx/>
                <a:latin typeface="+mn-lt"/>
                <a:ea typeface="+mn-ea"/>
                <a:cs typeface="+mn-cs"/>
              </a:rPr>
              <a:t>dapat</a:t>
            </a:r>
            <a:r>
              <a:rPr kumimoji="0" lang="en-US" b="0" i="0" u="sng" strike="noStrike" kern="1200" cap="none" spc="0" normalizeH="0" noProof="0" dirty="0">
                <a:ln>
                  <a:noFill/>
                </a:ln>
                <a:effectLst/>
                <a:uLnTx/>
                <a:uFillTx/>
                <a:latin typeface="+mn-lt"/>
                <a:ea typeface="+mn-ea"/>
                <a:cs typeface="+mn-cs"/>
              </a:rPr>
              <a:t> </a:t>
            </a:r>
            <a:r>
              <a:rPr kumimoji="0" lang="en-US" b="0" i="0" u="sng" strike="noStrike" kern="1200" cap="none" spc="0" normalizeH="0" noProof="0" dirty="0" err="1">
                <a:ln>
                  <a:noFill/>
                </a:ln>
                <a:effectLst/>
                <a:uLnTx/>
                <a:uFillTx/>
                <a:latin typeface="+mn-lt"/>
                <a:ea typeface="+mn-ea"/>
                <a:cs typeface="+mn-cs"/>
              </a:rPr>
              <a:t>melakukan</a:t>
            </a:r>
            <a:r>
              <a:rPr kumimoji="0" lang="en-US" b="0" i="0" u="sng" strike="noStrike" kern="1200" cap="none" spc="0" normalizeH="0" noProof="0" dirty="0">
                <a:ln>
                  <a:noFill/>
                </a:ln>
                <a:effectLst/>
                <a:uLnTx/>
                <a:uFillTx/>
                <a:latin typeface="+mn-lt"/>
                <a:ea typeface="+mn-ea"/>
                <a:cs typeface="+mn-cs"/>
              </a:rPr>
              <a:t> audit </a:t>
            </a:r>
            <a:r>
              <a:rPr kumimoji="0" lang="en-US" b="0" i="0" u="sng" strike="noStrike" kern="1200" cap="none" spc="0" normalizeH="0" noProof="0" dirty="0" err="1">
                <a:ln>
                  <a:noFill/>
                </a:ln>
                <a:effectLst/>
                <a:uLnTx/>
                <a:uFillTx/>
                <a:latin typeface="+mn-lt"/>
                <a:ea typeface="+mn-ea"/>
                <a:cs typeface="+mn-cs"/>
              </a:rPr>
              <a:t>tambahan</a:t>
            </a:r>
            <a:r>
              <a:rPr kumimoji="0" lang="en-US" b="0" i="0" u="sng" strike="noStrike" kern="1200" cap="none" spc="0" normalizeH="0" noProof="0" dirty="0">
                <a:ln>
                  <a:noFill/>
                </a:ln>
                <a:effectLst/>
                <a:uLnTx/>
                <a:uFillTx/>
                <a:latin typeface="+mn-lt"/>
                <a:ea typeface="+mn-ea"/>
                <a:cs typeface="+mn-cs"/>
              </a:rPr>
              <a:t>  </a:t>
            </a:r>
            <a:r>
              <a:rPr kumimoji="0" lang="en-US" b="0" i="0" u="sng" strike="noStrike" kern="1200" cap="none" spc="0" normalizeH="0" noProof="0" dirty="0" err="1">
                <a:ln>
                  <a:noFill/>
                </a:ln>
                <a:effectLst/>
                <a:uLnTx/>
                <a:uFillTx/>
                <a:latin typeface="+mn-lt"/>
                <a:ea typeface="+mn-ea"/>
                <a:cs typeface="+mn-cs"/>
              </a:rPr>
              <a:t>ketika</a:t>
            </a:r>
            <a:r>
              <a:rPr kumimoji="0" lang="en-US" b="0" i="0" u="sng" strike="noStrike" kern="1200" cap="none" spc="0" normalizeH="0" noProof="0" dirty="0">
                <a:ln>
                  <a:noFill/>
                </a:ln>
                <a:effectLst/>
                <a:uLnTx/>
                <a:uFillTx/>
                <a:latin typeface="+mn-lt"/>
                <a:ea typeface="+mn-ea"/>
                <a:cs typeface="+mn-cs"/>
              </a:rPr>
              <a:t> </a:t>
            </a:r>
            <a:r>
              <a:rPr kumimoji="0" lang="en-US" b="0" i="0" u="sng" strike="noStrike" kern="1200" cap="none" spc="0" normalizeH="0" noProof="0" dirty="0" err="1">
                <a:ln>
                  <a:noFill/>
                </a:ln>
                <a:effectLst/>
                <a:uLnTx/>
                <a:uFillTx/>
                <a:latin typeface="+mn-lt"/>
                <a:ea typeface="+mn-ea"/>
                <a:cs typeface="+mn-cs"/>
              </a:rPr>
              <a:t>terjadi</a:t>
            </a:r>
            <a:r>
              <a:rPr kumimoji="0" lang="en-US" b="0" i="0" u="sng" strike="noStrike" kern="1200" cap="none" spc="0" normalizeH="0" noProof="0" dirty="0">
                <a:ln>
                  <a:noFill/>
                </a:ln>
                <a:effectLst/>
                <a:uLnTx/>
                <a:uFillTx/>
                <a:latin typeface="+mn-lt"/>
                <a:ea typeface="+mn-ea"/>
                <a:cs typeface="+mn-cs"/>
              </a:rPr>
              <a:t> </a:t>
            </a:r>
            <a:r>
              <a:rPr kumimoji="0" lang="en-US" b="0" i="0" u="sng" strike="noStrike" kern="1200" cap="none" spc="0" normalizeH="0" noProof="0" dirty="0" err="1">
                <a:ln>
                  <a:noFill/>
                </a:ln>
                <a:effectLst/>
                <a:uLnTx/>
                <a:uFillTx/>
                <a:latin typeface="+mn-lt"/>
                <a:ea typeface="+mn-ea"/>
                <a:cs typeface="+mn-cs"/>
              </a:rPr>
              <a:t>ketidaksesuain</a:t>
            </a:r>
            <a:r>
              <a:rPr kumimoji="0" lang="en-US" b="0" i="0" u="sng" strike="noStrike" kern="1200" cap="none" spc="0" normalizeH="0" noProof="0" dirty="0">
                <a:ln>
                  <a:noFill/>
                </a:ln>
                <a:effectLst/>
                <a:uLnTx/>
                <a:uFillTx/>
                <a:latin typeface="+mn-lt"/>
                <a:ea typeface="+mn-ea"/>
                <a:cs typeface="+mn-cs"/>
              </a:rPr>
              <a:t> internal, </a:t>
            </a:r>
            <a:r>
              <a:rPr kumimoji="0" lang="en-US" b="0" i="0" u="sng" strike="noStrike" kern="1200" cap="none" spc="0" normalizeH="0" noProof="0" dirty="0" err="1">
                <a:ln>
                  <a:noFill/>
                </a:ln>
                <a:effectLst/>
                <a:uLnTx/>
                <a:uFillTx/>
                <a:latin typeface="+mn-lt"/>
                <a:ea typeface="+mn-ea"/>
                <a:cs typeface="+mn-cs"/>
              </a:rPr>
              <a:t>eksternal</a:t>
            </a:r>
            <a:r>
              <a:rPr kumimoji="0" lang="en-US" b="0" i="0" u="sng" strike="noStrike" kern="1200" cap="none" spc="0" normalizeH="0" noProof="0" dirty="0">
                <a:ln>
                  <a:noFill/>
                </a:ln>
                <a:effectLst/>
                <a:uLnTx/>
                <a:uFillTx/>
                <a:latin typeface="+mn-lt"/>
                <a:ea typeface="+mn-ea"/>
                <a:cs typeface="+mn-cs"/>
              </a:rPr>
              <a:t>, </a:t>
            </a:r>
            <a:r>
              <a:rPr kumimoji="0" lang="en-US" b="0" i="0" u="sng" strike="noStrike" kern="1200" cap="none" spc="0" normalizeH="0" noProof="0" dirty="0" err="1">
                <a:ln>
                  <a:noFill/>
                </a:ln>
                <a:effectLst/>
                <a:uLnTx/>
                <a:uFillTx/>
                <a:latin typeface="+mn-lt"/>
                <a:ea typeface="+mn-ea"/>
                <a:cs typeface="+mn-cs"/>
              </a:rPr>
              <a:t>keluhan</a:t>
            </a:r>
            <a:r>
              <a:rPr kumimoji="0" lang="en-US" b="0" i="0" u="sng" strike="noStrike" kern="1200" cap="none" spc="0" normalizeH="0" noProof="0" dirty="0">
                <a:ln>
                  <a:noFill/>
                </a:ln>
                <a:effectLst/>
                <a:uLnTx/>
                <a:uFillTx/>
                <a:latin typeface="+mn-lt"/>
                <a:ea typeface="+mn-ea"/>
                <a:cs typeface="+mn-cs"/>
              </a:rPr>
              <a:t> </a:t>
            </a:r>
            <a:r>
              <a:rPr kumimoji="0" lang="en-US" b="0" i="0" u="sng" strike="noStrike" kern="1200" cap="none" spc="0" normalizeH="0" noProof="0" dirty="0" err="1">
                <a:ln>
                  <a:noFill/>
                </a:ln>
                <a:effectLst/>
                <a:uLnTx/>
                <a:uFillTx/>
                <a:latin typeface="+mn-lt"/>
                <a:ea typeface="+mn-ea"/>
                <a:cs typeface="+mn-cs"/>
              </a:rPr>
              <a:t>pelanggan</a:t>
            </a:r>
            <a:r>
              <a:rPr kumimoji="0" lang="en-US" b="0" i="0" u="sng" strike="noStrike" kern="1200" cap="none" spc="0" normalizeH="0" noProof="0" dirty="0">
                <a:ln>
                  <a:noFill/>
                </a:ln>
                <a:effectLst/>
                <a:uLnTx/>
                <a:uFillTx/>
                <a:latin typeface="+mn-lt"/>
                <a:ea typeface="+mn-ea"/>
                <a:cs typeface="+mn-cs"/>
              </a:rPr>
              <a:t> </a:t>
            </a:r>
            <a:endParaRPr kumimoji="0" lang="en-US" b="0" i="0" u="sng" strike="noStrike" kern="1200" cap="none" spc="0" normalizeH="0" baseline="0" noProof="0" dirty="0">
              <a:ln>
                <a:noFill/>
              </a:ln>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 typeface="Arial" charset="0"/>
              <a:buChar char="•"/>
              <a:tabLst/>
              <a:defRPr/>
            </a:pPr>
            <a:endParaRPr kumimoji="0" lang="en-US" sz="2000" b="1" i="0" u="none" strike="noStrike" kern="1200" cap="none" spc="0" normalizeH="0" baseline="0" noProof="0" dirty="0">
              <a:ln>
                <a:noFill/>
              </a:ln>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effectLst/>
              <a:uLnTx/>
              <a:uFillTx/>
              <a:latin typeface="+mn-lt"/>
              <a:ea typeface="+mn-ea"/>
              <a:cs typeface="+mn-cs"/>
            </a:endParaRPr>
          </a:p>
        </p:txBody>
      </p:sp>
      <p:sp>
        <p:nvSpPr>
          <p:cNvPr id="2" name="Footer Placeholder 1">
            <a:extLst>
              <a:ext uri="{FF2B5EF4-FFF2-40B4-BE49-F238E27FC236}">
                <a16:creationId xmlns:a16="http://schemas.microsoft.com/office/drawing/2014/main" id="{F2267EB8-EAF5-4831-8ABD-9E51C53180EE}"/>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1390340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429396"/>
            <a:ext cx="9906000" cy="428604"/>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ectangle 3"/>
          <p:cNvSpPr>
            <a:spLocks noGrp="1" noChangeArrowheads="1"/>
          </p:cNvSpPr>
          <p:nvPr>
            <p:ph type="body" idx="1"/>
          </p:nvPr>
        </p:nvSpPr>
        <p:spPr>
          <a:xfrm>
            <a:off x="881034" y="1500174"/>
            <a:ext cx="8859503" cy="4525963"/>
          </a:xfrm>
          <a:noFill/>
        </p:spPr>
        <p:txBody>
          <a:bodyPr>
            <a:normAutofit/>
          </a:bodyPr>
          <a:lstStyle/>
          <a:p>
            <a:pPr marL="266700" indent="-266700" eaLnBrk="1" hangingPunct="1">
              <a:lnSpc>
                <a:spcPct val="80000"/>
              </a:lnSpc>
              <a:buFont typeface="Wingdings" pitchFamily="2" charset="2"/>
              <a:buNone/>
            </a:pPr>
            <a:r>
              <a:rPr lang="en-US" sz="2000" dirty="0" err="1"/>
              <a:t>Faktor-faktor</a:t>
            </a:r>
            <a:r>
              <a:rPr lang="en-US" sz="2000" dirty="0"/>
              <a:t> yang </a:t>
            </a:r>
            <a:r>
              <a:rPr lang="en-US" sz="2000" dirty="0" err="1"/>
              <a:t>harus</a:t>
            </a:r>
            <a:r>
              <a:rPr lang="en-US" sz="2000" dirty="0"/>
              <a:t> </a:t>
            </a:r>
            <a:r>
              <a:rPr lang="en-US" sz="2000" dirty="0" err="1"/>
              <a:t>diperhatikan</a:t>
            </a:r>
            <a:r>
              <a:rPr lang="en-US" sz="2000" dirty="0"/>
              <a:t> </a:t>
            </a:r>
            <a:r>
              <a:rPr lang="en-US" sz="2000" dirty="0" err="1"/>
              <a:t>dalam</a:t>
            </a:r>
            <a:r>
              <a:rPr lang="en-US" sz="2000" dirty="0"/>
              <a:t> </a:t>
            </a:r>
            <a:r>
              <a:rPr lang="en-US" sz="2000" dirty="0" err="1"/>
              <a:t>menyusun</a:t>
            </a:r>
            <a:r>
              <a:rPr lang="en-US" sz="2000" dirty="0"/>
              <a:t> </a:t>
            </a:r>
            <a:r>
              <a:rPr lang="en-US" sz="2000" dirty="0" err="1"/>
              <a:t>jadwal</a:t>
            </a:r>
            <a:r>
              <a:rPr lang="en-US" sz="2000" dirty="0"/>
              <a:t> audit:</a:t>
            </a:r>
          </a:p>
          <a:p>
            <a:pPr marL="266700" indent="-266700" eaLnBrk="1" hangingPunct="1">
              <a:lnSpc>
                <a:spcPct val="80000"/>
              </a:lnSpc>
            </a:pPr>
            <a:r>
              <a:rPr lang="en-US" sz="2000" dirty="0" err="1"/>
              <a:t>Ruang</a:t>
            </a:r>
            <a:r>
              <a:rPr lang="en-US" sz="2000" dirty="0"/>
              <a:t> </a:t>
            </a:r>
            <a:r>
              <a:rPr lang="en-US" sz="2000" dirty="0" err="1"/>
              <a:t>Lingkup</a:t>
            </a:r>
            <a:r>
              <a:rPr lang="en-US" sz="2000" dirty="0"/>
              <a:t> Audit</a:t>
            </a:r>
          </a:p>
          <a:p>
            <a:pPr marL="901700" lvl="1" indent="-368300" eaLnBrk="1" hangingPunct="1">
              <a:lnSpc>
                <a:spcPct val="80000"/>
              </a:lnSpc>
            </a:pPr>
            <a:r>
              <a:rPr lang="en-US" sz="2000" dirty="0" err="1"/>
              <a:t>Lokasi</a:t>
            </a:r>
            <a:r>
              <a:rPr lang="en-US" sz="2000" dirty="0"/>
              <a:t> </a:t>
            </a:r>
          </a:p>
          <a:p>
            <a:pPr marL="901700" lvl="1" indent="-368300" eaLnBrk="1" hangingPunct="1">
              <a:lnSpc>
                <a:spcPct val="80000"/>
              </a:lnSpc>
            </a:pPr>
            <a:r>
              <a:rPr lang="en-US" sz="2000" dirty="0"/>
              <a:t>Unit </a:t>
            </a:r>
            <a:r>
              <a:rPr lang="en-US" sz="2000" dirty="0" err="1"/>
              <a:t>dalam</a:t>
            </a:r>
            <a:r>
              <a:rPr lang="en-US" sz="2000" dirty="0"/>
              <a:t> </a:t>
            </a:r>
            <a:r>
              <a:rPr lang="en-US" sz="2000" dirty="0" err="1"/>
              <a:t>organisasi</a:t>
            </a:r>
            <a:endParaRPr lang="en-US" sz="2000" dirty="0"/>
          </a:p>
          <a:p>
            <a:pPr marL="901700" lvl="1" indent="-368300" eaLnBrk="1" hangingPunct="1">
              <a:lnSpc>
                <a:spcPct val="80000"/>
              </a:lnSpc>
            </a:pPr>
            <a:r>
              <a:rPr lang="en-US" sz="2000" dirty="0" err="1"/>
              <a:t>Proses</a:t>
            </a:r>
            <a:r>
              <a:rPr lang="en-US" sz="2000" dirty="0"/>
              <a:t> </a:t>
            </a:r>
            <a:r>
              <a:rPr lang="en-US" sz="2000" dirty="0" err="1"/>
              <a:t>dan</a:t>
            </a:r>
            <a:r>
              <a:rPr lang="en-US" sz="2000" dirty="0"/>
              <a:t> </a:t>
            </a:r>
            <a:r>
              <a:rPr lang="en-US" sz="2000" dirty="0" err="1"/>
              <a:t>aktivitas</a:t>
            </a:r>
            <a:r>
              <a:rPr lang="en-US" sz="2000" dirty="0"/>
              <a:t> yang </a:t>
            </a:r>
            <a:r>
              <a:rPr lang="en-US" sz="2000" dirty="0" err="1"/>
              <a:t>akan</a:t>
            </a:r>
            <a:r>
              <a:rPr lang="en-US" sz="2000" dirty="0"/>
              <a:t> </a:t>
            </a:r>
            <a:r>
              <a:rPr lang="en-US" sz="2000" dirty="0" err="1"/>
              <a:t>diaudit</a:t>
            </a:r>
            <a:r>
              <a:rPr lang="en-US" sz="2000" dirty="0"/>
              <a:t> </a:t>
            </a:r>
          </a:p>
          <a:p>
            <a:pPr marL="901700" lvl="1" indent="-368300" eaLnBrk="1" hangingPunct="1">
              <a:lnSpc>
                <a:spcPct val="80000"/>
              </a:lnSpc>
            </a:pPr>
            <a:r>
              <a:rPr lang="en-US" sz="2000" dirty="0"/>
              <a:t>Lama </a:t>
            </a:r>
            <a:r>
              <a:rPr lang="en-US" sz="2000" dirty="0" err="1"/>
              <a:t>pelaksanaan</a:t>
            </a:r>
            <a:r>
              <a:rPr lang="en-US" sz="2000" dirty="0"/>
              <a:t> audit</a:t>
            </a:r>
          </a:p>
          <a:p>
            <a:pPr marL="901700" lvl="1" indent="-368300" eaLnBrk="1" hangingPunct="1">
              <a:lnSpc>
                <a:spcPct val="80000"/>
              </a:lnSpc>
            </a:pPr>
            <a:r>
              <a:rPr lang="en-US" sz="2000" dirty="0"/>
              <a:t>Loading </a:t>
            </a:r>
            <a:r>
              <a:rPr lang="en-US" sz="2000" dirty="0" err="1"/>
              <a:t>kerja</a:t>
            </a:r>
            <a:r>
              <a:rPr lang="en-US" sz="2000" dirty="0"/>
              <a:t> </a:t>
            </a:r>
            <a:r>
              <a:rPr lang="en-US" sz="2000" dirty="0" err="1"/>
              <a:t>Auditee</a:t>
            </a:r>
            <a:r>
              <a:rPr lang="en-US" sz="2000" dirty="0"/>
              <a:t> </a:t>
            </a:r>
          </a:p>
          <a:p>
            <a:pPr marL="901700" lvl="1" indent="-368300" eaLnBrk="1" hangingPunct="1">
              <a:lnSpc>
                <a:spcPct val="80000"/>
              </a:lnSpc>
            </a:pPr>
            <a:r>
              <a:rPr lang="en-US" sz="2000" dirty="0"/>
              <a:t>Jam </a:t>
            </a:r>
            <a:r>
              <a:rPr lang="en-US" sz="2000" dirty="0" err="1"/>
              <a:t>Kerja</a:t>
            </a:r>
            <a:r>
              <a:rPr lang="en-US" sz="2000" dirty="0"/>
              <a:t> </a:t>
            </a:r>
            <a:r>
              <a:rPr lang="en-US" sz="2000" dirty="0" err="1"/>
              <a:t>dan</a:t>
            </a:r>
            <a:r>
              <a:rPr lang="en-US" sz="2000" dirty="0"/>
              <a:t> </a:t>
            </a:r>
            <a:r>
              <a:rPr lang="en-US" sz="2000" dirty="0" err="1"/>
              <a:t>Jumlah</a:t>
            </a:r>
            <a:r>
              <a:rPr lang="en-US" sz="2000" dirty="0"/>
              <a:t> shift</a:t>
            </a:r>
          </a:p>
          <a:p>
            <a:pPr marL="901700" lvl="1" indent="-368300" eaLnBrk="1" hangingPunct="1">
              <a:lnSpc>
                <a:spcPct val="80000"/>
              </a:lnSpc>
            </a:pPr>
            <a:r>
              <a:rPr lang="en-US" sz="2000" dirty="0"/>
              <a:t>Jam </a:t>
            </a:r>
            <a:r>
              <a:rPr lang="en-US" sz="2000" dirty="0" err="1"/>
              <a:t>makan</a:t>
            </a:r>
            <a:r>
              <a:rPr lang="en-US" sz="2000" dirty="0"/>
              <a:t> </a:t>
            </a:r>
            <a:r>
              <a:rPr lang="en-US" sz="2000" dirty="0" err="1"/>
              <a:t>siang</a:t>
            </a:r>
            <a:r>
              <a:rPr lang="en-US" sz="2000" dirty="0"/>
              <a:t> / </a:t>
            </a:r>
            <a:r>
              <a:rPr lang="en-US" sz="2000" dirty="0" err="1"/>
              <a:t>istirahat</a:t>
            </a:r>
            <a:endParaRPr lang="en-US" sz="2000" dirty="0"/>
          </a:p>
          <a:p>
            <a:pPr marL="266700" indent="-266700" eaLnBrk="1" hangingPunct="1">
              <a:lnSpc>
                <a:spcPct val="80000"/>
              </a:lnSpc>
            </a:pPr>
            <a:r>
              <a:rPr lang="en-US" sz="2000" dirty="0" err="1"/>
              <a:t>Jumlah</a:t>
            </a:r>
            <a:r>
              <a:rPr lang="en-US" sz="2000" dirty="0"/>
              <a:t> </a:t>
            </a:r>
            <a:r>
              <a:rPr lang="en-US" sz="2000" dirty="0" err="1"/>
              <a:t>personel</a:t>
            </a:r>
            <a:r>
              <a:rPr lang="en-US" sz="2000" dirty="0"/>
              <a:t> yang </a:t>
            </a:r>
            <a:r>
              <a:rPr lang="en-US" sz="2000" dirty="0" err="1"/>
              <a:t>menjalankan</a:t>
            </a:r>
            <a:r>
              <a:rPr lang="en-US" sz="2000" dirty="0"/>
              <a:t> </a:t>
            </a:r>
          </a:p>
          <a:p>
            <a:pPr marL="266700" indent="-266700" eaLnBrk="1" hangingPunct="1">
              <a:lnSpc>
                <a:spcPct val="80000"/>
              </a:lnSpc>
              <a:buFont typeface="Wingdings" pitchFamily="2" charset="2"/>
              <a:buNone/>
            </a:pPr>
            <a:r>
              <a:rPr lang="en-US" sz="2000" dirty="0"/>
              <a:t>	</a:t>
            </a:r>
            <a:r>
              <a:rPr lang="en-US" sz="2000" dirty="0" err="1"/>
              <a:t>kegiatan</a:t>
            </a:r>
            <a:r>
              <a:rPr lang="en-US" sz="2000" dirty="0"/>
              <a:t> yang </a:t>
            </a:r>
            <a:r>
              <a:rPr lang="en-US" sz="2000" dirty="0" err="1"/>
              <a:t>bersangkutan</a:t>
            </a:r>
            <a:r>
              <a:rPr lang="en-US" sz="2000" dirty="0"/>
              <a:t>.</a:t>
            </a:r>
          </a:p>
          <a:p>
            <a:pPr marL="266700" indent="-266700" eaLnBrk="1" hangingPunct="1">
              <a:lnSpc>
                <a:spcPct val="80000"/>
              </a:lnSpc>
            </a:pPr>
            <a:r>
              <a:rPr lang="en-US" sz="2000" dirty="0" err="1"/>
              <a:t>Kerumitan</a:t>
            </a:r>
            <a:r>
              <a:rPr lang="en-US" sz="2000" dirty="0"/>
              <a:t> (</a:t>
            </a:r>
            <a:r>
              <a:rPr lang="en-US" sz="2000" i="1" dirty="0"/>
              <a:t>complexity</a:t>
            </a:r>
            <a:r>
              <a:rPr lang="en-US" sz="2000" dirty="0"/>
              <a:t>) </a:t>
            </a:r>
            <a:r>
              <a:rPr lang="en-US" sz="2000" dirty="0" err="1"/>
              <a:t>proses</a:t>
            </a:r>
            <a:endParaRPr lang="en-US" sz="2000" dirty="0"/>
          </a:p>
          <a:p>
            <a:pPr marL="266700" indent="-266700" eaLnBrk="1" hangingPunct="1">
              <a:lnSpc>
                <a:spcPct val="80000"/>
              </a:lnSpc>
            </a:pPr>
            <a:r>
              <a:rPr lang="en-US" sz="2000" dirty="0" err="1"/>
              <a:t>Pentingnya</a:t>
            </a:r>
            <a:r>
              <a:rPr lang="en-US" sz="2000" dirty="0"/>
              <a:t> (</a:t>
            </a:r>
            <a:r>
              <a:rPr lang="en-US" sz="2000" i="1" dirty="0"/>
              <a:t>criticality</a:t>
            </a:r>
            <a:r>
              <a:rPr lang="en-US" sz="2000" dirty="0"/>
              <a:t>) </a:t>
            </a:r>
            <a:r>
              <a:rPr lang="en-US" sz="2000" dirty="0" err="1"/>
              <a:t>proses</a:t>
            </a:r>
            <a:endParaRPr lang="en-US" sz="2000" dirty="0"/>
          </a:p>
          <a:p>
            <a:pPr marL="266700" indent="-266700" eaLnBrk="1" hangingPunct="1">
              <a:lnSpc>
                <a:spcPct val="80000"/>
              </a:lnSpc>
            </a:pPr>
            <a:r>
              <a:rPr lang="en-US" sz="2000" dirty="0">
                <a:solidFill>
                  <a:srgbClr val="FF0000"/>
                </a:solidFill>
              </a:rPr>
              <a:t>PERUBAHAN YANG TERJADI PADA PERUSAHAAN *</a:t>
            </a:r>
          </a:p>
          <a:p>
            <a:pPr marL="266700" indent="-266700" eaLnBrk="1" hangingPunct="1">
              <a:lnSpc>
                <a:spcPct val="80000"/>
              </a:lnSpc>
              <a:buFont typeface="Wingdings" pitchFamily="2" charset="2"/>
              <a:buNone/>
            </a:pPr>
            <a:endParaRPr lang="en-US" sz="2000" dirty="0"/>
          </a:p>
        </p:txBody>
      </p:sp>
      <p:sp>
        <p:nvSpPr>
          <p:cNvPr id="2052" name="Rectangle 11"/>
          <p:cNvSpPr>
            <a:spLocks noGrp="1" noChangeArrowheads="1"/>
          </p:cNvSpPr>
          <p:nvPr>
            <p:ph type="title"/>
          </p:nvPr>
        </p:nvSpPr>
        <p:spPr>
          <a:xfrm>
            <a:off x="0" y="285752"/>
            <a:ext cx="9906000" cy="1214422"/>
          </a:xfrm>
          <a:noFill/>
          <a:ln>
            <a:noFill/>
          </a:ln>
        </p:spPr>
        <p:txBody>
          <a:bodyPr/>
          <a:lstStyle/>
          <a:p>
            <a:pPr eaLnBrk="1" hangingPunct="1">
              <a:buFont typeface="Monotype Sorts" charset="2"/>
              <a:buNone/>
            </a:pPr>
            <a:r>
              <a:rPr lang="en-US" b="1" dirty="0" err="1"/>
              <a:t>Penetapan</a:t>
            </a:r>
            <a:r>
              <a:rPr lang="en-US" b="1" dirty="0"/>
              <a:t> </a:t>
            </a:r>
            <a:r>
              <a:rPr lang="en-US" b="1" dirty="0" err="1"/>
              <a:t>Jadual</a:t>
            </a:r>
            <a:r>
              <a:rPr lang="en-US" b="1" dirty="0"/>
              <a:t> Audit </a:t>
            </a:r>
          </a:p>
        </p:txBody>
      </p:sp>
      <p:graphicFrame>
        <p:nvGraphicFramePr>
          <p:cNvPr id="2050" name="Object 14"/>
          <p:cNvGraphicFramePr>
            <a:graphicFrameLocks noChangeAspect="1"/>
          </p:cNvGraphicFramePr>
          <p:nvPr/>
        </p:nvGraphicFramePr>
        <p:xfrm>
          <a:off x="6177136" y="2996952"/>
          <a:ext cx="3198250" cy="2446338"/>
        </p:xfrm>
        <a:graphic>
          <a:graphicData uri="http://schemas.openxmlformats.org/presentationml/2006/ole">
            <mc:AlternateContent xmlns:mc="http://schemas.openxmlformats.org/markup-compatibility/2006">
              <mc:Choice xmlns:v="urn:schemas-microsoft-com:vml" Requires="v">
                <p:oleObj spid="_x0000_s109592" name="Clip" r:id="rId3" imgW="23538240" imgH="21023640" progId="">
                  <p:embed/>
                </p:oleObj>
              </mc:Choice>
              <mc:Fallback>
                <p:oleObj name="Clip" r:id="rId3" imgW="23538240" imgH="21023640" progId="">
                  <p:embed/>
                  <p:pic>
                    <p:nvPicPr>
                      <p:cNvPr id="205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7136" y="2996952"/>
                        <a:ext cx="3198250" cy="2446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7"/>
          <p:cNvSpPr>
            <a:spLocks noGrp="1"/>
          </p:cNvSpPr>
          <p:nvPr>
            <p:ph type="sldNum" sz="quarter" idx="12"/>
          </p:nvPr>
        </p:nvSpPr>
        <p:spPr>
          <a:xfrm>
            <a:off x="7099300" y="6492899"/>
            <a:ext cx="2311400" cy="365125"/>
          </a:xfrm>
        </p:spPr>
        <p:txBody>
          <a:bodyPr/>
          <a:lstStyle/>
          <a:p>
            <a:pPr>
              <a:defRPr/>
            </a:pPr>
            <a:fld id="{6479658B-7F9C-4333-9499-869B8642C574}" type="slidenum">
              <a:rPr lang="en-US" smtClean="0"/>
              <a:pPr>
                <a:defRPr/>
              </a:pPr>
              <a:t>54</a:t>
            </a:fld>
            <a:endParaRPr lang="en-US"/>
          </a:p>
        </p:txBody>
      </p:sp>
      <p:sp>
        <p:nvSpPr>
          <p:cNvPr id="2" name="Footer Placeholder 1">
            <a:extLst>
              <a:ext uri="{FF2B5EF4-FFF2-40B4-BE49-F238E27FC236}">
                <a16:creationId xmlns:a16="http://schemas.microsoft.com/office/drawing/2014/main" id="{BD454FAE-8072-43D7-BB81-E69E2329D580}"/>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721687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17260-4888-F24D-B743-DE446EF5FB72}"/>
              </a:ext>
            </a:extLst>
          </p:cNvPr>
          <p:cNvSpPr>
            <a:spLocks noGrp="1"/>
          </p:cNvSpPr>
          <p:nvPr>
            <p:ph type="title"/>
          </p:nvPr>
        </p:nvSpPr>
        <p:spPr>
          <a:xfrm>
            <a:off x="0" y="533400"/>
            <a:ext cx="9906000" cy="1325562"/>
          </a:xfrm>
        </p:spPr>
        <p:txBody>
          <a:bodyPr>
            <a:normAutofit/>
          </a:bodyPr>
          <a:lstStyle/>
          <a:p>
            <a:r>
              <a:rPr lang="en-US" sz="3600" b="1" dirty="0"/>
              <a:t>Workshop </a:t>
            </a:r>
            <a:r>
              <a:rPr lang="en-US" sz="3600" b="1" dirty="0" err="1"/>
              <a:t>Identifiksi</a:t>
            </a:r>
            <a:r>
              <a:rPr lang="en-US" sz="3600" b="1" dirty="0"/>
              <a:t> </a:t>
            </a:r>
            <a:r>
              <a:rPr lang="en-US" sz="3600" b="1" dirty="0" err="1"/>
              <a:t>Risiko</a:t>
            </a:r>
            <a:r>
              <a:rPr lang="en-US" sz="3600" b="1" dirty="0"/>
              <a:t> </a:t>
            </a:r>
            <a:r>
              <a:rPr lang="en-US" sz="3600" b="1" dirty="0" err="1"/>
              <a:t>dan</a:t>
            </a:r>
            <a:r>
              <a:rPr lang="en-US" sz="3600" b="1" dirty="0"/>
              <a:t> </a:t>
            </a:r>
            <a:r>
              <a:rPr lang="en-US" sz="3600" b="1" dirty="0" err="1"/>
              <a:t>Peluang</a:t>
            </a:r>
            <a:r>
              <a:rPr lang="en-US" sz="3600" b="1" dirty="0"/>
              <a:t> </a:t>
            </a:r>
            <a:br>
              <a:rPr lang="en-US" sz="3600" b="1" dirty="0"/>
            </a:br>
            <a:r>
              <a:rPr lang="en-US" sz="3600" b="1" dirty="0" err="1"/>
              <a:t>saat</a:t>
            </a:r>
            <a:r>
              <a:rPr lang="en-US" sz="3600" b="1" dirty="0"/>
              <a:t> </a:t>
            </a:r>
            <a:r>
              <a:rPr lang="en-US" sz="3600" b="1" dirty="0" err="1"/>
              <a:t>membuat</a:t>
            </a:r>
            <a:r>
              <a:rPr lang="en-US" sz="3600" b="1" dirty="0"/>
              <a:t> </a:t>
            </a:r>
            <a:r>
              <a:rPr lang="en-US" sz="3600" b="1" dirty="0" err="1"/>
              <a:t>perencanaan</a:t>
            </a:r>
            <a:r>
              <a:rPr lang="en-US" sz="3600" b="1" dirty="0"/>
              <a:t> audit </a:t>
            </a:r>
          </a:p>
        </p:txBody>
      </p:sp>
      <p:sp>
        <p:nvSpPr>
          <p:cNvPr id="4" name="Slide Number Placeholder 3">
            <a:extLst>
              <a:ext uri="{FF2B5EF4-FFF2-40B4-BE49-F238E27FC236}">
                <a16:creationId xmlns:a16="http://schemas.microsoft.com/office/drawing/2014/main" id="{33F39FBE-1740-3B49-9FE7-48CB7231D3FA}"/>
              </a:ext>
            </a:extLst>
          </p:cNvPr>
          <p:cNvSpPr>
            <a:spLocks noGrp="1"/>
          </p:cNvSpPr>
          <p:nvPr>
            <p:ph type="sldNum" sz="quarter" idx="12"/>
          </p:nvPr>
        </p:nvSpPr>
        <p:spPr/>
        <p:txBody>
          <a:bodyPr/>
          <a:lstStyle/>
          <a:p>
            <a:fld id="{B6F15528-21DE-4FAA-801E-634DDDAF4B2B}" type="slidenum">
              <a:rPr lang="en-US" smtClean="0"/>
              <a:pPr/>
              <a:t>55</a:t>
            </a:fld>
            <a:endParaRPr lang="en-US"/>
          </a:p>
        </p:txBody>
      </p:sp>
      <p:pic>
        <p:nvPicPr>
          <p:cNvPr id="6" name="Picture 5">
            <a:extLst>
              <a:ext uri="{FF2B5EF4-FFF2-40B4-BE49-F238E27FC236}">
                <a16:creationId xmlns:a16="http://schemas.microsoft.com/office/drawing/2014/main" id="{12B9E93E-A3A5-4482-B37A-D6148E917807}"/>
              </a:ext>
            </a:extLst>
          </p:cNvPr>
          <p:cNvPicPr>
            <a:picLocks noChangeAspect="1"/>
          </p:cNvPicPr>
          <p:nvPr/>
        </p:nvPicPr>
        <p:blipFill>
          <a:blip r:embed="rId2"/>
          <a:stretch>
            <a:fillRect/>
          </a:stretch>
        </p:blipFill>
        <p:spPr>
          <a:xfrm>
            <a:off x="0" y="2667000"/>
            <a:ext cx="9906000" cy="4244360"/>
          </a:xfrm>
          <a:prstGeom prst="rect">
            <a:avLst/>
          </a:prstGeom>
        </p:spPr>
      </p:pic>
      <p:sp>
        <p:nvSpPr>
          <p:cNvPr id="3" name="Footer Placeholder 2">
            <a:extLst>
              <a:ext uri="{FF2B5EF4-FFF2-40B4-BE49-F238E27FC236}">
                <a16:creationId xmlns:a16="http://schemas.microsoft.com/office/drawing/2014/main" id="{CEF4FD23-C2D7-4389-8EC7-43D5B7739B69}"/>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42330205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0" y="0"/>
            <a:ext cx="9906000" cy="1285875"/>
          </a:xfrm>
          <a:solidFill>
            <a:schemeClr val="accent6">
              <a:lumMod val="75000"/>
            </a:schemeClr>
          </a:solidFill>
        </p:spPr>
        <p:txBody>
          <a:bodyPr/>
          <a:lstStyle/>
          <a:p>
            <a:pPr algn="ctr" eaLnBrk="1" hangingPunct="1">
              <a:buFont typeface="Monotype Sorts" charset="2"/>
              <a:buChar char="­"/>
            </a:pPr>
            <a:r>
              <a:rPr lang="en-US" sz="3600" dirty="0">
                <a:solidFill>
                  <a:schemeClr val="bg1"/>
                </a:solidFill>
              </a:rPr>
              <a:t> </a:t>
            </a:r>
            <a:r>
              <a:rPr lang="en-US" sz="3600" dirty="0" err="1">
                <a:solidFill>
                  <a:schemeClr val="bg1"/>
                </a:solidFill>
              </a:rPr>
              <a:t>Pemilihan</a:t>
            </a:r>
            <a:r>
              <a:rPr lang="en-US" sz="3600" dirty="0">
                <a:solidFill>
                  <a:schemeClr val="bg1"/>
                </a:solidFill>
              </a:rPr>
              <a:t> Audit Team</a:t>
            </a:r>
            <a:endParaRPr lang="en-US" sz="3600" dirty="0">
              <a:solidFill>
                <a:schemeClr val="bg1"/>
              </a:solidFill>
              <a:latin typeface="Bookman Old Style" pitchFamily="18" charset="0"/>
            </a:endParaRPr>
          </a:p>
        </p:txBody>
      </p:sp>
      <p:sp>
        <p:nvSpPr>
          <p:cNvPr id="65539" name="Rectangle 3"/>
          <p:cNvSpPr>
            <a:spLocks noGrp="1" noChangeArrowheads="1"/>
          </p:cNvSpPr>
          <p:nvPr>
            <p:ph idx="1"/>
          </p:nvPr>
        </p:nvSpPr>
        <p:spPr>
          <a:xfrm>
            <a:off x="990918" y="1774825"/>
            <a:ext cx="5762885" cy="4318000"/>
          </a:xfrm>
          <a:noFill/>
        </p:spPr>
        <p:txBody>
          <a:bodyPr/>
          <a:lstStyle/>
          <a:p>
            <a:pPr marL="0" indent="0" eaLnBrk="1" hangingPunct="1">
              <a:lnSpc>
                <a:spcPct val="80000"/>
              </a:lnSpc>
              <a:spcAft>
                <a:spcPct val="70000"/>
              </a:spcAft>
              <a:buFont typeface="Monotype Sorts" charset="2"/>
              <a:buNone/>
            </a:pPr>
            <a:r>
              <a:rPr lang="en-US" sz="2800" dirty="0" err="1"/>
              <a:t>Jumlah</a:t>
            </a:r>
            <a:r>
              <a:rPr lang="en-US" sz="2800" dirty="0"/>
              <a:t> </a:t>
            </a:r>
            <a:r>
              <a:rPr lang="en-US" sz="2800" dirty="0" err="1"/>
              <a:t>anggota</a:t>
            </a:r>
            <a:r>
              <a:rPr lang="en-US" sz="2800" dirty="0"/>
              <a:t> audit team </a:t>
            </a:r>
            <a:r>
              <a:rPr lang="en-US" sz="2800" dirty="0" err="1"/>
              <a:t>bervariasi</a:t>
            </a:r>
            <a:r>
              <a:rPr lang="en-US" sz="2800" dirty="0"/>
              <a:t> </a:t>
            </a:r>
            <a:r>
              <a:rPr lang="en-US" sz="2800" dirty="0" err="1"/>
              <a:t>tergantung</a:t>
            </a:r>
            <a:r>
              <a:rPr lang="en-US" sz="2800" dirty="0"/>
              <a:t> </a:t>
            </a:r>
            <a:r>
              <a:rPr lang="en-US" sz="2800" dirty="0" err="1"/>
              <a:t>dari</a:t>
            </a:r>
            <a:r>
              <a:rPr lang="en-US" sz="2800" dirty="0"/>
              <a:t> : </a:t>
            </a:r>
          </a:p>
          <a:p>
            <a:pPr lvl="1" eaLnBrk="1" hangingPunct="1">
              <a:lnSpc>
                <a:spcPct val="80000"/>
              </a:lnSpc>
              <a:spcAft>
                <a:spcPct val="70000"/>
              </a:spcAft>
            </a:pPr>
            <a:r>
              <a:rPr lang="en-US" sz="2400" dirty="0"/>
              <a:t>Scope (</a:t>
            </a:r>
            <a:r>
              <a:rPr lang="en-US" sz="2400" dirty="0" err="1"/>
              <a:t>jangkauan</a:t>
            </a:r>
            <a:r>
              <a:rPr lang="en-US" sz="2400" dirty="0"/>
              <a:t> audit)</a:t>
            </a:r>
          </a:p>
          <a:p>
            <a:pPr lvl="1" eaLnBrk="1" hangingPunct="1">
              <a:lnSpc>
                <a:spcPct val="80000"/>
              </a:lnSpc>
              <a:spcAft>
                <a:spcPct val="70000"/>
              </a:spcAft>
            </a:pPr>
            <a:r>
              <a:rPr lang="en-US" sz="2400" dirty="0" err="1"/>
              <a:t>Personel</a:t>
            </a:r>
            <a:r>
              <a:rPr lang="en-US" sz="2400" dirty="0"/>
              <a:t> (auditor) yang </a:t>
            </a:r>
            <a:r>
              <a:rPr lang="en-US" sz="2400" dirty="0" err="1"/>
              <a:t>tersedia</a:t>
            </a:r>
            <a:r>
              <a:rPr lang="en-US" sz="2400" dirty="0"/>
              <a:t>.</a:t>
            </a:r>
          </a:p>
          <a:p>
            <a:pPr lvl="1" eaLnBrk="1" hangingPunct="1">
              <a:lnSpc>
                <a:spcPct val="80000"/>
              </a:lnSpc>
              <a:spcAft>
                <a:spcPct val="70000"/>
              </a:spcAft>
            </a:pPr>
            <a:r>
              <a:rPr lang="en-US" sz="2400" dirty="0" err="1"/>
              <a:t>Waktu</a:t>
            </a:r>
            <a:r>
              <a:rPr lang="en-US" sz="2400" dirty="0"/>
              <a:t> yang </a:t>
            </a:r>
            <a:r>
              <a:rPr lang="en-US" sz="2400" dirty="0" err="1"/>
              <a:t>tersedia</a:t>
            </a:r>
            <a:r>
              <a:rPr lang="en-US" sz="2400" dirty="0"/>
              <a:t> </a:t>
            </a:r>
            <a:r>
              <a:rPr lang="en-US" sz="2400" dirty="0" err="1"/>
              <a:t>untuk</a:t>
            </a:r>
            <a:r>
              <a:rPr lang="en-US" sz="2400" dirty="0"/>
              <a:t> </a:t>
            </a:r>
            <a:r>
              <a:rPr lang="en-US" sz="2400" dirty="0" err="1"/>
              <a:t>menyelesaikan</a:t>
            </a:r>
            <a:r>
              <a:rPr lang="en-US" sz="2400" dirty="0"/>
              <a:t> audit</a:t>
            </a:r>
          </a:p>
          <a:p>
            <a:pPr lvl="1" eaLnBrk="1" hangingPunct="1">
              <a:lnSpc>
                <a:spcPct val="80000"/>
              </a:lnSpc>
              <a:spcAft>
                <a:spcPct val="70000"/>
              </a:spcAft>
            </a:pPr>
            <a:r>
              <a:rPr lang="en-US" sz="2400" dirty="0" err="1"/>
              <a:t>Kebutuhan</a:t>
            </a:r>
            <a:r>
              <a:rPr lang="en-US" sz="2400" dirty="0"/>
              <a:t> </a:t>
            </a:r>
            <a:r>
              <a:rPr lang="en-US" sz="2400" dirty="0" err="1"/>
              <a:t>keahlian</a:t>
            </a:r>
            <a:r>
              <a:rPr lang="en-US" sz="2400" dirty="0"/>
              <a:t> </a:t>
            </a:r>
            <a:r>
              <a:rPr lang="en-US" sz="2400" dirty="0" err="1"/>
              <a:t>atau</a:t>
            </a:r>
            <a:r>
              <a:rPr lang="en-US" sz="2400" dirty="0"/>
              <a:t> </a:t>
            </a:r>
            <a:r>
              <a:rPr lang="en-US" sz="2400" dirty="0" err="1"/>
              <a:t>pengalaman</a:t>
            </a:r>
            <a:r>
              <a:rPr lang="en-US" sz="2400" dirty="0"/>
              <a:t> </a:t>
            </a:r>
            <a:r>
              <a:rPr lang="en-US" sz="2400" dirty="0" err="1"/>
              <a:t>tertentu</a:t>
            </a:r>
            <a:r>
              <a:rPr lang="en-US" sz="2400" dirty="0"/>
              <a:t> </a:t>
            </a:r>
            <a:r>
              <a:rPr lang="en-US" sz="2400" dirty="0" err="1"/>
              <a:t>dari</a:t>
            </a:r>
            <a:r>
              <a:rPr lang="en-US" sz="2400" dirty="0"/>
              <a:t> area </a:t>
            </a:r>
            <a:r>
              <a:rPr lang="en-US" sz="2400" dirty="0" err="1"/>
              <a:t>tersebut</a:t>
            </a:r>
            <a:r>
              <a:rPr lang="en-US" sz="2400" dirty="0"/>
              <a:t>.</a:t>
            </a:r>
          </a:p>
        </p:txBody>
      </p:sp>
      <p:sp>
        <p:nvSpPr>
          <p:cNvPr id="7" name="Slide Number Placeholder 6"/>
          <p:cNvSpPr>
            <a:spLocks noGrp="1"/>
          </p:cNvSpPr>
          <p:nvPr>
            <p:ph type="sldNum" sz="quarter" idx="12"/>
          </p:nvPr>
        </p:nvSpPr>
        <p:spPr/>
        <p:txBody>
          <a:bodyPr/>
          <a:lstStyle/>
          <a:p>
            <a:pPr>
              <a:defRPr/>
            </a:pPr>
            <a:fld id="{6479658B-7F9C-4333-9499-869B8642C574}" type="slidenum">
              <a:rPr lang="en-US" smtClean="0"/>
              <a:pPr>
                <a:defRPr/>
              </a:pPr>
              <a:t>56</a:t>
            </a:fld>
            <a:endParaRPr lang="en-US" dirty="0"/>
          </a:p>
        </p:txBody>
      </p:sp>
      <p:pic>
        <p:nvPicPr>
          <p:cNvPr id="65540" name="Picture 14" descr="Business-people-on-sidewalk"/>
          <p:cNvPicPr>
            <a:picLocks noChangeAspect="1" noChangeArrowheads="1"/>
          </p:cNvPicPr>
          <p:nvPr/>
        </p:nvPicPr>
        <p:blipFill>
          <a:blip r:embed="rId3" cstate="print"/>
          <a:srcRect/>
          <a:stretch>
            <a:fillRect/>
          </a:stretch>
        </p:blipFill>
        <p:spPr bwMode="auto">
          <a:xfrm>
            <a:off x="6953264" y="1857364"/>
            <a:ext cx="2286016" cy="3887788"/>
          </a:xfrm>
          <a:prstGeom prst="rect">
            <a:avLst/>
          </a:prstGeom>
          <a:noFill/>
          <a:ln w="9525">
            <a:noFill/>
            <a:miter lim="800000"/>
            <a:headEnd/>
            <a:tailEnd/>
          </a:ln>
        </p:spPr>
      </p:pic>
      <p:sp>
        <p:nvSpPr>
          <p:cNvPr id="2" name="Footer Placeholder 1">
            <a:extLst>
              <a:ext uri="{FF2B5EF4-FFF2-40B4-BE49-F238E27FC236}">
                <a16:creationId xmlns:a16="http://schemas.microsoft.com/office/drawing/2014/main" id="{398A981E-53F1-4A59-9E7E-DEC155A8C9C2}"/>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4254702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3180686" y="-142900"/>
            <a:ext cx="7100906" cy="1143000"/>
          </a:xfrm>
        </p:spPr>
        <p:txBody>
          <a:bodyPr/>
          <a:lstStyle/>
          <a:p>
            <a:pPr algn="l" eaLnBrk="1" hangingPunct="1"/>
            <a:r>
              <a:rPr lang="en-US" sz="2600" dirty="0"/>
              <a:t>KUALIFIKASI AUDITOR SISTEM MANAJEMEN</a:t>
            </a:r>
          </a:p>
        </p:txBody>
      </p:sp>
      <p:sp>
        <p:nvSpPr>
          <p:cNvPr id="44035" name="Rectangle 3"/>
          <p:cNvSpPr>
            <a:spLocks noGrp="1" noChangeArrowheads="1"/>
          </p:cNvSpPr>
          <p:nvPr>
            <p:ph type="body" idx="1"/>
          </p:nvPr>
        </p:nvSpPr>
        <p:spPr>
          <a:xfrm>
            <a:off x="666720" y="1000108"/>
            <a:ext cx="9144064" cy="4968875"/>
          </a:xfrm>
        </p:spPr>
        <p:txBody>
          <a:bodyPr>
            <a:normAutofit fontScale="92500" lnSpcReduction="10000"/>
          </a:bodyPr>
          <a:lstStyle/>
          <a:p>
            <a:pPr eaLnBrk="1" hangingPunct="1">
              <a:lnSpc>
                <a:spcPct val="90000"/>
              </a:lnSpc>
              <a:buClr>
                <a:schemeClr val="tx1"/>
              </a:buClr>
              <a:buFont typeface="Wingdings" pitchFamily="2" charset="2"/>
              <a:buChar char="@"/>
            </a:pPr>
            <a:r>
              <a:rPr lang="en-US" sz="2000" dirty="0" err="1"/>
              <a:t>Prinsip</a:t>
            </a:r>
            <a:r>
              <a:rPr lang="en-US" sz="2000" dirty="0"/>
              <a:t>, </a:t>
            </a:r>
            <a:r>
              <a:rPr lang="en-US" sz="2000" dirty="0" err="1"/>
              <a:t>prosedur</a:t>
            </a:r>
            <a:r>
              <a:rPr lang="id-ID" sz="2000" dirty="0"/>
              <a:t>,</a:t>
            </a:r>
            <a:r>
              <a:rPr lang="en-US" sz="2000" dirty="0"/>
              <a:t> </a:t>
            </a:r>
            <a:r>
              <a:rPr lang="en-US" sz="2000" dirty="0" err="1"/>
              <a:t>dan</a:t>
            </a:r>
            <a:r>
              <a:rPr lang="en-US" sz="2000" dirty="0"/>
              <a:t> </a:t>
            </a:r>
            <a:r>
              <a:rPr lang="en-US" sz="2000" dirty="0" err="1"/>
              <a:t>teknik</a:t>
            </a:r>
            <a:r>
              <a:rPr lang="en-US" sz="2000" dirty="0"/>
              <a:t> audit, </a:t>
            </a:r>
            <a:r>
              <a:rPr lang="en-US" sz="2000" dirty="0" err="1"/>
              <a:t>referensi</a:t>
            </a:r>
            <a:r>
              <a:rPr lang="en-US" sz="2000" dirty="0"/>
              <a:t> audit ISO 19011</a:t>
            </a:r>
          </a:p>
          <a:p>
            <a:pPr eaLnBrk="1" hangingPunct="1">
              <a:lnSpc>
                <a:spcPct val="90000"/>
              </a:lnSpc>
              <a:buClr>
                <a:schemeClr val="tx1"/>
              </a:buClr>
              <a:buFont typeface="Wingdings" pitchFamily="2" charset="2"/>
              <a:buChar char="@"/>
            </a:pPr>
            <a:r>
              <a:rPr lang="en-US" sz="2000" dirty="0" err="1"/>
              <a:t>Pendidikan</a:t>
            </a:r>
            <a:r>
              <a:rPr lang="en-US" sz="2000" dirty="0"/>
              <a:t>, </a:t>
            </a:r>
            <a:r>
              <a:rPr lang="en-US" sz="2000" dirty="0" err="1"/>
              <a:t>Pelatihan</a:t>
            </a:r>
            <a:r>
              <a:rPr lang="id-ID" sz="2000" dirty="0"/>
              <a:t>, </a:t>
            </a:r>
            <a:r>
              <a:rPr lang="en-US" sz="2000" dirty="0" err="1"/>
              <a:t>Pengalaman</a:t>
            </a:r>
            <a:r>
              <a:rPr lang="en-US" sz="2000" dirty="0"/>
              <a:t> </a:t>
            </a:r>
            <a:r>
              <a:rPr lang="en-US" sz="2000" dirty="0" err="1"/>
              <a:t>Kerja</a:t>
            </a:r>
            <a:r>
              <a:rPr lang="id-ID" sz="2000" dirty="0"/>
              <a:t>,</a:t>
            </a:r>
            <a:r>
              <a:rPr lang="en-US" sz="2000" dirty="0"/>
              <a:t> </a:t>
            </a:r>
            <a:r>
              <a:rPr lang="en-US" sz="2000" dirty="0" err="1"/>
              <a:t>dan</a:t>
            </a:r>
            <a:r>
              <a:rPr lang="en-US" sz="2000" dirty="0"/>
              <a:t> </a:t>
            </a:r>
            <a:r>
              <a:rPr lang="en-US" sz="2000" dirty="0" err="1"/>
              <a:t>Pengalaman</a:t>
            </a:r>
            <a:r>
              <a:rPr lang="en-US" sz="2000" dirty="0"/>
              <a:t> Audit. </a:t>
            </a:r>
          </a:p>
          <a:p>
            <a:pPr eaLnBrk="1" hangingPunct="1">
              <a:lnSpc>
                <a:spcPct val="90000"/>
              </a:lnSpc>
              <a:buClr>
                <a:schemeClr val="tx1"/>
              </a:buClr>
              <a:buFont typeface="Wingdings" pitchFamily="2" charset="2"/>
              <a:buChar char="@"/>
            </a:pPr>
            <a:r>
              <a:rPr lang="en-US" sz="2000" u="sng" dirty="0" err="1">
                <a:solidFill>
                  <a:srgbClr val="FF0000"/>
                </a:solidFill>
              </a:rPr>
              <a:t>Situasi</a:t>
            </a:r>
            <a:r>
              <a:rPr lang="en-US" sz="2000" u="sng" dirty="0">
                <a:solidFill>
                  <a:srgbClr val="FF0000"/>
                </a:solidFill>
              </a:rPr>
              <a:t> </a:t>
            </a:r>
            <a:r>
              <a:rPr lang="en-US" sz="2000" u="sng" dirty="0" err="1">
                <a:solidFill>
                  <a:srgbClr val="FF0000"/>
                </a:solidFill>
              </a:rPr>
              <a:t>Organisasi</a:t>
            </a:r>
            <a:r>
              <a:rPr lang="en-US" sz="2000" u="sng" dirty="0">
                <a:solidFill>
                  <a:srgbClr val="FF0000"/>
                </a:solidFill>
              </a:rPr>
              <a:t>; </a:t>
            </a:r>
            <a:r>
              <a:rPr lang="en-US" sz="2000" u="sng" dirty="0" err="1">
                <a:solidFill>
                  <a:srgbClr val="FF0000"/>
                </a:solidFill>
              </a:rPr>
              <a:t>isu</a:t>
            </a:r>
            <a:r>
              <a:rPr lang="en-US" sz="2000" u="sng" dirty="0">
                <a:solidFill>
                  <a:srgbClr val="FF0000"/>
                </a:solidFill>
              </a:rPr>
              <a:t> internal </a:t>
            </a:r>
            <a:r>
              <a:rPr lang="en-US" sz="2000" u="sng" dirty="0" err="1">
                <a:solidFill>
                  <a:srgbClr val="FF0000"/>
                </a:solidFill>
              </a:rPr>
              <a:t>dan</a:t>
            </a:r>
            <a:r>
              <a:rPr lang="en-US" sz="2000" u="sng" dirty="0">
                <a:solidFill>
                  <a:srgbClr val="FF0000"/>
                </a:solidFill>
              </a:rPr>
              <a:t> </a:t>
            </a:r>
            <a:r>
              <a:rPr lang="en-US" sz="2000" u="sng" dirty="0" err="1">
                <a:solidFill>
                  <a:srgbClr val="FF0000"/>
                </a:solidFill>
              </a:rPr>
              <a:t>eksternal</a:t>
            </a:r>
            <a:r>
              <a:rPr lang="en-US" sz="2000" u="sng" dirty="0">
                <a:solidFill>
                  <a:srgbClr val="FF0000"/>
                </a:solidFill>
              </a:rPr>
              <a:t>, </a:t>
            </a:r>
            <a:r>
              <a:rPr lang="en-US" sz="2000" u="sng" dirty="0" err="1">
                <a:solidFill>
                  <a:srgbClr val="FF0000"/>
                </a:solidFill>
              </a:rPr>
              <a:t>harapan</a:t>
            </a:r>
            <a:r>
              <a:rPr lang="en-US" sz="2000" u="sng" dirty="0">
                <a:solidFill>
                  <a:srgbClr val="FF0000"/>
                </a:solidFill>
              </a:rPr>
              <a:t> </a:t>
            </a:r>
            <a:r>
              <a:rPr lang="en-US" sz="2000" u="sng" dirty="0" err="1">
                <a:solidFill>
                  <a:srgbClr val="FF0000"/>
                </a:solidFill>
              </a:rPr>
              <a:t>dan</a:t>
            </a:r>
            <a:r>
              <a:rPr lang="en-US" sz="2000" u="sng" dirty="0">
                <a:solidFill>
                  <a:srgbClr val="FF0000"/>
                </a:solidFill>
              </a:rPr>
              <a:t> </a:t>
            </a:r>
            <a:r>
              <a:rPr lang="en-US" sz="2000" u="sng" dirty="0" err="1">
                <a:solidFill>
                  <a:srgbClr val="FF0000"/>
                </a:solidFill>
              </a:rPr>
              <a:t>tuntutan</a:t>
            </a:r>
            <a:r>
              <a:rPr lang="en-US" sz="2000" u="sng" dirty="0">
                <a:solidFill>
                  <a:srgbClr val="FF0000"/>
                </a:solidFill>
              </a:rPr>
              <a:t> interested parties) </a:t>
            </a:r>
          </a:p>
          <a:p>
            <a:pPr eaLnBrk="1" hangingPunct="1">
              <a:lnSpc>
                <a:spcPct val="90000"/>
              </a:lnSpc>
              <a:buClr>
                <a:schemeClr val="tx1"/>
              </a:buClr>
              <a:buFont typeface="Wingdings" pitchFamily="2" charset="2"/>
              <a:buChar char="@"/>
            </a:pPr>
            <a:r>
              <a:rPr lang="en-US" sz="2000" dirty="0" err="1"/>
              <a:t>Memahami</a:t>
            </a:r>
            <a:r>
              <a:rPr lang="en-US" sz="2000" dirty="0"/>
              <a:t> </a:t>
            </a:r>
            <a:r>
              <a:rPr lang="en-US" sz="2000" dirty="0" err="1"/>
              <a:t>teknologi</a:t>
            </a:r>
            <a:r>
              <a:rPr lang="en-US" sz="2000" dirty="0"/>
              <a:t> </a:t>
            </a:r>
            <a:r>
              <a:rPr lang="en-US" sz="2000" dirty="0" err="1"/>
              <a:t>atau</a:t>
            </a:r>
            <a:r>
              <a:rPr lang="en-US" sz="2000" dirty="0"/>
              <a:t> </a:t>
            </a:r>
            <a:r>
              <a:rPr lang="en-US" sz="2000" dirty="0" err="1"/>
              <a:t>sistem</a:t>
            </a:r>
            <a:r>
              <a:rPr lang="en-US" sz="2000" dirty="0"/>
              <a:t> </a:t>
            </a:r>
            <a:r>
              <a:rPr lang="en-US" sz="2000" dirty="0" err="1"/>
              <a:t>pada</a:t>
            </a:r>
            <a:r>
              <a:rPr lang="en-US" sz="2000" dirty="0"/>
              <a:t> </a:t>
            </a:r>
            <a:r>
              <a:rPr lang="en-US" sz="2000" dirty="0" err="1"/>
              <a:t>proses</a:t>
            </a:r>
            <a:r>
              <a:rPr lang="en-US" sz="2000" dirty="0"/>
              <a:t> </a:t>
            </a:r>
            <a:r>
              <a:rPr lang="en-US" sz="2000" dirty="0" err="1"/>
              <a:t>serta</a:t>
            </a:r>
            <a:r>
              <a:rPr lang="en-US" sz="2000" dirty="0"/>
              <a:t> </a:t>
            </a:r>
            <a:r>
              <a:rPr lang="en-US" sz="2000" dirty="0" err="1"/>
              <a:t>produk</a:t>
            </a:r>
            <a:r>
              <a:rPr lang="en-US" sz="2000" dirty="0"/>
              <a:t> yang </a:t>
            </a:r>
            <a:r>
              <a:rPr lang="en-US" sz="2000" dirty="0" err="1"/>
              <a:t>akan</a:t>
            </a:r>
            <a:r>
              <a:rPr lang="en-US" sz="2000" dirty="0"/>
              <a:t> </a:t>
            </a:r>
            <a:r>
              <a:rPr lang="en-US" sz="2000" dirty="0" err="1"/>
              <a:t>diaudit</a:t>
            </a:r>
            <a:r>
              <a:rPr lang="en-US" sz="2000" dirty="0"/>
              <a:t> </a:t>
            </a:r>
            <a:r>
              <a:rPr lang="en-US" sz="2000" dirty="0" err="1"/>
              <a:t>beserta</a:t>
            </a:r>
            <a:r>
              <a:rPr lang="en-US" sz="2000" dirty="0"/>
              <a:t> </a:t>
            </a:r>
            <a:r>
              <a:rPr lang="en-US" sz="2000" dirty="0" err="1"/>
              <a:t>istilah-istilah</a:t>
            </a:r>
            <a:r>
              <a:rPr lang="en-US" sz="2000" dirty="0"/>
              <a:t> </a:t>
            </a:r>
            <a:r>
              <a:rPr lang="en-US" sz="2000" dirty="0" err="1"/>
              <a:t>teknisnya</a:t>
            </a:r>
            <a:endParaRPr lang="en-US" sz="2000" dirty="0"/>
          </a:p>
          <a:p>
            <a:pPr eaLnBrk="1" hangingPunct="1">
              <a:lnSpc>
                <a:spcPct val="90000"/>
              </a:lnSpc>
              <a:buClr>
                <a:schemeClr val="tx1"/>
              </a:buClr>
              <a:buFont typeface="Wingdings" pitchFamily="2" charset="2"/>
              <a:buChar char="@"/>
            </a:pPr>
            <a:r>
              <a:rPr lang="en-US" sz="2000" u="sng" dirty="0" err="1">
                <a:solidFill>
                  <a:srgbClr val="FF0000"/>
                </a:solidFill>
              </a:rPr>
              <a:t>Memahami</a:t>
            </a:r>
            <a:r>
              <a:rPr lang="en-US" sz="2000" u="sng" dirty="0">
                <a:solidFill>
                  <a:srgbClr val="FF0000"/>
                </a:solidFill>
              </a:rPr>
              <a:t> automotive process approach </a:t>
            </a:r>
            <a:r>
              <a:rPr lang="en-US" sz="2000" u="sng" dirty="0" err="1">
                <a:solidFill>
                  <a:srgbClr val="FF0000"/>
                </a:solidFill>
              </a:rPr>
              <a:t>untuk</a:t>
            </a:r>
            <a:r>
              <a:rPr lang="en-US" sz="2000" u="sng" dirty="0">
                <a:solidFill>
                  <a:srgbClr val="FF0000"/>
                </a:solidFill>
              </a:rPr>
              <a:t> audit (Turtle </a:t>
            </a:r>
            <a:r>
              <a:rPr lang="en-US" sz="2000" u="sng" dirty="0" err="1">
                <a:solidFill>
                  <a:srgbClr val="FF0000"/>
                </a:solidFill>
              </a:rPr>
              <a:t>dan</a:t>
            </a:r>
            <a:r>
              <a:rPr lang="en-US" sz="2000" u="sng" dirty="0">
                <a:solidFill>
                  <a:srgbClr val="FF0000"/>
                </a:solidFill>
              </a:rPr>
              <a:t> COP), </a:t>
            </a:r>
            <a:r>
              <a:rPr lang="en-US" sz="2000" u="sng" dirty="0" err="1">
                <a:solidFill>
                  <a:srgbClr val="FF0000"/>
                </a:solidFill>
              </a:rPr>
              <a:t>termasuk</a:t>
            </a:r>
            <a:r>
              <a:rPr lang="en-US" sz="2000" u="sng" dirty="0">
                <a:solidFill>
                  <a:srgbClr val="FF0000"/>
                </a:solidFill>
              </a:rPr>
              <a:t> </a:t>
            </a:r>
            <a:r>
              <a:rPr lang="en-US" sz="2000" u="sng" dirty="0" err="1">
                <a:solidFill>
                  <a:srgbClr val="FF0000"/>
                </a:solidFill>
              </a:rPr>
              <a:t>pola</a:t>
            </a:r>
            <a:r>
              <a:rPr lang="en-US" sz="2000" u="sng" dirty="0">
                <a:solidFill>
                  <a:srgbClr val="FF0000"/>
                </a:solidFill>
              </a:rPr>
              <a:t> </a:t>
            </a:r>
            <a:r>
              <a:rPr lang="en-US" sz="2000" u="sng" dirty="0" err="1">
                <a:solidFill>
                  <a:srgbClr val="FF0000"/>
                </a:solidFill>
              </a:rPr>
              <a:t>pikir</a:t>
            </a:r>
            <a:r>
              <a:rPr lang="en-US" sz="2000" u="sng" dirty="0">
                <a:solidFill>
                  <a:srgbClr val="FF0000"/>
                </a:solidFill>
              </a:rPr>
              <a:t> </a:t>
            </a:r>
            <a:r>
              <a:rPr lang="en-US" sz="2000" u="sng" dirty="0" err="1">
                <a:solidFill>
                  <a:srgbClr val="FF0000"/>
                </a:solidFill>
              </a:rPr>
              <a:t>resiko</a:t>
            </a:r>
            <a:r>
              <a:rPr lang="en-US" sz="2000" u="sng" dirty="0">
                <a:solidFill>
                  <a:srgbClr val="FF0000"/>
                </a:solidFill>
              </a:rPr>
              <a:t> </a:t>
            </a:r>
          </a:p>
          <a:p>
            <a:pPr eaLnBrk="1" hangingPunct="1">
              <a:lnSpc>
                <a:spcPct val="90000"/>
              </a:lnSpc>
              <a:buClr>
                <a:schemeClr val="tx1"/>
              </a:buClr>
              <a:buFont typeface="Wingdings" pitchFamily="2" charset="2"/>
              <a:buChar char="@"/>
            </a:pPr>
            <a:r>
              <a:rPr lang="en-US" sz="2000" dirty="0" err="1"/>
              <a:t>Persyaratan</a:t>
            </a:r>
            <a:r>
              <a:rPr lang="en-US" sz="2000" dirty="0"/>
              <a:t> IATF 16949</a:t>
            </a:r>
            <a:r>
              <a:rPr lang="id-ID" sz="2000" dirty="0"/>
              <a:t>, ISO 14001 &amp; ISO 45001</a:t>
            </a:r>
            <a:r>
              <a:rPr lang="en-US" sz="2000" dirty="0"/>
              <a:t> </a:t>
            </a:r>
            <a:r>
              <a:rPr lang="en-US" sz="2000" dirty="0" err="1"/>
              <a:t>sesuai</a:t>
            </a:r>
            <a:r>
              <a:rPr lang="en-US" sz="2000" dirty="0"/>
              <a:t> </a:t>
            </a:r>
            <a:r>
              <a:rPr lang="en-US" sz="2000" dirty="0" err="1"/>
              <a:t>lingkup</a:t>
            </a:r>
            <a:r>
              <a:rPr lang="en-US" sz="2000" dirty="0"/>
              <a:t> </a:t>
            </a:r>
          </a:p>
          <a:p>
            <a:pPr eaLnBrk="1" hangingPunct="1">
              <a:lnSpc>
                <a:spcPct val="90000"/>
              </a:lnSpc>
              <a:buClr>
                <a:schemeClr val="tx1"/>
              </a:buClr>
              <a:buFont typeface="Wingdings" pitchFamily="2" charset="2"/>
              <a:buChar char="@"/>
            </a:pPr>
            <a:r>
              <a:rPr lang="en-US" sz="2000" dirty="0" err="1"/>
              <a:t>Peraturan</a:t>
            </a:r>
            <a:r>
              <a:rPr lang="en-US" sz="2000" dirty="0"/>
              <a:t> </a:t>
            </a:r>
            <a:r>
              <a:rPr lang="en-US" sz="2000" dirty="0" err="1"/>
              <a:t>perundangan</a:t>
            </a:r>
            <a:r>
              <a:rPr lang="en-US" sz="2000" dirty="0"/>
              <a:t> </a:t>
            </a:r>
            <a:r>
              <a:rPr lang="en-US" sz="2000" dirty="0" err="1"/>
              <a:t>dan</a:t>
            </a:r>
            <a:r>
              <a:rPr lang="en-US" sz="2000" dirty="0"/>
              <a:t> </a:t>
            </a:r>
            <a:r>
              <a:rPr lang="en-US" sz="2000" dirty="0" err="1"/>
              <a:t>persyaratan</a:t>
            </a:r>
            <a:r>
              <a:rPr lang="en-US" sz="2000" dirty="0"/>
              <a:t> lain yang </a:t>
            </a:r>
            <a:r>
              <a:rPr lang="en-US" sz="2000" dirty="0" err="1"/>
              <a:t>berlaku</a:t>
            </a:r>
            <a:r>
              <a:rPr lang="en-US" sz="2000" dirty="0"/>
              <a:t> </a:t>
            </a:r>
            <a:r>
              <a:rPr lang="en-US" sz="2000" dirty="0" err="1"/>
              <a:t>sesuai</a:t>
            </a:r>
            <a:r>
              <a:rPr lang="en-US" sz="2000" dirty="0"/>
              <a:t> </a:t>
            </a:r>
            <a:r>
              <a:rPr lang="en-US" sz="2000" dirty="0" err="1"/>
              <a:t>lingkup</a:t>
            </a:r>
            <a:r>
              <a:rPr lang="en-US" sz="2000" dirty="0"/>
              <a:t> </a:t>
            </a:r>
          </a:p>
          <a:p>
            <a:pPr eaLnBrk="1" hangingPunct="1">
              <a:lnSpc>
                <a:spcPct val="90000"/>
              </a:lnSpc>
              <a:buClr>
                <a:schemeClr val="tx1"/>
              </a:buClr>
              <a:buFont typeface="Wingdings" pitchFamily="2" charset="2"/>
              <a:buChar char="@"/>
            </a:pPr>
            <a:r>
              <a:rPr lang="en-US" sz="2000" u="sng" dirty="0" err="1">
                <a:solidFill>
                  <a:srgbClr val="FF0000"/>
                </a:solidFill>
              </a:rPr>
              <a:t>Memahami</a:t>
            </a:r>
            <a:r>
              <a:rPr lang="en-US" sz="2000" u="sng" dirty="0">
                <a:solidFill>
                  <a:srgbClr val="FF0000"/>
                </a:solidFill>
              </a:rPr>
              <a:t> </a:t>
            </a:r>
            <a:r>
              <a:rPr lang="en-US" sz="2000" u="sng" dirty="0" err="1">
                <a:solidFill>
                  <a:srgbClr val="FF0000"/>
                </a:solidFill>
              </a:rPr>
              <a:t>persyaratan</a:t>
            </a:r>
            <a:r>
              <a:rPr lang="en-US" sz="2000" u="sng" dirty="0">
                <a:solidFill>
                  <a:srgbClr val="FF0000"/>
                </a:solidFill>
              </a:rPr>
              <a:t> specific Customer </a:t>
            </a:r>
            <a:r>
              <a:rPr lang="en-US" sz="2000" u="sng" dirty="0" err="1">
                <a:solidFill>
                  <a:srgbClr val="FF0000"/>
                </a:solidFill>
              </a:rPr>
              <a:t>sesuai</a:t>
            </a:r>
            <a:r>
              <a:rPr lang="en-US" sz="2000" u="sng" dirty="0">
                <a:solidFill>
                  <a:srgbClr val="FF0000"/>
                </a:solidFill>
              </a:rPr>
              <a:t> </a:t>
            </a:r>
            <a:r>
              <a:rPr lang="en-US" sz="2000" u="sng" dirty="0" err="1">
                <a:solidFill>
                  <a:srgbClr val="FF0000"/>
                </a:solidFill>
              </a:rPr>
              <a:t>lingkup</a:t>
            </a:r>
            <a:endParaRPr lang="en-US" sz="2000" u="sng" dirty="0">
              <a:solidFill>
                <a:srgbClr val="FF0000"/>
              </a:solidFill>
            </a:endParaRPr>
          </a:p>
          <a:p>
            <a:pPr eaLnBrk="1" hangingPunct="1">
              <a:lnSpc>
                <a:spcPct val="90000"/>
              </a:lnSpc>
              <a:buClr>
                <a:schemeClr val="tx1"/>
              </a:buClr>
              <a:buFont typeface="Wingdings" pitchFamily="2" charset="2"/>
              <a:buChar char="@"/>
            </a:pPr>
            <a:r>
              <a:rPr lang="en-US" sz="2000" u="sng" dirty="0" err="1">
                <a:solidFill>
                  <a:srgbClr val="FF0000"/>
                </a:solidFill>
              </a:rPr>
              <a:t>Memahami</a:t>
            </a:r>
            <a:r>
              <a:rPr lang="en-US" sz="2000" u="sng" dirty="0">
                <a:solidFill>
                  <a:srgbClr val="FF0000"/>
                </a:solidFill>
              </a:rPr>
              <a:t> </a:t>
            </a:r>
            <a:r>
              <a:rPr lang="en-US" sz="2000" u="sng" dirty="0" err="1">
                <a:solidFill>
                  <a:srgbClr val="FF0000"/>
                </a:solidFill>
              </a:rPr>
              <a:t>persyaratan</a:t>
            </a:r>
            <a:r>
              <a:rPr lang="en-US" sz="2000" u="sng" dirty="0">
                <a:solidFill>
                  <a:srgbClr val="FF0000"/>
                </a:solidFill>
              </a:rPr>
              <a:t> core tools (SPC, MSA, APQP, PPAP, FMEA) </a:t>
            </a:r>
            <a:r>
              <a:rPr lang="en-US" sz="2000" u="sng" dirty="0" err="1">
                <a:solidFill>
                  <a:srgbClr val="FF0000"/>
                </a:solidFill>
              </a:rPr>
              <a:t>sesuai</a:t>
            </a:r>
            <a:r>
              <a:rPr lang="en-US" sz="2000" u="sng" dirty="0">
                <a:solidFill>
                  <a:srgbClr val="FF0000"/>
                </a:solidFill>
              </a:rPr>
              <a:t> </a:t>
            </a:r>
            <a:r>
              <a:rPr lang="en-US" sz="2000" u="sng" dirty="0" err="1">
                <a:solidFill>
                  <a:srgbClr val="FF0000"/>
                </a:solidFill>
              </a:rPr>
              <a:t>lingkup</a:t>
            </a:r>
            <a:r>
              <a:rPr lang="en-US" sz="2000" u="sng" dirty="0">
                <a:solidFill>
                  <a:srgbClr val="FF0000"/>
                </a:solidFill>
              </a:rPr>
              <a:t> area yang </a:t>
            </a:r>
            <a:r>
              <a:rPr lang="en-US" sz="2000" u="sng" dirty="0" err="1">
                <a:solidFill>
                  <a:srgbClr val="FF0000"/>
                </a:solidFill>
              </a:rPr>
              <a:t>akan</a:t>
            </a:r>
            <a:r>
              <a:rPr lang="en-US" sz="2000" u="sng" dirty="0">
                <a:solidFill>
                  <a:srgbClr val="FF0000"/>
                </a:solidFill>
              </a:rPr>
              <a:t> </a:t>
            </a:r>
            <a:r>
              <a:rPr lang="en-US" sz="2000" u="sng" dirty="0" err="1">
                <a:solidFill>
                  <a:srgbClr val="FF0000"/>
                </a:solidFill>
              </a:rPr>
              <a:t>diaudit</a:t>
            </a:r>
            <a:endParaRPr lang="en-US" sz="2000" u="sng" dirty="0">
              <a:solidFill>
                <a:srgbClr val="FF0000"/>
              </a:solidFill>
            </a:endParaRPr>
          </a:p>
          <a:p>
            <a:pPr eaLnBrk="1" hangingPunct="1">
              <a:lnSpc>
                <a:spcPct val="90000"/>
              </a:lnSpc>
              <a:buClr>
                <a:schemeClr val="tx1"/>
              </a:buClr>
              <a:buFont typeface="Wingdings" pitchFamily="2" charset="2"/>
              <a:buChar char="@"/>
            </a:pPr>
            <a:r>
              <a:rPr lang="en-US" sz="2000" u="sng" dirty="0" err="1">
                <a:solidFill>
                  <a:srgbClr val="FF0000"/>
                </a:solidFill>
              </a:rPr>
              <a:t>Memahamai</a:t>
            </a:r>
            <a:r>
              <a:rPr lang="en-US" sz="2000" u="sng" dirty="0">
                <a:solidFill>
                  <a:srgbClr val="FF0000"/>
                </a:solidFill>
              </a:rPr>
              <a:t> </a:t>
            </a:r>
            <a:r>
              <a:rPr lang="en-US" sz="2000" u="sng" dirty="0" err="1">
                <a:solidFill>
                  <a:srgbClr val="FF0000"/>
                </a:solidFill>
              </a:rPr>
              <a:t>bagaimana</a:t>
            </a:r>
            <a:r>
              <a:rPr lang="en-US" sz="2000" u="sng" dirty="0">
                <a:solidFill>
                  <a:srgbClr val="FF0000"/>
                </a:solidFill>
              </a:rPr>
              <a:t> </a:t>
            </a:r>
            <a:r>
              <a:rPr lang="en-US" sz="2000" u="sng" dirty="0" err="1">
                <a:solidFill>
                  <a:srgbClr val="FF0000"/>
                </a:solidFill>
              </a:rPr>
              <a:t>merencanakan</a:t>
            </a:r>
            <a:r>
              <a:rPr lang="en-US" sz="2000" u="sng" dirty="0">
                <a:solidFill>
                  <a:srgbClr val="FF0000"/>
                </a:solidFill>
              </a:rPr>
              <a:t>, </a:t>
            </a:r>
            <a:r>
              <a:rPr lang="en-US" sz="2000" u="sng" dirty="0" err="1">
                <a:solidFill>
                  <a:srgbClr val="FF0000"/>
                </a:solidFill>
              </a:rPr>
              <a:t>melaksanakan</a:t>
            </a:r>
            <a:r>
              <a:rPr lang="en-US" sz="2000" u="sng" dirty="0">
                <a:solidFill>
                  <a:srgbClr val="FF0000"/>
                </a:solidFill>
              </a:rPr>
              <a:t>, </a:t>
            </a:r>
            <a:r>
              <a:rPr lang="en-US" sz="2000" u="sng" dirty="0" err="1">
                <a:solidFill>
                  <a:srgbClr val="FF0000"/>
                </a:solidFill>
              </a:rPr>
              <a:t>membuat</a:t>
            </a:r>
            <a:r>
              <a:rPr lang="en-US" sz="2000" u="sng" dirty="0">
                <a:solidFill>
                  <a:srgbClr val="FF0000"/>
                </a:solidFill>
              </a:rPr>
              <a:t> report </a:t>
            </a:r>
            <a:r>
              <a:rPr lang="en-US" sz="2000" u="sng" dirty="0" err="1">
                <a:solidFill>
                  <a:srgbClr val="FF0000"/>
                </a:solidFill>
              </a:rPr>
              <a:t>dan</a:t>
            </a:r>
            <a:r>
              <a:rPr lang="en-US" sz="2000" u="sng" dirty="0">
                <a:solidFill>
                  <a:srgbClr val="FF0000"/>
                </a:solidFill>
              </a:rPr>
              <a:t> </a:t>
            </a:r>
            <a:r>
              <a:rPr lang="en-US" sz="2000" u="sng" dirty="0" err="1">
                <a:solidFill>
                  <a:srgbClr val="FF0000"/>
                </a:solidFill>
              </a:rPr>
              <a:t>memeriksa</a:t>
            </a:r>
            <a:r>
              <a:rPr lang="en-US" sz="2000" u="sng" dirty="0">
                <a:solidFill>
                  <a:srgbClr val="FF0000"/>
                </a:solidFill>
              </a:rPr>
              <a:t> </a:t>
            </a:r>
            <a:r>
              <a:rPr lang="en-US" sz="2000" u="sng" dirty="0" err="1">
                <a:solidFill>
                  <a:srgbClr val="FF0000"/>
                </a:solidFill>
              </a:rPr>
              <a:t>perbaikan</a:t>
            </a:r>
            <a:r>
              <a:rPr lang="en-US" sz="2000" u="sng" dirty="0">
                <a:solidFill>
                  <a:srgbClr val="FF0000"/>
                </a:solidFill>
              </a:rPr>
              <a:t> </a:t>
            </a:r>
            <a:r>
              <a:rPr lang="en-US" sz="2000" u="sng" dirty="0" err="1">
                <a:solidFill>
                  <a:srgbClr val="FF0000"/>
                </a:solidFill>
              </a:rPr>
              <a:t>temuan</a:t>
            </a:r>
            <a:r>
              <a:rPr lang="en-US" sz="2000" u="sng" dirty="0">
                <a:solidFill>
                  <a:srgbClr val="FF0000"/>
                </a:solidFill>
              </a:rPr>
              <a:t> audit </a:t>
            </a:r>
          </a:p>
          <a:p>
            <a:pPr eaLnBrk="1" hangingPunct="1">
              <a:lnSpc>
                <a:spcPct val="90000"/>
              </a:lnSpc>
              <a:buClr>
                <a:schemeClr val="tx1"/>
              </a:buClr>
              <a:buFont typeface="Wingdings" pitchFamily="2" charset="2"/>
              <a:buChar char="@"/>
            </a:pPr>
            <a:r>
              <a:rPr lang="en-US" sz="2000" dirty="0" err="1"/>
              <a:t>Tambahan</a:t>
            </a:r>
            <a:r>
              <a:rPr lang="en-US" sz="2000" dirty="0"/>
              <a:t> skill </a:t>
            </a:r>
            <a:r>
              <a:rPr lang="en-US" sz="2000" dirty="0" err="1"/>
              <a:t>untuk</a:t>
            </a:r>
            <a:r>
              <a:rPr lang="en-US" sz="2000" dirty="0"/>
              <a:t> </a:t>
            </a:r>
            <a:r>
              <a:rPr lang="en-US" sz="2000" dirty="0" err="1"/>
              <a:t>mengelola</a:t>
            </a:r>
            <a:r>
              <a:rPr lang="en-US" sz="2000" dirty="0"/>
              <a:t> audit, </a:t>
            </a:r>
            <a:r>
              <a:rPr lang="en-US" sz="2000" dirty="0" err="1"/>
              <a:t>seperti</a:t>
            </a:r>
            <a:r>
              <a:rPr lang="en-US" sz="2000" dirty="0"/>
              <a:t> </a:t>
            </a:r>
            <a:r>
              <a:rPr lang="en-US" sz="2000" dirty="0" err="1"/>
              <a:t>perencanaan</a:t>
            </a:r>
            <a:r>
              <a:rPr lang="en-US" sz="2000" dirty="0"/>
              <a:t>, </a:t>
            </a:r>
            <a:r>
              <a:rPr lang="en-US" sz="2000" dirty="0" err="1"/>
              <a:t>mengorganisasi</a:t>
            </a:r>
            <a:r>
              <a:rPr lang="en-US" sz="2000" dirty="0"/>
              <a:t>, </a:t>
            </a:r>
            <a:r>
              <a:rPr lang="en-US" sz="2000" dirty="0" err="1"/>
              <a:t>komunikasi</a:t>
            </a:r>
            <a:r>
              <a:rPr lang="en-US" sz="2000" dirty="0"/>
              <a:t> </a:t>
            </a:r>
            <a:r>
              <a:rPr lang="en-US" sz="2000" dirty="0" err="1"/>
              <a:t>dan</a:t>
            </a:r>
            <a:r>
              <a:rPr lang="en-US" sz="2000" dirty="0"/>
              <a:t> </a:t>
            </a:r>
            <a:r>
              <a:rPr lang="en-US" sz="2000" dirty="0" err="1"/>
              <a:t>mengarahkan</a:t>
            </a:r>
            <a:r>
              <a:rPr lang="en-US" sz="2000" dirty="0"/>
              <a:t> (Lead Auditor)</a:t>
            </a:r>
          </a:p>
        </p:txBody>
      </p:sp>
      <p:sp>
        <p:nvSpPr>
          <p:cNvPr id="8" name="Rectangle 7"/>
          <p:cNvSpPr/>
          <p:nvPr/>
        </p:nvSpPr>
        <p:spPr>
          <a:xfrm>
            <a:off x="4167182" y="785794"/>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pPr>
              <a:defRPr/>
            </a:pPr>
            <a:fld id="{6479658B-7F9C-4333-9499-869B8642C574}" type="slidenum">
              <a:rPr lang="en-US" smtClean="0"/>
              <a:pPr>
                <a:defRPr/>
              </a:pPr>
              <a:t>57</a:t>
            </a:fld>
            <a:endParaRPr lang="en-US"/>
          </a:p>
        </p:txBody>
      </p:sp>
      <p:cxnSp>
        <p:nvCxnSpPr>
          <p:cNvPr id="10" name="Straight Connector 9"/>
          <p:cNvCxnSpPr/>
          <p:nvPr/>
        </p:nvCxnSpPr>
        <p:spPr>
          <a:xfrm flipV="1">
            <a:off x="1208584" y="0"/>
            <a:ext cx="0" cy="68580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754" y="59272"/>
            <a:ext cx="2621230" cy="369332"/>
          </a:xfrm>
          <a:prstGeom prst="rect">
            <a:avLst/>
          </a:prstGeom>
          <a:solidFill>
            <a:schemeClr val="accent5"/>
          </a:solidFill>
        </p:spPr>
        <p:txBody>
          <a:bodyPr wrap="none" rtlCol="0">
            <a:spAutoFit/>
          </a:bodyPr>
          <a:lstStyle/>
          <a:p>
            <a:r>
              <a:rPr lang="en-US" b="1" dirty="0" err="1">
                <a:solidFill>
                  <a:schemeClr val="bg1"/>
                </a:solidFill>
              </a:rPr>
              <a:t>Pemilihan</a:t>
            </a:r>
            <a:r>
              <a:rPr lang="en-US" b="1" dirty="0">
                <a:solidFill>
                  <a:schemeClr val="bg1"/>
                </a:solidFill>
              </a:rPr>
              <a:t> audit team  </a:t>
            </a:r>
            <a:endParaRPr lang="en-US" dirty="0">
              <a:solidFill>
                <a:schemeClr val="bg1"/>
              </a:solidFill>
            </a:endParaRPr>
          </a:p>
        </p:txBody>
      </p:sp>
      <p:sp>
        <p:nvSpPr>
          <p:cNvPr id="2" name="Footer Placeholder 1">
            <a:extLst>
              <a:ext uri="{FF2B5EF4-FFF2-40B4-BE49-F238E27FC236}">
                <a16:creationId xmlns:a16="http://schemas.microsoft.com/office/drawing/2014/main" id="{680FE333-0839-4386-8F2B-BEA044051F11}"/>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25070053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381100" y="71414"/>
            <a:ext cx="8143932" cy="1143000"/>
          </a:xfrm>
        </p:spPr>
        <p:txBody>
          <a:bodyPr/>
          <a:lstStyle/>
          <a:p>
            <a:pPr algn="r" eaLnBrk="1" hangingPunct="1"/>
            <a:r>
              <a:rPr lang="en-US" sz="3600" dirty="0"/>
              <a:t>KUALIFIKASI AUDITOR</a:t>
            </a:r>
          </a:p>
        </p:txBody>
      </p:sp>
      <p:sp>
        <p:nvSpPr>
          <p:cNvPr id="44035" name="Rectangle 3"/>
          <p:cNvSpPr>
            <a:spLocks noGrp="1" noChangeArrowheads="1"/>
          </p:cNvSpPr>
          <p:nvPr>
            <p:ph type="body" idx="1"/>
          </p:nvPr>
        </p:nvSpPr>
        <p:spPr>
          <a:xfrm>
            <a:off x="1381100" y="1603397"/>
            <a:ext cx="8382024" cy="4968875"/>
          </a:xfrm>
        </p:spPr>
        <p:txBody>
          <a:bodyPr/>
          <a:lstStyle/>
          <a:p>
            <a:pPr marL="457200" indent="-457200" eaLnBrk="1" hangingPunct="1">
              <a:lnSpc>
                <a:spcPct val="90000"/>
              </a:lnSpc>
              <a:buClr>
                <a:schemeClr val="tx1"/>
              </a:buClr>
              <a:buNone/>
            </a:pPr>
            <a:r>
              <a:rPr lang="en-US" sz="2800" u="sng" dirty="0" err="1">
                <a:solidFill>
                  <a:srgbClr val="FF0000"/>
                </a:solidFill>
              </a:rPr>
              <a:t>Kualifikasi</a:t>
            </a:r>
            <a:r>
              <a:rPr lang="en-US" sz="2800" u="sng" dirty="0">
                <a:solidFill>
                  <a:srgbClr val="FF0000"/>
                </a:solidFill>
              </a:rPr>
              <a:t> auditor </a:t>
            </a:r>
            <a:r>
              <a:rPr lang="en-US" sz="2800" u="sng" dirty="0" err="1">
                <a:solidFill>
                  <a:srgbClr val="FF0000"/>
                </a:solidFill>
              </a:rPr>
              <a:t>proses</a:t>
            </a:r>
            <a:r>
              <a:rPr lang="en-US" sz="2800" u="sng" dirty="0">
                <a:solidFill>
                  <a:srgbClr val="FF0000"/>
                </a:solidFill>
              </a:rPr>
              <a:t> </a:t>
            </a:r>
            <a:r>
              <a:rPr lang="en-US" sz="2800" u="sng" dirty="0" err="1">
                <a:solidFill>
                  <a:srgbClr val="FF0000"/>
                </a:solidFill>
              </a:rPr>
              <a:t>manufaktur</a:t>
            </a:r>
            <a:r>
              <a:rPr lang="en-US" sz="2800" u="sng" dirty="0">
                <a:solidFill>
                  <a:srgbClr val="FF0000"/>
                </a:solidFill>
              </a:rPr>
              <a:t> </a:t>
            </a:r>
            <a:r>
              <a:rPr lang="en-US" sz="2800" b="1" u="sng" dirty="0">
                <a:solidFill>
                  <a:srgbClr val="FF0000"/>
                </a:solidFill>
              </a:rPr>
              <a:t> </a:t>
            </a:r>
          </a:p>
          <a:p>
            <a:pPr lvl="1" eaLnBrk="1" hangingPunct="1">
              <a:lnSpc>
                <a:spcPct val="90000"/>
              </a:lnSpc>
              <a:buClr>
                <a:schemeClr val="tx1"/>
              </a:buClr>
              <a:buFont typeface="Wingdings" pitchFamily="2" charset="2"/>
              <a:buChar char="@"/>
            </a:pPr>
            <a:r>
              <a:rPr lang="en-US" u="sng" dirty="0" err="1">
                <a:solidFill>
                  <a:srgbClr val="FF0000"/>
                </a:solidFill>
              </a:rPr>
              <a:t>Pemahaman</a:t>
            </a:r>
            <a:r>
              <a:rPr lang="en-US" u="sng" dirty="0">
                <a:solidFill>
                  <a:srgbClr val="FF0000"/>
                </a:solidFill>
              </a:rPr>
              <a:t> </a:t>
            </a:r>
            <a:r>
              <a:rPr lang="en-US" u="sng" dirty="0" err="1">
                <a:solidFill>
                  <a:srgbClr val="FF0000"/>
                </a:solidFill>
              </a:rPr>
              <a:t>teknis</a:t>
            </a:r>
            <a:r>
              <a:rPr lang="en-US" u="sng" dirty="0">
                <a:solidFill>
                  <a:srgbClr val="FF0000"/>
                </a:solidFill>
              </a:rPr>
              <a:t> </a:t>
            </a:r>
            <a:r>
              <a:rPr lang="en-US" u="sng" dirty="0" err="1">
                <a:solidFill>
                  <a:srgbClr val="FF0000"/>
                </a:solidFill>
              </a:rPr>
              <a:t>pada</a:t>
            </a:r>
            <a:r>
              <a:rPr lang="en-US" u="sng" dirty="0">
                <a:solidFill>
                  <a:srgbClr val="FF0000"/>
                </a:solidFill>
              </a:rPr>
              <a:t> scope area yang </a:t>
            </a:r>
            <a:r>
              <a:rPr lang="en-US" u="sng" dirty="0" err="1">
                <a:solidFill>
                  <a:srgbClr val="FF0000"/>
                </a:solidFill>
              </a:rPr>
              <a:t>diaudit</a:t>
            </a:r>
            <a:endParaRPr lang="en-US" u="sng" dirty="0">
              <a:solidFill>
                <a:srgbClr val="FF0000"/>
              </a:solidFill>
            </a:endParaRPr>
          </a:p>
          <a:p>
            <a:pPr lvl="1" eaLnBrk="1" hangingPunct="1">
              <a:lnSpc>
                <a:spcPct val="90000"/>
              </a:lnSpc>
              <a:buClr>
                <a:schemeClr val="tx1"/>
              </a:buClr>
              <a:buFont typeface="Wingdings" pitchFamily="2" charset="2"/>
              <a:buChar char="@"/>
            </a:pPr>
            <a:r>
              <a:rPr lang="en-US" u="sng" dirty="0">
                <a:solidFill>
                  <a:srgbClr val="FF0000"/>
                </a:solidFill>
              </a:rPr>
              <a:t>FMEA, control plan</a:t>
            </a:r>
          </a:p>
          <a:p>
            <a:pPr marL="457200" indent="-457200" eaLnBrk="1" hangingPunct="1">
              <a:lnSpc>
                <a:spcPct val="90000"/>
              </a:lnSpc>
              <a:buClr>
                <a:schemeClr val="tx1"/>
              </a:buClr>
              <a:buNone/>
            </a:pPr>
            <a:endParaRPr lang="en-US" sz="2800" dirty="0">
              <a:solidFill>
                <a:srgbClr val="FF0000"/>
              </a:solidFill>
            </a:endParaRPr>
          </a:p>
          <a:p>
            <a:pPr marL="457200" indent="-457200" eaLnBrk="1" hangingPunct="1">
              <a:lnSpc>
                <a:spcPct val="90000"/>
              </a:lnSpc>
              <a:buClr>
                <a:schemeClr val="tx1"/>
              </a:buClr>
              <a:buNone/>
            </a:pPr>
            <a:r>
              <a:rPr lang="en-US" sz="2800" u="sng" dirty="0" err="1">
                <a:solidFill>
                  <a:srgbClr val="FF0000"/>
                </a:solidFill>
              </a:rPr>
              <a:t>Kualifikasi</a:t>
            </a:r>
            <a:r>
              <a:rPr lang="en-US" sz="2800" u="sng" dirty="0">
                <a:solidFill>
                  <a:srgbClr val="FF0000"/>
                </a:solidFill>
              </a:rPr>
              <a:t> auditor </a:t>
            </a:r>
            <a:r>
              <a:rPr lang="en-US" sz="2800" u="sng" dirty="0" err="1">
                <a:solidFill>
                  <a:srgbClr val="FF0000"/>
                </a:solidFill>
              </a:rPr>
              <a:t>produk</a:t>
            </a:r>
            <a:r>
              <a:rPr lang="en-US" sz="2800" u="sng" dirty="0">
                <a:solidFill>
                  <a:srgbClr val="FF0000"/>
                </a:solidFill>
              </a:rPr>
              <a:t>  </a:t>
            </a:r>
            <a:r>
              <a:rPr lang="en-US" sz="2800" b="1" u="sng" dirty="0">
                <a:solidFill>
                  <a:srgbClr val="FF0000"/>
                </a:solidFill>
              </a:rPr>
              <a:t> </a:t>
            </a:r>
          </a:p>
          <a:p>
            <a:pPr lvl="1" eaLnBrk="1" hangingPunct="1">
              <a:lnSpc>
                <a:spcPct val="90000"/>
              </a:lnSpc>
              <a:buClr>
                <a:schemeClr val="tx1"/>
              </a:buClr>
              <a:buFont typeface="Wingdings" pitchFamily="2" charset="2"/>
              <a:buChar char="@"/>
            </a:pPr>
            <a:r>
              <a:rPr lang="en-US" u="sng" dirty="0" err="1">
                <a:solidFill>
                  <a:srgbClr val="FF0000"/>
                </a:solidFill>
              </a:rPr>
              <a:t>Pemahaman</a:t>
            </a:r>
            <a:r>
              <a:rPr lang="en-US" u="sng" dirty="0">
                <a:solidFill>
                  <a:srgbClr val="FF0000"/>
                </a:solidFill>
              </a:rPr>
              <a:t> </a:t>
            </a:r>
            <a:r>
              <a:rPr lang="en-US" u="sng" dirty="0" err="1">
                <a:solidFill>
                  <a:srgbClr val="FF0000"/>
                </a:solidFill>
              </a:rPr>
              <a:t>tentang</a:t>
            </a:r>
            <a:r>
              <a:rPr lang="en-US" u="sng" dirty="0">
                <a:solidFill>
                  <a:srgbClr val="FF0000"/>
                </a:solidFill>
              </a:rPr>
              <a:t> </a:t>
            </a:r>
            <a:r>
              <a:rPr lang="en-US" u="sng" dirty="0" err="1">
                <a:solidFill>
                  <a:srgbClr val="FF0000"/>
                </a:solidFill>
              </a:rPr>
              <a:t>persyaratan</a:t>
            </a:r>
            <a:r>
              <a:rPr lang="en-US" u="sng" dirty="0">
                <a:solidFill>
                  <a:srgbClr val="FF0000"/>
                </a:solidFill>
              </a:rPr>
              <a:t> </a:t>
            </a:r>
            <a:r>
              <a:rPr lang="en-US" u="sng" dirty="0" err="1">
                <a:solidFill>
                  <a:srgbClr val="FF0000"/>
                </a:solidFill>
              </a:rPr>
              <a:t>produk</a:t>
            </a:r>
            <a:r>
              <a:rPr lang="en-US" u="sng" dirty="0">
                <a:solidFill>
                  <a:srgbClr val="FF0000"/>
                </a:solidFill>
              </a:rPr>
              <a:t> </a:t>
            </a:r>
          </a:p>
          <a:p>
            <a:pPr lvl="1" eaLnBrk="1" hangingPunct="1">
              <a:lnSpc>
                <a:spcPct val="90000"/>
              </a:lnSpc>
              <a:buClr>
                <a:schemeClr val="tx1"/>
              </a:buClr>
              <a:buFont typeface="Wingdings" pitchFamily="2" charset="2"/>
              <a:buChar char="@"/>
            </a:pPr>
            <a:r>
              <a:rPr lang="en-US" u="sng" dirty="0" err="1">
                <a:solidFill>
                  <a:srgbClr val="FF0000"/>
                </a:solidFill>
              </a:rPr>
              <a:t>Pemahaman</a:t>
            </a:r>
            <a:r>
              <a:rPr lang="en-US" u="sng" dirty="0">
                <a:solidFill>
                  <a:srgbClr val="FF0000"/>
                </a:solidFill>
              </a:rPr>
              <a:t> </a:t>
            </a:r>
            <a:r>
              <a:rPr lang="en-US" u="sng" dirty="0" err="1">
                <a:solidFill>
                  <a:srgbClr val="FF0000"/>
                </a:solidFill>
              </a:rPr>
              <a:t>tentang</a:t>
            </a:r>
            <a:r>
              <a:rPr lang="en-US" u="sng" dirty="0">
                <a:solidFill>
                  <a:srgbClr val="FF0000"/>
                </a:solidFill>
              </a:rPr>
              <a:t> </a:t>
            </a:r>
            <a:r>
              <a:rPr lang="en-US" u="sng" dirty="0" err="1">
                <a:solidFill>
                  <a:srgbClr val="FF0000"/>
                </a:solidFill>
              </a:rPr>
              <a:t>penggunaan</a:t>
            </a:r>
            <a:r>
              <a:rPr lang="en-US" u="sng" dirty="0">
                <a:solidFill>
                  <a:srgbClr val="FF0000"/>
                </a:solidFill>
              </a:rPr>
              <a:t> </a:t>
            </a:r>
            <a:r>
              <a:rPr lang="en-US" u="sng" dirty="0" err="1">
                <a:solidFill>
                  <a:srgbClr val="FF0000"/>
                </a:solidFill>
              </a:rPr>
              <a:t>alat</a:t>
            </a:r>
            <a:r>
              <a:rPr lang="en-US" u="sng" dirty="0">
                <a:solidFill>
                  <a:srgbClr val="FF0000"/>
                </a:solidFill>
              </a:rPr>
              <a:t> </a:t>
            </a:r>
            <a:r>
              <a:rPr lang="en-US" u="sng" dirty="0" err="1">
                <a:solidFill>
                  <a:srgbClr val="FF0000"/>
                </a:solidFill>
              </a:rPr>
              <a:t>ukur</a:t>
            </a:r>
            <a:r>
              <a:rPr lang="en-US" u="sng" dirty="0">
                <a:solidFill>
                  <a:srgbClr val="FF0000"/>
                </a:solidFill>
              </a:rPr>
              <a:t> </a:t>
            </a:r>
            <a:r>
              <a:rPr lang="en-US" u="sng" dirty="0" err="1">
                <a:solidFill>
                  <a:srgbClr val="FF0000"/>
                </a:solidFill>
              </a:rPr>
              <a:t>dan</a:t>
            </a:r>
            <a:r>
              <a:rPr lang="en-US" u="sng" dirty="0">
                <a:solidFill>
                  <a:srgbClr val="FF0000"/>
                </a:solidFill>
              </a:rPr>
              <a:t> test </a:t>
            </a:r>
            <a:r>
              <a:rPr lang="en-US" u="sng" dirty="0" err="1">
                <a:solidFill>
                  <a:srgbClr val="FF0000"/>
                </a:solidFill>
              </a:rPr>
              <a:t>untuk</a:t>
            </a:r>
            <a:r>
              <a:rPr lang="en-US" u="sng" dirty="0">
                <a:solidFill>
                  <a:srgbClr val="FF0000"/>
                </a:solidFill>
              </a:rPr>
              <a:t> </a:t>
            </a:r>
            <a:r>
              <a:rPr lang="en-US" u="sng" dirty="0" err="1">
                <a:solidFill>
                  <a:srgbClr val="FF0000"/>
                </a:solidFill>
              </a:rPr>
              <a:t>memeriksa</a:t>
            </a:r>
            <a:r>
              <a:rPr lang="en-US" u="sng" dirty="0">
                <a:solidFill>
                  <a:srgbClr val="FF0000"/>
                </a:solidFill>
              </a:rPr>
              <a:t> </a:t>
            </a:r>
            <a:r>
              <a:rPr lang="en-US" u="sng" dirty="0" err="1">
                <a:solidFill>
                  <a:srgbClr val="FF0000"/>
                </a:solidFill>
              </a:rPr>
              <a:t>kesesuaian</a:t>
            </a:r>
            <a:r>
              <a:rPr lang="en-US" u="sng" dirty="0">
                <a:solidFill>
                  <a:srgbClr val="FF0000"/>
                </a:solidFill>
              </a:rPr>
              <a:t> </a:t>
            </a:r>
            <a:r>
              <a:rPr lang="en-US" u="sng" dirty="0" err="1">
                <a:solidFill>
                  <a:srgbClr val="FF0000"/>
                </a:solidFill>
              </a:rPr>
              <a:t>produk</a:t>
            </a:r>
            <a:r>
              <a:rPr lang="en-US" u="sng" dirty="0">
                <a:solidFill>
                  <a:srgbClr val="FF0000"/>
                </a:solidFill>
              </a:rPr>
              <a:t> </a:t>
            </a:r>
          </a:p>
          <a:p>
            <a:pPr lvl="1" eaLnBrk="1" hangingPunct="1">
              <a:lnSpc>
                <a:spcPct val="90000"/>
              </a:lnSpc>
              <a:buClr>
                <a:schemeClr val="tx1"/>
              </a:buClr>
              <a:buNone/>
            </a:pPr>
            <a:endParaRPr lang="en-US" dirty="0"/>
          </a:p>
        </p:txBody>
      </p:sp>
      <p:sp>
        <p:nvSpPr>
          <p:cNvPr id="8" name="Rectangle 7"/>
          <p:cNvSpPr/>
          <p:nvPr/>
        </p:nvSpPr>
        <p:spPr>
          <a:xfrm>
            <a:off x="4167182" y="1142992"/>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pPr>
              <a:defRPr/>
            </a:pPr>
            <a:fld id="{6479658B-7F9C-4333-9499-869B8642C574}" type="slidenum">
              <a:rPr lang="en-US" smtClean="0"/>
              <a:pPr>
                <a:defRPr/>
              </a:pPr>
              <a:t>58</a:t>
            </a:fld>
            <a:endParaRPr lang="en-US"/>
          </a:p>
        </p:txBody>
      </p:sp>
      <p:cxnSp>
        <p:nvCxnSpPr>
          <p:cNvPr id="10" name="Straight Connector 9"/>
          <p:cNvCxnSpPr/>
          <p:nvPr/>
        </p:nvCxnSpPr>
        <p:spPr>
          <a:xfrm flipV="1">
            <a:off x="1208584" y="0"/>
            <a:ext cx="0" cy="68580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754" y="59272"/>
            <a:ext cx="2621230" cy="369332"/>
          </a:xfrm>
          <a:prstGeom prst="rect">
            <a:avLst/>
          </a:prstGeom>
          <a:solidFill>
            <a:schemeClr val="accent5"/>
          </a:solidFill>
        </p:spPr>
        <p:txBody>
          <a:bodyPr wrap="none" rtlCol="0">
            <a:spAutoFit/>
          </a:bodyPr>
          <a:lstStyle/>
          <a:p>
            <a:r>
              <a:rPr lang="en-US" b="1" dirty="0" err="1">
                <a:solidFill>
                  <a:schemeClr val="bg1"/>
                </a:solidFill>
              </a:rPr>
              <a:t>Pemilihan</a:t>
            </a:r>
            <a:r>
              <a:rPr lang="en-US" b="1" dirty="0">
                <a:solidFill>
                  <a:schemeClr val="bg1"/>
                </a:solidFill>
              </a:rPr>
              <a:t> audit team  </a:t>
            </a:r>
            <a:endParaRPr lang="en-US" dirty="0">
              <a:solidFill>
                <a:schemeClr val="bg1"/>
              </a:solidFill>
            </a:endParaRPr>
          </a:p>
        </p:txBody>
      </p:sp>
      <p:sp>
        <p:nvSpPr>
          <p:cNvPr id="11" name="Footer Placeholder 4">
            <a:extLst>
              <a:ext uri="{FF2B5EF4-FFF2-40B4-BE49-F238E27FC236}">
                <a16:creationId xmlns:a16="http://schemas.microsoft.com/office/drawing/2014/main" id="{A4D06D24-116D-4D15-AABE-480CFC06E67B}"/>
              </a:ext>
            </a:extLst>
          </p:cNvPr>
          <p:cNvSpPr txBox="1">
            <a:spLocks/>
          </p:cNvSpPr>
          <p:nvPr/>
        </p:nvSpPr>
        <p:spPr>
          <a:xfrm>
            <a:off x="56456" y="6525344"/>
            <a:ext cx="662759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dirty="0"/>
              <a:t>Audit </a:t>
            </a:r>
            <a:r>
              <a:rPr lang="id-ID" dirty="0"/>
              <a:t>Internal </a:t>
            </a:r>
            <a:r>
              <a:rPr lang="pt-BR" dirty="0"/>
              <a:t>integrasi I</a:t>
            </a:r>
            <a:r>
              <a:rPr lang="id-ID" dirty="0"/>
              <a:t>ATF 16949</a:t>
            </a:r>
            <a:r>
              <a:rPr lang="pt-BR" dirty="0"/>
              <a:t> ; ISO 14001 &amp; ISO 45001 Rev 0</a:t>
            </a:r>
            <a:r>
              <a:rPr lang="id-ID" dirty="0"/>
              <a:t>0</a:t>
            </a:r>
            <a:r>
              <a:rPr lang="pt-BR" dirty="0"/>
              <a:t> - © Copyright Sentral Sistem,  2019</a:t>
            </a:r>
            <a:endParaRPr lang="en-US" dirty="0"/>
          </a:p>
        </p:txBody>
      </p:sp>
      <p:sp>
        <p:nvSpPr>
          <p:cNvPr id="2" name="Footer Placeholder 1">
            <a:extLst>
              <a:ext uri="{FF2B5EF4-FFF2-40B4-BE49-F238E27FC236}">
                <a16:creationId xmlns:a16="http://schemas.microsoft.com/office/drawing/2014/main" id="{D13DFA37-D67B-45A8-B4A3-4A9DC0C2436A}"/>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34707454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srcRect r="13753"/>
          <a:stretch/>
        </p:blipFill>
        <p:spPr>
          <a:xfrm>
            <a:off x="6837319" y="4487340"/>
            <a:ext cx="3063298" cy="2370660"/>
          </a:xfrm>
          <a:prstGeom prst="rect">
            <a:avLst/>
          </a:prstGeom>
        </p:spPr>
      </p:pic>
      <p:sp>
        <p:nvSpPr>
          <p:cNvPr id="45058" name="Rectangle 2"/>
          <p:cNvSpPr>
            <a:spLocks noGrp="1" noChangeArrowheads="1"/>
          </p:cNvSpPr>
          <p:nvPr>
            <p:ph type="title"/>
          </p:nvPr>
        </p:nvSpPr>
        <p:spPr>
          <a:xfrm>
            <a:off x="3024174" y="214298"/>
            <a:ext cx="6643734" cy="1143000"/>
          </a:xfrm>
        </p:spPr>
        <p:txBody>
          <a:bodyPr/>
          <a:lstStyle/>
          <a:p>
            <a:pPr algn="l" eaLnBrk="1" hangingPunct="1"/>
            <a:r>
              <a:rPr lang="en-US" sz="3600" dirty="0"/>
              <a:t>KUALIFIKASI NON TEKNIS AUDITOR</a:t>
            </a:r>
          </a:p>
        </p:txBody>
      </p:sp>
      <p:sp>
        <p:nvSpPr>
          <p:cNvPr id="45059" name="Rectangle 3"/>
          <p:cNvSpPr>
            <a:spLocks noGrp="1" noChangeArrowheads="1"/>
          </p:cNvSpPr>
          <p:nvPr>
            <p:ph type="body" idx="1"/>
          </p:nvPr>
        </p:nvSpPr>
        <p:spPr>
          <a:xfrm>
            <a:off x="560512" y="1857364"/>
            <a:ext cx="8850188" cy="3983047"/>
          </a:xfrm>
        </p:spPr>
        <p:txBody>
          <a:bodyPr/>
          <a:lstStyle/>
          <a:p>
            <a:pPr eaLnBrk="1" hangingPunct="1">
              <a:buClr>
                <a:schemeClr val="tx1"/>
              </a:buClr>
              <a:buFont typeface="Wingdings" pitchFamily="2" charset="2"/>
              <a:buChar char="C"/>
            </a:pPr>
            <a:r>
              <a:rPr lang="en-US" sz="2800" dirty="0" err="1"/>
              <a:t>Memiliki</a:t>
            </a:r>
            <a:r>
              <a:rPr lang="en-US" sz="2800" dirty="0"/>
              <a:t> p</a:t>
            </a:r>
            <a:r>
              <a:rPr lang="id-ID" sz="2800" dirty="0"/>
              <a:t>ersonal atribute yang baik, dapat membuat suasana audit menjadi nyaman</a:t>
            </a:r>
          </a:p>
          <a:p>
            <a:pPr eaLnBrk="1" hangingPunct="1">
              <a:buClr>
                <a:schemeClr val="tx1"/>
              </a:buClr>
              <a:buFont typeface="Wingdings" pitchFamily="2" charset="2"/>
              <a:buChar char="C"/>
            </a:pPr>
            <a:r>
              <a:rPr lang="en-US" sz="2800" dirty="0" err="1"/>
              <a:t>Memiliki</a:t>
            </a:r>
            <a:r>
              <a:rPr lang="en-US" sz="2800" dirty="0"/>
              <a:t> </a:t>
            </a:r>
            <a:r>
              <a:rPr lang="en-US" sz="2800" dirty="0" err="1"/>
              <a:t>kemampuan</a:t>
            </a:r>
            <a:r>
              <a:rPr lang="en-US" sz="2800" dirty="0"/>
              <a:t> </a:t>
            </a:r>
            <a:r>
              <a:rPr lang="en-US" sz="2800" dirty="0" err="1"/>
              <a:t>berkomunikasi</a:t>
            </a:r>
            <a:r>
              <a:rPr lang="en-US" sz="2800" dirty="0"/>
              <a:t> </a:t>
            </a:r>
            <a:r>
              <a:rPr lang="en-US" sz="2800" dirty="0" err="1"/>
              <a:t>baik</a:t>
            </a:r>
            <a:r>
              <a:rPr lang="en-US" sz="2800" dirty="0"/>
              <a:t> </a:t>
            </a:r>
            <a:r>
              <a:rPr lang="en-US" sz="2800" dirty="0" err="1"/>
              <a:t>lisan</a:t>
            </a:r>
            <a:r>
              <a:rPr lang="en-US" sz="2800" dirty="0"/>
              <a:t> </a:t>
            </a:r>
            <a:r>
              <a:rPr lang="en-US" sz="2800" dirty="0" err="1"/>
              <a:t>maupun</a:t>
            </a:r>
            <a:r>
              <a:rPr lang="en-US" sz="2800" dirty="0"/>
              <a:t> </a:t>
            </a:r>
            <a:r>
              <a:rPr lang="en-US" sz="2800" dirty="0" err="1"/>
              <a:t>tertulis</a:t>
            </a:r>
            <a:r>
              <a:rPr lang="en-US" sz="2800" dirty="0"/>
              <a:t> </a:t>
            </a:r>
            <a:r>
              <a:rPr lang="en-US" sz="2800" dirty="0" err="1"/>
              <a:t>dengan</a:t>
            </a:r>
            <a:r>
              <a:rPr lang="en-US" sz="2800" dirty="0"/>
              <a:t> </a:t>
            </a:r>
            <a:r>
              <a:rPr lang="en-US" sz="2800" dirty="0" err="1"/>
              <a:t>baik</a:t>
            </a:r>
            <a:endParaRPr lang="en-US" sz="2800" dirty="0"/>
          </a:p>
          <a:p>
            <a:pPr lvl="1" eaLnBrk="1" hangingPunct="1">
              <a:buClr>
                <a:schemeClr val="tx1"/>
              </a:buClr>
              <a:buFont typeface="Wingdings" pitchFamily="2" charset="2"/>
              <a:buChar char="@"/>
            </a:pPr>
            <a:r>
              <a:rPr lang="en-US" sz="2200" dirty="0" err="1"/>
              <a:t>Menjelaskan</a:t>
            </a:r>
            <a:r>
              <a:rPr lang="en-US" sz="2200" dirty="0"/>
              <a:t> </a:t>
            </a:r>
            <a:r>
              <a:rPr lang="en-US" sz="2200" dirty="0" err="1"/>
              <a:t>maksud</a:t>
            </a:r>
            <a:r>
              <a:rPr lang="en-US" sz="2200" dirty="0"/>
              <a:t> </a:t>
            </a:r>
            <a:r>
              <a:rPr lang="en-US" sz="2200" dirty="0" err="1"/>
              <a:t>dengan</a:t>
            </a:r>
            <a:r>
              <a:rPr lang="en-US" sz="2200" dirty="0"/>
              <a:t> </a:t>
            </a:r>
            <a:r>
              <a:rPr lang="en-US" sz="2200" dirty="0" err="1"/>
              <a:t>baik</a:t>
            </a:r>
            <a:r>
              <a:rPr lang="en-US" sz="2200" dirty="0"/>
              <a:t> </a:t>
            </a:r>
            <a:r>
              <a:rPr lang="en-US" sz="2200" dirty="0" err="1"/>
              <a:t>sesuai</a:t>
            </a:r>
            <a:r>
              <a:rPr lang="en-US" sz="2200" dirty="0"/>
              <a:t> level </a:t>
            </a:r>
            <a:r>
              <a:rPr lang="en-US" sz="2200" dirty="0" err="1"/>
              <a:t>dari</a:t>
            </a:r>
            <a:r>
              <a:rPr lang="en-US" sz="2200" dirty="0"/>
              <a:t> </a:t>
            </a:r>
            <a:r>
              <a:rPr lang="en-US" sz="2200" dirty="0" err="1"/>
              <a:t>auditee</a:t>
            </a:r>
            <a:r>
              <a:rPr lang="en-US" sz="2200" dirty="0"/>
              <a:t>. </a:t>
            </a:r>
          </a:p>
          <a:p>
            <a:pPr lvl="1" eaLnBrk="1" hangingPunct="1">
              <a:buClr>
                <a:schemeClr val="tx1"/>
              </a:buClr>
              <a:buFont typeface="Wingdings" pitchFamily="2" charset="2"/>
              <a:buChar char="@"/>
            </a:pPr>
            <a:r>
              <a:rPr lang="en-US" sz="2200" dirty="0" err="1"/>
              <a:t>Membuat</a:t>
            </a:r>
            <a:r>
              <a:rPr lang="en-US" sz="2200" dirty="0"/>
              <a:t> </a:t>
            </a:r>
            <a:r>
              <a:rPr lang="en-US" sz="2200" dirty="0" err="1"/>
              <a:t>laporan</a:t>
            </a:r>
            <a:r>
              <a:rPr lang="en-US" sz="2200" dirty="0"/>
              <a:t> </a:t>
            </a:r>
            <a:r>
              <a:rPr lang="en-US" sz="2200" dirty="0" err="1"/>
              <a:t>temuan</a:t>
            </a:r>
            <a:r>
              <a:rPr lang="en-US" sz="2200" dirty="0"/>
              <a:t> audit </a:t>
            </a:r>
            <a:r>
              <a:rPr lang="en-US" sz="2200" dirty="0" err="1"/>
              <a:t>dengan</a:t>
            </a:r>
            <a:r>
              <a:rPr lang="en-US" sz="2200" dirty="0"/>
              <a:t> </a:t>
            </a:r>
            <a:r>
              <a:rPr lang="en-US" sz="2200" dirty="0" err="1"/>
              <a:t>jelas</a:t>
            </a:r>
            <a:r>
              <a:rPr lang="en-US" sz="2200" dirty="0"/>
              <a:t>, </a:t>
            </a:r>
            <a:r>
              <a:rPr lang="en-US" sz="2200" dirty="0" err="1"/>
              <a:t>mudah</a:t>
            </a:r>
            <a:r>
              <a:rPr lang="en-US" sz="2200" dirty="0"/>
              <a:t> </a:t>
            </a:r>
            <a:r>
              <a:rPr lang="en-US" sz="2200" dirty="0" err="1"/>
              <a:t>dimengerti</a:t>
            </a:r>
            <a:r>
              <a:rPr lang="en-US" sz="2200" dirty="0"/>
              <a:t>.</a:t>
            </a:r>
          </a:p>
          <a:p>
            <a:pPr lvl="1" eaLnBrk="1" hangingPunct="1">
              <a:buClr>
                <a:schemeClr val="tx1"/>
              </a:buClr>
              <a:buFont typeface="Wingdings" pitchFamily="2" charset="2"/>
              <a:buNone/>
            </a:pPr>
            <a:endParaRPr lang="en-US" dirty="0"/>
          </a:p>
        </p:txBody>
      </p:sp>
      <p:pic>
        <p:nvPicPr>
          <p:cNvPr id="45060" name="Picture 15" descr="D:\H_Miscelleneous\File dari shared doc\logo.png"/>
          <p:cNvPicPr>
            <a:picLocks noChangeAspect="1" noChangeArrowheads="1"/>
          </p:cNvPicPr>
          <p:nvPr/>
        </p:nvPicPr>
        <p:blipFill>
          <a:blip r:embed="rId3" cstate="print"/>
          <a:srcRect/>
          <a:stretch>
            <a:fillRect/>
          </a:stretch>
        </p:blipFill>
        <p:spPr bwMode="auto">
          <a:xfrm>
            <a:off x="1452538" y="5929330"/>
            <a:ext cx="1373628" cy="474663"/>
          </a:xfrm>
          <a:prstGeom prst="rect">
            <a:avLst/>
          </a:prstGeom>
          <a:noFill/>
          <a:ln w="9525">
            <a:noFill/>
            <a:miter lim="800000"/>
            <a:headEnd/>
            <a:tailEnd/>
          </a:ln>
        </p:spPr>
      </p:pic>
      <p:sp>
        <p:nvSpPr>
          <p:cNvPr id="8" name="Rectangle 7"/>
          <p:cNvSpPr/>
          <p:nvPr/>
        </p:nvSpPr>
        <p:spPr>
          <a:xfrm>
            <a:off x="4167182" y="1311579"/>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pPr>
              <a:defRPr/>
            </a:pPr>
            <a:fld id="{6479658B-7F9C-4333-9499-869B8642C574}" type="slidenum">
              <a:rPr lang="en-US" smtClean="0"/>
              <a:pPr>
                <a:defRPr/>
              </a:pPr>
              <a:t>59</a:t>
            </a:fld>
            <a:endParaRPr lang="en-US"/>
          </a:p>
        </p:txBody>
      </p:sp>
      <p:sp>
        <p:nvSpPr>
          <p:cNvPr id="11" name="TextBox 10"/>
          <p:cNvSpPr txBox="1"/>
          <p:nvPr/>
        </p:nvSpPr>
        <p:spPr>
          <a:xfrm>
            <a:off x="23778" y="59272"/>
            <a:ext cx="2621230" cy="369332"/>
          </a:xfrm>
          <a:prstGeom prst="rect">
            <a:avLst/>
          </a:prstGeom>
          <a:solidFill>
            <a:schemeClr val="accent5"/>
          </a:solidFill>
        </p:spPr>
        <p:txBody>
          <a:bodyPr wrap="none" rtlCol="0">
            <a:spAutoFit/>
          </a:bodyPr>
          <a:lstStyle/>
          <a:p>
            <a:r>
              <a:rPr lang="en-US" b="1" dirty="0" err="1">
                <a:solidFill>
                  <a:schemeClr val="bg1"/>
                </a:solidFill>
              </a:rPr>
              <a:t>Pemilihan</a:t>
            </a:r>
            <a:r>
              <a:rPr lang="en-US" b="1" dirty="0">
                <a:solidFill>
                  <a:schemeClr val="bg1"/>
                </a:solidFill>
              </a:rPr>
              <a:t> audit team  </a:t>
            </a:r>
            <a:endParaRPr lang="en-US" dirty="0">
              <a:solidFill>
                <a:schemeClr val="bg1"/>
              </a:solidFill>
            </a:endParaRPr>
          </a:p>
        </p:txBody>
      </p:sp>
      <p:sp>
        <p:nvSpPr>
          <p:cNvPr id="3" name="Footer Placeholder 2">
            <a:extLst>
              <a:ext uri="{FF2B5EF4-FFF2-40B4-BE49-F238E27FC236}">
                <a16:creationId xmlns:a16="http://schemas.microsoft.com/office/drawing/2014/main" id="{7863ABC8-2776-4C67-BF49-7A4C24AEA596}"/>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1751915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
          <p:cNvSpPr>
            <a:spLocks noChangeArrowheads="1"/>
          </p:cNvSpPr>
          <p:nvPr/>
        </p:nvSpPr>
        <p:spPr bwMode="auto">
          <a:xfrm>
            <a:off x="7321548" y="2228343"/>
            <a:ext cx="24955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algn="ctr" eaLnBrk="1" hangingPunct="1"/>
            <a:r>
              <a:rPr lang="en-US" altLang="en-US" sz="1200" b="0">
                <a:latin typeface="Arial" panose="020B0604020202020204" pitchFamily="34" charset="0"/>
              </a:rPr>
              <a:t>SISTEM MANAJEMEN MUTU</a:t>
            </a:r>
          </a:p>
        </p:txBody>
      </p:sp>
      <p:sp>
        <p:nvSpPr>
          <p:cNvPr id="26" name="Rectangle 3"/>
          <p:cNvSpPr>
            <a:spLocks noChangeAspect="1" noChangeArrowheads="1"/>
          </p:cNvSpPr>
          <p:nvPr/>
        </p:nvSpPr>
        <p:spPr bwMode="auto">
          <a:xfrm>
            <a:off x="7321548" y="2588706"/>
            <a:ext cx="24161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algn="ctr" eaLnBrk="1" hangingPunct="1"/>
            <a:r>
              <a:rPr lang="en-US" altLang="en-US" sz="1200" dirty="0" err="1">
                <a:solidFill>
                  <a:srgbClr val="254061"/>
                </a:solidFill>
                <a:latin typeface="Arial" panose="020B0604020202020204" pitchFamily="34" charset="0"/>
              </a:rPr>
              <a:t>Persyaratan</a:t>
            </a:r>
            <a:r>
              <a:rPr lang="en-US" altLang="en-US" sz="1200" dirty="0">
                <a:solidFill>
                  <a:srgbClr val="254061"/>
                </a:solidFill>
                <a:latin typeface="Arial" panose="020B0604020202020204" pitchFamily="34" charset="0"/>
              </a:rPr>
              <a:t> I</a:t>
            </a:r>
            <a:r>
              <a:rPr lang="id-ID" altLang="en-US" sz="1200" dirty="0">
                <a:solidFill>
                  <a:srgbClr val="254061"/>
                </a:solidFill>
                <a:latin typeface="Arial" panose="020B0604020202020204" pitchFamily="34" charset="0"/>
              </a:rPr>
              <a:t>ATF 16949</a:t>
            </a:r>
            <a:endParaRPr lang="en-US" altLang="en-US" sz="1200" dirty="0">
              <a:solidFill>
                <a:srgbClr val="254061"/>
              </a:solidFill>
              <a:latin typeface="Arial" panose="020B0604020202020204" pitchFamily="34" charset="0"/>
            </a:endParaRPr>
          </a:p>
          <a:p>
            <a:pPr algn="ctr" eaLnBrk="1" hangingPunct="1"/>
            <a:r>
              <a:rPr lang="en-US" altLang="en-US" sz="1200" dirty="0">
                <a:solidFill>
                  <a:srgbClr val="254061"/>
                </a:solidFill>
                <a:latin typeface="Arial" panose="020B0604020202020204" pitchFamily="34" charset="0"/>
              </a:rPr>
              <a:t>8.4.1 </a:t>
            </a:r>
            <a:r>
              <a:rPr lang="en-US" altLang="en-US" sz="1200" dirty="0" err="1">
                <a:solidFill>
                  <a:srgbClr val="254061"/>
                </a:solidFill>
                <a:latin typeface="Arial" panose="020B0604020202020204" pitchFamily="34" charset="0"/>
              </a:rPr>
              <a:t>Memilih</a:t>
            </a:r>
            <a:r>
              <a:rPr lang="en-US" altLang="en-US" sz="1200" dirty="0">
                <a:solidFill>
                  <a:srgbClr val="254061"/>
                </a:solidFill>
                <a:latin typeface="Arial" panose="020B0604020202020204" pitchFamily="34" charset="0"/>
              </a:rPr>
              <a:t> supplier </a:t>
            </a:r>
            <a:r>
              <a:rPr lang="en-US" altLang="en-US" sz="1200" dirty="0" err="1">
                <a:solidFill>
                  <a:srgbClr val="254061"/>
                </a:solidFill>
                <a:latin typeface="Arial" panose="020B0604020202020204" pitchFamily="34" charset="0"/>
              </a:rPr>
              <a:t>berdasarkan</a:t>
            </a:r>
            <a:r>
              <a:rPr lang="en-US" altLang="en-US" sz="1200" dirty="0">
                <a:solidFill>
                  <a:srgbClr val="254061"/>
                </a:solidFill>
                <a:latin typeface="Arial" panose="020B0604020202020204" pitchFamily="34" charset="0"/>
              </a:rPr>
              <a:t> </a:t>
            </a:r>
            <a:r>
              <a:rPr lang="en-US" altLang="en-US" sz="1200" dirty="0" err="1">
                <a:solidFill>
                  <a:srgbClr val="254061"/>
                </a:solidFill>
                <a:latin typeface="Arial" panose="020B0604020202020204" pitchFamily="34" charset="0"/>
              </a:rPr>
              <a:t>kemampuan</a:t>
            </a:r>
            <a:endParaRPr lang="en-US" altLang="en-US" sz="1200" dirty="0">
              <a:solidFill>
                <a:srgbClr val="254061"/>
              </a:solidFill>
              <a:latin typeface="Arial" panose="020B0604020202020204" pitchFamily="34" charset="0"/>
            </a:endParaRPr>
          </a:p>
        </p:txBody>
      </p:sp>
      <p:sp>
        <p:nvSpPr>
          <p:cNvPr id="27" name="Rectangle 4"/>
          <p:cNvSpPr>
            <a:spLocks noChangeAspect="1" noChangeArrowheads="1"/>
          </p:cNvSpPr>
          <p:nvPr/>
        </p:nvSpPr>
        <p:spPr bwMode="auto">
          <a:xfrm>
            <a:off x="1471610" y="307468"/>
            <a:ext cx="327501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algn="ctr" eaLnBrk="1" hangingPunct="1"/>
            <a:r>
              <a:rPr lang="en-US" altLang="en-US" sz="1200" dirty="0" err="1">
                <a:solidFill>
                  <a:srgbClr val="254061"/>
                </a:solidFill>
                <a:latin typeface="Arial" panose="020B0604020202020204" pitchFamily="34" charset="0"/>
              </a:rPr>
              <a:t>Kriteria</a:t>
            </a:r>
            <a:r>
              <a:rPr lang="en-US" altLang="en-US" sz="1200" dirty="0">
                <a:solidFill>
                  <a:srgbClr val="254061"/>
                </a:solidFill>
                <a:latin typeface="Arial" panose="020B0604020202020204" pitchFamily="34" charset="0"/>
              </a:rPr>
              <a:t> Audit 2 “</a:t>
            </a:r>
            <a:r>
              <a:rPr lang="en-US" altLang="en-US" sz="1200" dirty="0" err="1">
                <a:solidFill>
                  <a:srgbClr val="254061"/>
                </a:solidFill>
                <a:latin typeface="Arial" panose="020B0604020202020204" pitchFamily="34" charset="0"/>
              </a:rPr>
              <a:t>Dokumen</a:t>
            </a:r>
            <a:r>
              <a:rPr lang="en-US" altLang="en-US" sz="1200" dirty="0">
                <a:solidFill>
                  <a:srgbClr val="254061"/>
                </a:solidFill>
                <a:latin typeface="Arial" panose="020B0604020202020204" pitchFamily="34" charset="0"/>
              </a:rPr>
              <a:t> VS </a:t>
            </a:r>
            <a:r>
              <a:rPr lang="en-US" altLang="en-US" sz="1200" dirty="0" err="1">
                <a:solidFill>
                  <a:srgbClr val="254061"/>
                </a:solidFill>
                <a:latin typeface="Arial" panose="020B0604020202020204" pitchFamily="34" charset="0"/>
              </a:rPr>
              <a:t>Dokumen</a:t>
            </a:r>
            <a:r>
              <a:rPr lang="en-US" altLang="en-US" sz="1200" dirty="0">
                <a:solidFill>
                  <a:srgbClr val="254061"/>
                </a:solidFill>
                <a:latin typeface="Arial" panose="020B0604020202020204" pitchFamily="34" charset="0"/>
              </a:rPr>
              <a:t>”</a:t>
            </a:r>
          </a:p>
          <a:p>
            <a:pPr algn="ctr" eaLnBrk="1" hangingPunct="1"/>
            <a:r>
              <a:rPr lang="en-US" altLang="en-US" sz="1200" dirty="0">
                <a:solidFill>
                  <a:srgbClr val="254061"/>
                </a:solidFill>
                <a:latin typeface="Arial" panose="020B0604020202020204" pitchFamily="34" charset="0"/>
              </a:rPr>
              <a:t>(</a:t>
            </a:r>
            <a:r>
              <a:rPr lang="en-US" altLang="en-US" sz="1200" dirty="0" err="1">
                <a:solidFill>
                  <a:srgbClr val="254061"/>
                </a:solidFill>
                <a:latin typeface="Arial" panose="020B0604020202020204" pitchFamily="34" charset="0"/>
              </a:rPr>
              <a:t>keterkaitan</a:t>
            </a:r>
            <a:r>
              <a:rPr lang="en-US" altLang="en-US" sz="1200" dirty="0">
                <a:solidFill>
                  <a:srgbClr val="254061"/>
                </a:solidFill>
                <a:latin typeface="Arial" panose="020B0604020202020204" pitchFamily="34" charset="0"/>
              </a:rPr>
              <a:t> </a:t>
            </a:r>
            <a:r>
              <a:rPr lang="en-US" altLang="en-US" sz="1200" dirty="0" err="1">
                <a:solidFill>
                  <a:srgbClr val="254061"/>
                </a:solidFill>
                <a:latin typeface="Arial" panose="020B0604020202020204" pitchFamily="34" charset="0"/>
              </a:rPr>
              <a:t>antar</a:t>
            </a:r>
            <a:r>
              <a:rPr lang="en-US" altLang="en-US" sz="1200" dirty="0">
                <a:solidFill>
                  <a:srgbClr val="254061"/>
                </a:solidFill>
                <a:latin typeface="Arial" panose="020B0604020202020204" pitchFamily="34" charset="0"/>
              </a:rPr>
              <a:t> </a:t>
            </a:r>
            <a:r>
              <a:rPr lang="en-US" altLang="en-US" sz="1200" dirty="0" err="1">
                <a:solidFill>
                  <a:srgbClr val="254061"/>
                </a:solidFill>
                <a:latin typeface="Arial" panose="020B0604020202020204" pitchFamily="34" charset="0"/>
              </a:rPr>
              <a:t>dokumen</a:t>
            </a:r>
            <a:r>
              <a:rPr lang="en-US" altLang="en-US" sz="1200" dirty="0">
                <a:solidFill>
                  <a:srgbClr val="254061"/>
                </a:solidFill>
                <a:latin typeface="Arial" panose="020B0604020202020204" pitchFamily="34" charset="0"/>
              </a:rPr>
              <a:t> </a:t>
            </a:r>
          </a:p>
          <a:p>
            <a:pPr algn="ctr" eaLnBrk="1" hangingPunct="1"/>
            <a:r>
              <a:rPr lang="en-US" altLang="en-US" sz="1200" u="sng" dirty="0">
                <a:solidFill>
                  <a:srgbClr val="254061"/>
                </a:solidFill>
                <a:latin typeface="Arial" panose="020B0604020202020204" pitchFamily="34" charset="0"/>
              </a:rPr>
              <a:t>Compliance</a:t>
            </a:r>
            <a:r>
              <a:rPr lang="en-US" altLang="en-US" sz="1200" dirty="0">
                <a:solidFill>
                  <a:srgbClr val="254061"/>
                </a:solidFill>
                <a:latin typeface="Arial" panose="020B0604020202020204" pitchFamily="34" charset="0"/>
              </a:rPr>
              <a:t>)</a:t>
            </a:r>
            <a:endParaRPr lang="en-US" altLang="en-US" sz="1200" u="sng" dirty="0">
              <a:solidFill>
                <a:srgbClr val="254061"/>
              </a:solidFill>
              <a:latin typeface="Arial" panose="020B0604020202020204" pitchFamily="34" charset="0"/>
            </a:endParaRPr>
          </a:p>
        </p:txBody>
      </p:sp>
      <p:sp>
        <p:nvSpPr>
          <p:cNvPr id="28" name="AutoShape 5"/>
          <p:cNvSpPr>
            <a:spLocks/>
          </p:cNvSpPr>
          <p:nvPr/>
        </p:nvSpPr>
        <p:spPr bwMode="auto">
          <a:xfrm rot="5400000" flipV="1">
            <a:off x="7071516" y="-433100"/>
            <a:ext cx="420687" cy="4445000"/>
          </a:xfrm>
          <a:prstGeom prst="leftBrace">
            <a:avLst>
              <a:gd name="adj1" fmla="val 6471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eaLnBrk="1" hangingPunct="1"/>
            <a:endParaRPr lang="id-ID" altLang="en-US"/>
          </a:p>
        </p:txBody>
      </p:sp>
      <p:sp>
        <p:nvSpPr>
          <p:cNvPr id="29" name="Rectangle 6"/>
          <p:cNvSpPr>
            <a:spLocks noChangeAspect="1" noChangeArrowheads="1"/>
          </p:cNvSpPr>
          <p:nvPr/>
        </p:nvSpPr>
        <p:spPr bwMode="auto">
          <a:xfrm>
            <a:off x="5527673" y="931356"/>
            <a:ext cx="3351212"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algn="ctr" eaLnBrk="1" hangingPunct="1"/>
            <a:r>
              <a:rPr lang="en-US" altLang="en-US" sz="1200" dirty="0" err="1">
                <a:solidFill>
                  <a:srgbClr val="254061"/>
                </a:solidFill>
                <a:latin typeface="Arial" panose="020B0604020202020204" pitchFamily="34" charset="0"/>
              </a:rPr>
              <a:t>Kriteria</a:t>
            </a:r>
            <a:r>
              <a:rPr lang="en-US" altLang="en-US" sz="1200" dirty="0">
                <a:solidFill>
                  <a:srgbClr val="254061"/>
                </a:solidFill>
                <a:latin typeface="Arial" panose="020B0604020202020204" pitchFamily="34" charset="0"/>
              </a:rPr>
              <a:t> Audit 1 “SMM VS </a:t>
            </a:r>
            <a:r>
              <a:rPr lang="en-US" altLang="en-US" sz="1200" dirty="0" err="1">
                <a:solidFill>
                  <a:srgbClr val="254061"/>
                </a:solidFill>
                <a:latin typeface="Arial" panose="020B0604020202020204" pitchFamily="34" charset="0"/>
              </a:rPr>
              <a:t>Persyaratan</a:t>
            </a:r>
            <a:r>
              <a:rPr lang="en-US" altLang="en-US" sz="1200" dirty="0">
                <a:solidFill>
                  <a:srgbClr val="254061"/>
                </a:solidFill>
                <a:latin typeface="Arial" panose="020B0604020202020204" pitchFamily="34" charset="0"/>
              </a:rPr>
              <a:t>”</a:t>
            </a:r>
          </a:p>
          <a:p>
            <a:pPr algn="ctr" eaLnBrk="1" hangingPunct="1"/>
            <a:r>
              <a:rPr lang="en-US" altLang="en-US" sz="1200" dirty="0">
                <a:solidFill>
                  <a:srgbClr val="254061"/>
                </a:solidFill>
                <a:latin typeface="Arial" panose="020B0604020202020204" pitchFamily="34" charset="0"/>
              </a:rPr>
              <a:t>(</a:t>
            </a:r>
            <a:r>
              <a:rPr lang="en-US" altLang="en-US" sz="1200" dirty="0" err="1">
                <a:solidFill>
                  <a:srgbClr val="254061"/>
                </a:solidFill>
                <a:latin typeface="Arial" panose="020B0604020202020204" pitchFamily="34" charset="0"/>
              </a:rPr>
              <a:t>prosedur</a:t>
            </a:r>
            <a:r>
              <a:rPr lang="en-US" altLang="en-US" sz="1200" dirty="0">
                <a:solidFill>
                  <a:srgbClr val="254061"/>
                </a:solidFill>
                <a:latin typeface="Arial" panose="020B0604020202020204" pitchFamily="34" charset="0"/>
              </a:rPr>
              <a:t> </a:t>
            </a:r>
            <a:r>
              <a:rPr lang="en-US" altLang="en-US" sz="1200" dirty="0" err="1">
                <a:solidFill>
                  <a:srgbClr val="254061"/>
                </a:solidFill>
                <a:latin typeface="Arial" panose="020B0604020202020204" pitchFamily="34" charset="0"/>
              </a:rPr>
              <a:t>sesuai</a:t>
            </a:r>
            <a:r>
              <a:rPr lang="en-US" altLang="en-US" sz="1200" dirty="0">
                <a:solidFill>
                  <a:srgbClr val="254061"/>
                </a:solidFill>
                <a:latin typeface="Arial" panose="020B0604020202020204" pitchFamily="34" charset="0"/>
              </a:rPr>
              <a:t> </a:t>
            </a:r>
            <a:r>
              <a:rPr lang="en-US" altLang="en-US" sz="1200" dirty="0" err="1">
                <a:solidFill>
                  <a:srgbClr val="254061"/>
                </a:solidFill>
                <a:latin typeface="Arial" panose="020B0604020202020204" pitchFamily="34" charset="0"/>
              </a:rPr>
              <a:t>persyaratan</a:t>
            </a:r>
            <a:r>
              <a:rPr lang="en-US" altLang="en-US" sz="1200" dirty="0">
                <a:solidFill>
                  <a:srgbClr val="254061"/>
                </a:solidFill>
                <a:latin typeface="Arial" panose="020B0604020202020204" pitchFamily="34" charset="0"/>
              </a:rPr>
              <a:t>, </a:t>
            </a:r>
            <a:r>
              <a:rPr lang="en-US" altLang="en-US" sz="1200" u="sng" dirty="0">
                <a:solidFill>
                  <a:srgbClr val="254061"/>
                </a:solidFill>
                <a:latin typeface="Arial" panose="020B0604020202020204" pitchFamily="34" charset="0"/>
              </a:rPr>
              <a:t>Compliance</a:t>
            </a:r>
            <a:r>
              <a:rPr lang="en-US" altLang="en-US" sz="1200" dirty="0">
                <a:solidFill>
                  <a:srgbClr val="254061"/>
                </a:solidFill>
                <a:latin typeface="Arial" panose="020B0604020202020204" pitchFamily="34" charset="0"/>
              </a:rPr>
              <a:t>)</a:t>
            </a:r>
          </a:p>
        </p:txBody>
      </p:sp>
      <p:sp>
        <p:nvSpPr>
          <p:cNvPr id="30" name="AutoShape 7"/>
          <p:cNvSpPr>
            <a:spLocks/>
          </p:cNvSpPr>
          <p:nvPr/>
        </p:nvSpPr>
        <p:spPr bwMode="auto">
          <a:xfrm rot="5400000">
            <a:off x="2923379" y="-650588"/>
            <a:ext cx="215900" cy="3430588"/>
          </a:xfrm>
          <a:prstGeom prst="leftBrace">
            <a:avLst>
              <a:gd name="adj1" fmla="val 9732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eaLnBrk="1" hangingPunct="1"/>
            <a:endParaRPr lang="id-ID" altLang="en-US"/>
          </a:p>
        </p:txBody>
      </p:sp>
      <p:sp>
        <p:nvSpPr>
          <p:cNvPr id="31" name="Rectangle 8"/>
          <p:cNvSpPr>
            <a:spLocks noChangeAspect="1" noChangeArrowheads="1"/>
          </p:cNvSpPr>
          <p:nvPr/>
        </p:nvSpPr>
        <p:spPr bwMode="auto">
          <a:xfrm>
            <a:off x="655635" y="915481"/>
            <a:ext cx="1674813"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algn="ctr" eaLnBrk="1" hangingPunct="1"/>
            <a:r>
              <a:rPr lang="en-US" altLang="en-US" sz="1200" b="0">
                <a:latin typeface="Arial" panose="020B0604020202020204" pitchFamily="34" charset="0"/>
              </a:rPr>
              <a:t>Prosedur vs form</a:t>
            </a:r>
          </a:p>
        </p:txBody>
      </p:sp>
      <p:sp>
        <p:nvSpPr>
          <p:cNvPr id="32" name="Rectangle 9"/>
          <p:cNvSpPr>
            <a:spLocks noChangeAspect="1" noChangeArrowheads="1"/>
          </p:cNvSpPr>
          <p:nvPr/>
        </p:nvSpPr>
        <p:spPr bwMode="auto">
          <a:xfrm>
            <a:off x="3877758" y="5449523"/>
            <a:ext cx="18732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algn="ctr" eaLnBrk="1" hangingPunct="1"/>
            <a:r>
              <a:rPr lang="en-US" altLang="en-US" sz="1200" dirty="0" err="1">
                <a:solidFill>
                  <a:srgbClr val="254061"/>
                </a:solidFill>
                <a:latin typeface="Arial" panose="020B0604020202020204" pitchFamily="34" charset="0"/>
              </a:rPr>
              <a:t>Aktual</a:t>
            </a:r>
            <a:r>
              <a:rPr lang="en-US" altLang="en-US" sz="1200" dirty="0">
                <a:solidFill>
                  <a:srgbClr val="254061"/>
                </a:solidFill>
                <a:latin typeface="Arial" panose="020B0604020202020204" pitchFamily="34" charset="0"/>
              </a:rPr>
              <a:t> </a:t>
            </a:r>
            <a:r>
              <a:rPr lang="en-US" altLang="en-US" sz="1200" dirty="0" err="1">
                <a:solidFill>
                  <a:srgbClr val="254061"/>
                </a:solidFill>
                <a:latin typeface="Arial" panose="020B0604020202020204" pitchFamily="34" charset="0"/>
              </a:rPr>
              <a:t>pelaksanaan</a:t>
            </a:r>
            <a:r>
              <a:rPr lang="en-US" altLang="en-US" sz="1200" dirty="0">
                <a:solidFill>
                  <a:srgbClr val="254061"/>
                </a:solidFill>
                <a:latin typeface="Arial" panose="020B0604020202020204" pitchFamily="34" charset="0"/>
              </a:rPr>
              <a:t> </a:t>
            </a:r>
            <a:r>
              <a:rPr lang="en-US" altLang="en-US" sz="1200" dirty="0" err="1">
                <a:solidFill>
                  <a:srgbClr val="254061"/>
                </a:solidFill>
                <a:latin typeface="Arial" panose="020B0604020202020204" pitchFamily="34" charset="0"/>
              </a:rPr>
              <a:t>dijalankan</a:t>
            </a:r>
            <a:r>
              <a:rPr lang="en-US" altLang="en-US" sz="1200" dirty="0">
                <a:solidFill>
                  <a:srgbClr val="254061"/>
                </a:solidFill>
                <a:latin typeface="Arial" panose="020B0604020202020204" pitchFamily="34" charset="0"/>
              </a:rPr>
              <a:t> </a:t>
            </a:r>
            <a:r>
              <a:rPr lang="en-US" altLang="en-US" sz="1200" dirty="0" err="1">
                <a:solidFill>
                  <a:srgbClr val="254061"/>
                </a:solidFill>
                <a:latin typeface="Arial" panose="020B0604020202020204" pitchFamily="34" charset="0"/>
              </a:rPr>
              <a:t>sesuai</a:t>
            </a:r>
            <a:r>
              <a:rPr lang="en-US" altLang="en-US" sz="1200" dirty="0">
                <a:solidFill>
                  <a:srgbClr val="254061"/>
                </a:solidFill>
                <a:latin typeface="Arial" panose="020B0604020202020204" pitchFamily="34" charset="0"/>
              </a:rPr>
              <a:t> </a:t>
            </a:r>
            <a:r>
              <a:rPr lang="en-US" altLang="en-US" sz="1200" dirty="0" err="1">
                <a:solidFill>
                  <a:srgbClr val="254061"/>
                </a:solidFill>
                <a:latin typeface="Arial" panose="020B0604020202020204" pitchFamily="34" charset="0"/>
              </a:rPr>
              <a:t>prosedur</a:t>
            </a:r>
            <a:endParaRPr lang="en-US" altLang="en-US" sz="1200" dirty="0">
              <a:solidFill>
                <a:srgbClr val="254061"/>
              </a:solidFill>
              <a:latin typeface="Arial" panose="020B0604020202020204" pitchFamily="34" charset="0"/>
            </a:endParaRPr>
          </a:p>
        </p:txBody>
      </p:sp>
      <p:graphicFrame>
        <p:nvGraphicFramePr>
          <p:cNvPr id="33" name="Group 58"/>
          <p:cNvGraphicFramePr>
            <a:graphicFrameLocks noGrp="1"/>
          </p:cNvGraphicFramePr>
          <p:nvPr/>
        </p:nvGraphicFramePr>
        <p:xfrm>
          <a:off x="693735" y="1423481"/>
          <a:ext cx="2208213" cy="1884362"/>
        </p:xfrm>
        <a:graphic>
          <a:graphicData uri="http://schemas.openxmlformats.org/drawingml/2006/table">
            <a:tbl>
              <a:tblPr/>
              <a:tblGrid>
                <a:gridCol w="1635125">
                  <a:extLst>
                    <a:ext uri="{9D8B030D-6E8A-4147-A177-3AD203B41FA5}">
                      <a16:colId xmlns:a16="http://schemas.microsoft.com/office/drawing/2014/main" val="20000"/>
                    </a:ext>
                  </a:extLst>
                </a:gridCol>
                <a:gridCol w="573088">
                  <a:extLst>
                    <a:ext uri="{9D8B030D-6E8A-4147-A177-3AD203B41FA5}">
                      <a16:colId xmlns:a16="http://schemas.microsoft.com/office/drawing/2014/main" val="20001"/>
                    </a:ext>
                  </a:extLst>
                </a:gridCol>
              </a:tblGrid>
              <a:tr h="287435">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Century Gothic" pitchFamily="34" charset="0"/>
                        </a:rPr>
                        <a:t>Sistem Seleksi</a:t>
                      </a:r>
                    </a:p>
                  </a:txBody>
                  <a:tcPr marT="45735" marB="4573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25916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900" b="0" i="0" u="none" strike="noStrike" cap="none" normalizeH="0" baseline="0">
                          <a:ln>
                            <a:noFill/>
                          </a:ln>
                          <a:solidFill>
                            <a:srgbClr val="0000CC"/>
                          </a:solidFill>
                          <a:effectLst/>
                          <a:latin typeface="Century Gothic" pitchFamily="34" charset="0"/>
                        </a:rPr>
                        <a:t>Mempunyai NPWP</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Century Gothic" pitchFamily="34" charset="0"/>
                        </a:rPr>
                        <a:t>9</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916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000" b="0" i="0" u="none" strike="noStrike" cap="none" normalizeH="0" baseline="0">
                          <a:ln>
                            <a:noFill/>
                          </a:ln>
                          <a:solidFill>
                            <a:srgbClr val="0000CC"/>
                          </a:solidFill>
                          <a:effectLst/>
                          <a:latin typeface="Century Gothic" pitchFamily="34" charset="0"/>
                        </a:rPr>
                        <a:t>Kualitas sample</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Century Gothic" pitchFamily="34" charset="0"/>
                        </a:rPr>
                        <a:t>5</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3142">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Century Gothic" pitchFamily="34" charset="0"/>
                        </a:rPr>
                        <a:t>Sistem warehouse</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Century Gothic" pitchFamily="34" charset="0"/>
                        </a:rPr>
                        <a:t>7</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3142">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Century Gothic" pitchFamily="34" charset="0"/>
                        </a:rPr>
                        <a:t>Rata-rata</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Century Gothic" pitchFamily="34" charset="0"/>
                        </a:rPr>
                        <a:t>7</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3142">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Century Gothic" pitchFamily="34" charset="0"/>
                        </a:rPr>
                        <a:t>Lulus</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Wingdings 2" pitchFamily="18" charset="2"/>
                        </a:rPr>
                        <a:t>R</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916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Century Gothic" pitchFamily="34" charset="0"/>
                        </a:rPr>
                        <a:t>Tidak lulus</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Wingdings 2" pitchFamily="18" charset="2"/>
                          <a:sym typeface="Wingdings 2" pitchFamily="18" charset="2"/>
                        </a:rPr>
                        <a:t></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34" name="Rectangle 35"/>
          <p:cNvSpPr>
            <a:spLocks noChangeAspect="1" noChangeArrowheads="1"/>
          </p:cNvSpPr>
          <p:nvPr/>
        </p:nvSpPr>
        <p:spPr bwMode="auto">
          <a:xfrm>
            <a:off x="5684835" y="4519106"/>
            <a:ext cx="3351213"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algn="ctr" eaLnBrk="1" hangingPunct="1"/>
            <a:r>
              <a:rPr lang="en-US" altLang="en-US" sz="1200" dirty="0" err="1">
                <a:solidFill>
                  <a:srgbClr val="254061"/>
                </a:solidFill>
                <a:latin typeface="Arial" panose="020B0604020202020204" pitchFamily="34" charset="0"/>
              </a:rPr>
              <a:t>Kriteria</a:t>
            </a:r>
            <a:r>
              <a:rPr lang="en-US" altLang="en-US" sz="1200" dirty="0">
                <a:solidFill>
                  <a:srgbClr val="254061"/>
                </a:solidFill>
                <a:latin typeface="Arial" panose="020B0604020202020204" pitchFamily="34" charset="0"/>
              </a:rPr>
              <a:t> Audit 3 </a:t>
            </a:r>
          </a:p>
          <a:p>
            <a:pPr algn="ctr" eaLnBrk="1" hangingPunct="1"/>
            <a:r>
              <a:rPr lang="en-US" altLang="en-US" sz="1200" dirty="0" err="1">
                <a:solidFill>
                  <a:srgbClr val="254061"/>
                </a:solidFill>
                <a:latin typeface="Arial" panose="020B0604020202020204" pitchFamily="34" charset="0"/>
              </a:rPr>
              <a:t>Dokumen</a:t>
            </a:r>
            <a:r>
              <a:rPr lang="en-US" altLang="en-US" sz="1200" dirty="0">
                <a:solidFill>
                  <a:srgbClr val="254061"/>
                </a:solidFill>
                <a:latin typeface="Arial" panose="020B0604020202020204" pitchFamily="34" charset="0"/>
              </a:rPr>
              <a:t> VS </a:t>
            </a:r>
            <a:r>
              <a:rPr lang="en-US" altLang="en-US" sz="1200" dirty="0" err="1">
                <a:solidFill>
                  <a:srgbClr val="254061"/>
                </a:solidFill>
                <a:latin typeface="Arial" panose="020B0604020202020204" pitchFamily="34" charset="0"/>
              </a:rPr>
              <a:t>Pelaksanaan</a:t>
            </a:r>
            <a:endParaRPr lang="en-US" altLang="en-US" sz="1200" dirty="0">
              <a:solidFill>
                <a:srgbClr val="254061"/>
              </a:solidFill>
              <a:latin typeface="Arial" panose="020B0604020202020204" pitchFamily="34" charset="0"/>
            </a:endParaRPr>
          </a:p>
          <a:p>
            <a:pPr algn="ctr" eaLnBrk="1" hangingPunct="1"/>
            <a:r>
              <a:rPr lang="en-US" altLang="en-US" sz="1200" dirty="0">
                <a:solidFill>
                  <a:srgbClr val="254061"/>
                </a:solidFill>
                <a:latin typeface="Arial" panose="020B0604020202020204" pitchFamily="34" charset="0"/>
              </a:rPr>
              <a:t>(</a:t>
            </a:r>
            <a:r>
              <a:rPr lang="en-US" altLang="en-US" sz="1200" dirty="0" err="1">
                <a:solidFill>
                  <a:srgbClr val="254061"/>
                </a:solidFill>
                <a:latin typeface="Arial" panose="020B0604020202020204" pitchFamily="34" charset="0"/>
              </a:rPr>
              <a:t>penerapan</a:t>
            </a:r>
            <a:r>
              <a:rPr lang="en-US" altLang="en-US" sz="1200" dirty="0">
                <a:solidFill>
                  <a:srgbClr val="254061"/>
                </a:solidFill>
                <a:latin typeface="Arial" panose="020B0604020202020204" pitchFamily="34" charset="0"/>
              </a:rPr>
              <a:t> </a:t>
            </a:r>
            <a:r>
              <a:rPr lang="en-US" altLang="en-US" sz="1200" dirty="0" err="1">
                <a:solidFill>
                  <a:srgbClr val="254061"/>
                </a:solidFill>
                <a:latin typeface="Arial" panose="020B0604020202020204" pitchFamily="34" charset="0"/>
              </a:rPr>
              <a:t>dilakukan</a:t>
            </a:r>
            <a:r>
              <a:rPr lang="en-US" altLang="en-US" sz="1200" dirty="0">
                <a:solidFill>
                  <a:srgbClr val="254061"/>
                </a:solidFill>
                <a:latin typeface="Arial" panose="020B0604020202020204" pitchFamily="34" charset="0"/>
              </a:rPr>
              <a:t> </a:t>
            </a:r>
          </a:p>
          <a:p>
            <a:pPr algn="ctr" eaLnBrk="1" hangingPunct="1"/>
            <a:r>
              <a:rPr lang="en-US" altLang="en-US" sz="1200" dirty="0" err="1">
                <a:solidFill>
                  <a:srgbClr val="254061"/>
                </a:solidFill>
                <a:latin typeface="Arial" panose="020B0604020202020204" pitchFamily="34" charset="0"/>
              </a:rPr>
              <a:t>sesuai</a:t>
            </a:r>
            <a:r>
              <a:rPr lang="en-US" altLang="en-US" sz="1200" dirty="0">
                <a:solidFill>
                  <a:srgbClr val="254061"/>
                </a:solidFill>
                <a:latin typeface="Arial" panose="020B0604020202020204" pitchFamily="34" charset="0"/>
              </a:rPr>
              <a:t> </a:t>
            </a:r>
            <a:r>
              <a:rPr lang="en-US" altLang="en-US" sz="1200" dirty="0" err="1">
                <a:solidFill>
                  <a:srgbClr val="254061"/>
                </a:solidFill>
                <a:latin typeface="Arial" panose="020B0604020202020204" pitchFamily="34" charset="0"/>
              </a:rPr>
              <a:t>prosedur</a:t>
            </a:r>
            <a:r>
              <a:rPr lang="en-US" altLang="en-US" sz="1200" dirty="0">
                <a:solidFill>
                  <a:srgbClr val="254061"/>
                </a:solidFill>
                <a:latin typeface="Arial" panose="020B0604020202020204" pitchFamily="34" charset="0"/>
              </a:rPr>
              <a:t>, </a:t>
            </a:r>
            <a:r>
              <a:rPr lang="en-US" altLang="en-US" sz="1200" u="sng" dirty="0">
                <a:solidFill>
                  <a:srgbClr val="254061"/>
                </a:solidFill>
                <a:latin typeface="Arial" panose="020B0604020202020204" pitchFamily="34" charset="0"/>
              </a:rPr>
              <a:t>Compliance</a:t>
            </a:r>
            <a:r>
              <a:rPr lang="en-US" altLang="en-US" sz="1200" dirty="0">
                <a:solidFill>
                  <a:srgbClr val="254061"/>
                </a:solidFill>
                <a:latin typeface="Arial" panose="020B0604020202020204" pitchFamily="34" charset="0"/>
              </a:rPr>
              <a:t>) </a:t>
            </a:r>
          </a:p>
          <a:p>
            <a:pPr algn="ctr" eaLnBrk="1" hangingPunct="1"/>
            <a:endParaRPr lang="en-US" altLang="en-US" sz="1200" dirty="0">
              <a:solidFill>
                <a:srgbClr val="254061"/>
              </a:solidFill>
              <a:latin typeface="Arial" panose="020B0604020202020204" pitchFamily="34" charset="0"/>
            </a:endParaRPr>
          </a:p>
        </p:txBody>
      </p:sp>
      <p:sp>
        <p:nvSpPr>
          <p:cNvPr id="35" name="Rectangle 36"/>
          <p:cNvSpPr>
            <a:spLocks noChangeAspect="1" noChangeArrowheads="1"/>
          </p:cNvSpPr>
          <p:nvPr/>
        </p:nvSpPr>
        <p:spPr bwMode="auto">
          <a:xfrm>
            <a:off x="808828" y="5996793"/>
            <a:ext cx="304165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algn="ctr" eaLnBrk="1" hangingPunct="1"/>
            <a:r>
              <a:rPr lang="en-US" altLang="en-US" sz="1200" dirty="0" err="1">
                <a:solidFill>
                  <a:srgbClr val="254061"/>
                </a:solidFill>
                <a:latin typeface="Arial" panose="020B0604020202020204" pitchFamily="34" charset="0"/>
              </a:rPr>
              <a:t>Kriteria</a:t>
            </a:r>
            <a:r>
              <a:rPr lang="en-US" altLang="en-US" sz="1200" dirty="0">
                <a:solidFill>
                  <a:srgbClr val="254061"/>
                </a:solidFill>
                <a:latin typeface="Arial" panose="020B0604020202020204" pitchFamily="34" charset="0"/>
              </a:rPr>
              <a:t> Audit 4 “</a:t>
            </a:r>
            <a:r>
              <a:rPr lang="en-US" altLang="en-US" sz="1200" dirty="0" err="1">
                <a:solidFill>
                  <a:srgbClr val="254061"/>
                </a:solidFill>
                <a:latin typeface="Arial" panose="020B0604020202020204" pitchFamily="34" charset="0"/>
              </a:rPr>
              <a:t>Produk</a:t>
            </a:r>
            <a:r>
              <a:rPr lang="en-US" altLang="en-US" sz="1200" dirty="0">
                <a:solidFill>
                  <a:srgbClr val="254061"/>
                </a:solidFill>
                <a:latin typeface="Arial" panose="020B0604020202020204" pitchFamily="34" charset="0"/>
              </a:rPr>
              <a:t> vs </a:t>
            </a:r>
            <a:r>
              <a:rPr lang="en-US" altLang="en-US" sz="1200" dirty="0" err="1">
                <a:solidFill>
                  <a:srgbClr val="254061"/>
                </a:solidFill>
                <a:latin typeface="Arial" panose="020B0604020202020204" pitchFamily="34" charset="0"/>
              </a:rPr>
              <a:t>Spesifikasi</a:t>
            </a:r>
            <a:endParaRPr lang="en-US" altLang="en-US" sz="1200" dirty="0">
              <a:solidFill>
                <a:srgbClr val="254061"/>
              </a:solidFill>
              <a:latin typeface="Arial" panose="020B0604020202020204" pitchFamily="34" charset="0"/>
            </a:endParaRPr>
          </a:p>
          <a:p>
            <a:pPr algn="ctr" eaLnBrk="1" hangingPunct="1"/>
            <a:r>
              <a:rPr lang="en-US" altLang="en-US" sz="1200" dirty="0">
                <a:solidFill>
                  <a:srgbClr val="254061"/>
                </a:solidFill>
                <a:latin typeface="Arial" panose="020B0604020202020204" pitchFamily="34" charset="0"/>
              </a:rPr>
              <a:t>(standard </a:t>
            </a:r>
            <a:r>
              <a:rPr lang="en-US" altLang="en-US" sz="1200" dirty="0" err="1">
                <a:solidFill>
                  <a:srgbClr val="254061"/>
                </a:solidFill>
                <a:latin typeface="Arial" panose="020B0604020202020204" pitchFamily="34" charset="0"/>
              </a:rPr>
              <a:t>diikuti</a:t>
            </a:r>
            <a:r>
              <a:rPr lang="en-US" altLang="en-US" sz="1200" dirty="0">
                <a:solidFill>
                  <a:srgbClr val="254061"/>
                </a:solidFill>
                <a:latin typeface="Arial" panose="020B0604020202020204" pitchFamily="34" charset="0"/>
              </a:rPr>
              <a:t>, </a:t>
            </a:r>
            <a:r>
              <a:rPr lang="en-US" altLang="en-US" sz="1200" u="sng" dirty="0">
                <a:solidFill>
                  <a:srgbClr val="254061"/>
                </a:solidFill>
                <a:latin typeface="Arial" panose="020B0604020202020204" pitchFamily="34" charset="0"/>
              </a:rPr>
              <a:t>Compliance</a:t>
            </a:r>
            <a:r>
              <a:rPr lang="en-US" altLang="en-US" sz="1200" dirty="0">
                <a:solidFill>
                  <a:srgbClr val="254061"/>
                </a:solidFill>
                <a:latin typeface="Arial" panose="020B0604020202020204" pitchFamily="34" charset="0"/>
              </a:rPr>
              <a:t>)</a:t>
            </a:r>
          </a:p>
        </p:txBody>
      </p:sp>
      <p:graphicFrame>
        <p:nvGraphicFramePr>
          <p:cNvPr id="36" name="Group 37"/>
          <p:cNvGraphicFramePr>
            <a:graphicFrameLocks noGrp="1"/>
          </p:cNvGraphicFramePr>
          <p:nvPr/>
        </p:nvGraphicFramePr>
        <p:xfrm>
          <a:off x="927098" y="3944431"/>
          <a:ext cx="2208212" cy="1655762"/>
        </p:xfrm>
        <a:graphic>
          <a:graphicData uri="http://schemas.openxmlformats.org/drawingml/2006/table">
            <a:tbl>
              <a:tblPr/>
              <a:tblGrid>
                <a:gridCol w="1090612">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tblGrid>
              <a:tr h="55801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900" b="0" i="0" u="none" strike="noStrike" cap="none" normalizeH="0" baseline="0">
                          <a:ln>
                            <a:noFill/>
                          </a:ln>
                          <a:solidFill>
                            <a:srgbClr val="0000CC"/>
                          </a:solidFill>
                          <a:effectLst/>
                          <a:latin typeface="Century Gothic" pitchFamily="34" charset="0"/>
                        </a:rPr>
                        <a:t>Standard</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900" b="0" i="0" u="none" strike="noStrike" cap="none" normalizeH="0" baseline="0">
                          <a:ln>
                            <a:noFill/>
                          </a:ln>
                          <a:solidFill>
                            <a:srgbClr val="0000CC"/>
                          </a:solidFill>
                          <a:effectLst/>
                          <a:latin typeface="Century Gothic" pitchFamily="34" charset="0"/>
                        </a:rPr>
                        <a:t> Kelulusan </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900" b="0" i="0" u="none" strike="noStrike" cap="none" normalizeH="0" baseline="0">
                        <a:ln>
                          <a:noFill/>
                        </a:ln>
                        <a:solidFill>
                          <a:srgbClr val="0000CC"/>
                        </a:solidFill>
                        <a:effectLst/>
                        <a:latin typeface="Century Gothic" pitchFamily="34" charset="0"/>
                      </a:endParaRPr>
                    </a:p>
                  </a:txBody>
                  <a:tcPr marT="45739" marB="457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Century Gothic" pitchFamily="34" charset="0"/>
                        </a:rPr>
                        <a:t>Aktual</a:t>
                      </a:r>
                    </a:p>
                  </a:txBody>
                  <a:tcPr marT="45739" marB="457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9774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Century Gothic" pitchFamily="34" charset="0"/>
                        </a:rPr>
                        <a:t>&gt;6</a:t>
                      </a:r>
                    </a:p>
                  </a:txBody>
                  <a:tcPr marT="45739" marB="457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Century Gothic" pitchFamily="34" charset="0"/>
                        </a:rPr>
                        <a:t>Tidak ada supplier yang nilai seleksinya dibawah dari 6</a:t>
                      </a:r>
                    </a:p>
                  </a:txBody>
                  <a:tcPr marT="45739" marB="457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7" name="AutoShape 48"/>
          <p:cNvSpPr>
            <a:spLocks noChangeArrowheads="1"/>
          </p:cNvSpPr>
          <p:nvPr/>
        </p:nvSpPr>
        <p:spPr bwMode="auto">
          <a:xfrm flipH="1">
            <a:off x="6775448" y="2660143"/>
            <a:ext cx="701675" cy="5762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56F915"/>
          </a:solidFill>
          <a:ln w="9525">
            <a:solidFill>
              <a:schemeClr val="tx1"/>
            </a:solidFill>
            <a:miter lim="800000"/>
            <a:headEnd/>
            <a:tailEnd/>
          </a:ln>
        </p:spPr>
        <p:txBody>
          <a:bodyPr wrap="none"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eaLnBrk="1" hangingPunct="1"/>
            <a:endParaRPr lang="en-US" altLang="en-US"/>
          </a:p>
        </p:txBody>
      </p:sp>
      <p:pic>
        <p:nvPicPr>
          <p:cNvPr id="38" name="Picture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110" y="2299781"/>
            <a:ext cx="2495550"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AutoShape 50"/>
          <p:cNvSpPr>
            <a:spLocks noChangeArrowheads="1"/>
          </p:cNvSpPr>
          <p:nvPr/>
        </p:nvSpPr>
        <p:spPr bwMode="auto">
          <a:xfrm rot="16200000" flipH="1">
            <a:off x="4483894" y="4756891"/>
            <a:ext cx="647700" cy="623887"/>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56F915"/>
          </a:solidFill>
          <a:ln w="9525">
            <a:solidFill>
              <a:schemeClr val="tx1"/>
            </a:solidFill>
            <a:miter lim="800000"/>
            <a:headEnd/>
            <a:tailEnd/>
          </a:ln>
        </p:spPr>
        <p:txBody>
          <a:bodyPr wrap="none"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eaLnBrk="1" hangingPunct="1"/>
            <a:endParaRPr lang="en-US" altLang="en-US"/>
          </a:p>
        </p:txBody>
      </p:sp>
      <p:sp>
        <p:nvSpPr>
          <p:cNvPr id="40" name="AutoShape 51"/>
          <p:cNvSpPr>
            <a:spLocks/>
          </p:cNvSpPr>
          <p:nvPr/>
        </p:nvSpPr>
        <p:spPr bwMode="auto">
          <a:xfrm>
            <a:off x="5684835" y="3942843"/>
            <a:ext cx="544513" cy="2089150"/>
          </a:xfrm>
          <a:prstGeom prst="rightBrace">
            <a:avLst>
              <a:gd name="adj1" fmla="val 3197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eaLnBrk="1" hangingPunct="1"/>
            <a:endParaRPr lang="id-ID" altLang="en-US"/>
          </a:p>
        </p:txBody>
      </p:sp>
      <p:sp>
        <p:nvSpPr>
          <p:cNvPr id="41" name="AutoShape 52"/>
          <p:cNvSpPr>
            <a:spLocks noChangeArrowheads="1"/>
          </p:cNvSpPr>
          <p:nvPr/>
        </p:nvSpPr>
        <p:spPr bwMode="auto">
          <a:xfrm rot="1006199" flipH="1">
            <a:off x="3109910" y="2071181"/>
            <a:ext cx="1092200" cy="57626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56F915"/>
          </a:solidFill>
          <a:ln w="9525">
            <a:solidFill>
              <a:schemeClr val="tx1"/>
            </a:solidFill>
            <a:miter lim="800000"/>
            <a:headEnd/>
            <a:tailEnd/>
          </a:ln>
        </p:spPr>
        <p:txBody>
          <a:bodyPr wrap="none"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eaLnBrk="1" hangingPunct="1"/>
            <a:endParaRPr lang="en-US" altLang="en-US"/>
          </a:p>
        </p:txBody>
      </p:sp>
      <p:sp>
        <p:nvSpPr>
          <p:cNvPr id="42" name="AutoShape 53"/>
          <p:cNvSpPr>
            <a:spLocks/>
          </p:cNvSpPr>
          <p:nvPr/>
        </p:nvSpPr>
        <p:spPr bwMode="auto">
          <a:xfrm rot="16200000" flipV="1">
            <a:off x="2113754" y="4172237"/>
            <a:ext cx="431800" cy="3430588"/>
          </a:xfrm>
          <a:prstGeom prst="leftBrace">
            <a:avLst>
              <a:gd name="adj1" fmla="val 4866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eaLnBrk="1" hangingPunct="1"/>
            <a:endParaRPr lang="id-ID" altLang="en-US"/>
          </a:p>
        </p:txBody>
      </p:sp>
      <p:sp>
        <p:nvSpPr>
          <p:cNvPr id="43" name="AutoShape 54"/>
          <p:cNvSpPr>
            <a:spLocks noChangeArrowheads="1"/>
          </p:cNvSpPr>
          <p:nvPr/>
        </p:nvSpPr>
        <p:spPr bwMode="auto">
          <a:xfrm rot="19195635" flipH="1">
            <a:off x="3213098" y="3436431"/>
            <a:ext cx="857250" cy="57626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56F915"/>
          </a:solidFill>
          <a:ln w="9525">
            <a:solidFill>
              <a:schemeClr val="tx1"/>
            </a:solidFill>
            <a:miter lim="800000"/>
            <a:headEnd/>
            <a:tailEnd/>
          </a:ln>
        </p:spPr>
        <p:txBody>
          <a:bodyPr wrap="none"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eaLnBrk="1" hangingPunct="1"/>
            <a:endParaRPr lang="en-US" altLang="en-US"/>
          </a:p>
        </p:txBody>
      </p:sp>
      <p:sp>
        <p:nvSpPr>
          <p:cNvPr id="44" name="Rectangle 2"/>
          <p:cNvSpPr>
            <a:spLocks noGrp="1" noChangeArrowheads="1"/>
          </p:cNvSpPr>
          <p:nvPr>
            <p:ph type="title"/>
          </p:nvPr>
        </p:nvSpPr>
        <p:spPr>
          <a:xfrm>
            <a:off x="4872568" y="228600"/>
            <a:ext cx="4957232" cy="929823"/>
          </a:xfrm>
          <a:noFill/>
          <a:ln>
            <a:noFill/>
          </a:ln>
        </p:spPr>
        <p:txBody>
          <a:bodyPr anchorCtr="1"/>
          <a:lstStyle/>
          <a:p>
            <a:pPr algn="ctr" eaLnBrk="1" hangingPunct="1">
              <a:defRPr/>
            </a:pPr>
            <a:r>
              <a:rPr lang="en-US" b="1" dirty="0" err="1">
                <a:effectLst>
                  <a:outerShdw blurRad="38100" dist="38100" dir="2700000" algn="tl">
                    <a:srgbClr val="C0C0C0"/>
                  </a:outerShdw>
                </a:effectLst>
              </a:rPr>
              <a:t>Kriteria</a:t>
            </a:r>
            <a:r>
              <a:rPr lang="en-US" b="1" dirty="0">
                <a:effectLst>
                  <a:outerShdw blurRad="38100" dist="38100" dir="2700000" algn="tl">
                    <a:srgbClr val="C0C0C0"/>
                  </a:outerShdw>
                </a:effectLst>
              </a:rPr>
              <a:t> Audit</a:t>
            </a:r>
          </a:p>
        </p:txBody>
      </p:sp>
      <p:sp>
        <p:nvSpPr>
          <p:cNvPr id="4" name="Slide Number Placeholder 3">
            <a:extLst>
              <a:ext uri="{FF2B5EF4-FFF2-40B4-BE49-F238E27FC236}">
                <a16:creationId xmlns:a16="http://schemas.microsoft.com/office/drawing/2014/main" id="{80B7C5A4-5451-4B2B-9D58-7BFDAEF8CD5B}"/>
              </a:ext>
            </a:extLst>
          </p:cNvPr>
          <p:cNvSpPr>
            <a:spLocks noGrp="1"/>
          </p:cNvSpPr>
          <p:nvPr>
            <p:ph type="sldNum" sz="quarter" idx="12"/>
          </p:nvPr>
        </p:nvSpPr>
        <p:spPr/>
        <p:txBody>
          <a:bodyPr/>
          <a:lstStyle/>
          <a:p>
            <a:pPr>
              <a:defRPr/>
            </a:pPr>
            <a:fld id="{25E94571-1640-44AC-9656-2E126A36BEA6}" type="slidenum">
              <a:rPr lang="en-US" smtClean="0"/>
              <a:pPr>
                <a:defRPr/>
              </a:pPr>
              <a:t>6</a:t>
            </a:fld>
            <a:endParaRPr lang="en-US"/>
          </a:p>
        </p:txBody>
      </p:sp>
    </p:spTree>
    <p:extLst>
      <p:ext uri="{BB962C8B-B14F-4D97-AF65-F5344CB8AC3E}">
        <p14:creationId xmlns:p14="http://schemas.microsoft.com/office/powerpoint/2010/main" val="6175303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Picture 15" descr="D:\H_Miscelleneous\File dari shared doc\logo.png"/>
          <p:cNvPicPr>
            <a:picLocks noChangeAspect="1" noChangeArrowheads="1"/>
          </p:cNvPicPr>
          <p:nvPr/>
        </p:nvPicPr>
        <p:blipFill>
          <a:blip r:embed="rId2" cstate="print"/>
          <a:srcRect/>
          <a:stretch>
            <a:fillRect/>
          </a:stretch>
        </p:blipFill>
        <p:spPr bwMode="auto">
          <a:xfrm>
            <a:off x="344488" y="6050681"/>
            <a:ext cx="1373628" cy="474663"/>
          </a:xfrm>
          <a:prstGeom prst="rect">
            <a:avLst/>
          </a:prstGeom>
          <a:noFill/>
          <a:ln w="9525">
            <a:noFill/>
            <a:miter lim="800000"/>
            <a:headEnd/>
            <a:tailEnd/>
          </a:ln>
        </p:spPr>
      </p:pic>
      <p:sp>
        <p:nvSpPr>
          <p:cNvPr id="8" name="Rectangle 7"/>
          <p:cNvSpPr/>
          <p:nvPr/>
        </p:nvSpPr>
        <p:spPr>
          <a:xfrm>
            <a:off x="4167182" y="1052736"/>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7106096" y="6304235"/>
            <a:ext cx="2311400" cy="365125"/>
          </a:xfrm>
        </p:spPr>
        <p:txBody>
          <a:bodyPr/>
          <a:lstStyle/>
          <a:p>
            <a:pPr>
              <a:defRPr/>
            </a:pPr>
            <a:fld id="{6479658B-7F9C-4333-9499-869B8642C574}" type="slidenum">
              <a:rPr lang="en-US" smtClean="0"/>
              <a:pPr>
                <a:defRPr/>
              </a:pPr>
              <a:t>60</a:t>
            </a:fld>
            <a:endParaRPr lang="en-US" dirty="0"/>
          </a:p>
        </p:txBody>
      </p:sp>
      <p:sp>
        <p:nvSpPr>
          <p:cNvPr id="11" name="TextBox 10"/>
          <p:cNvSpPr txBox="1"/>
          <p:nvPr/>
        </p:nvSpPr>
        <p:spPr>
          <a:xfrm>
            <a:off x="23778" y="59272"/>
            <a:ext cx="2621230" cy="369332"/>
          </a:xfrm>
          <a:prstGeom prst="rect">
            <a:avLst/>
          </a:prstGeom>
          <a:solidFill>
            <a:schemeClr val="accent5"/>
          </a:solidFill>
        </p:spPr>
        <p:txBody>
          <a:bodyPr wrap="none" rtlCol="0">
            <a:spAutoFit/>
          </a:bodyPr>
          <a:lstStyle/>
          <a:p>
            <a:r>
              <a:rPr lang="en-US" b="1" dirty="0" err="1">
                <a:solidFill>
                  <a:schemeClr val="bg1"/>
                </a:solidFill>
              </a:rPr>
              <a:t>Pemilihan</a:t>
            </a:r>
            <a:r>
              <a:rPr lang="en-US" b="1" dirty="0">
                <a:solidFill>
                  <a:schemeClr val="bg1"/>
                </a:solidFill>
              </a:rPr>
              <a:t> audit team  </a:t>
            </a:r>
            <a:endParaRPr lang="en-US" dirty="0">
              <a:solidFill>
                <a:schemeClr val="bg1"/>
              </a:solidFill>
            </a:endParaRPr>
          </a:p>
        </p:txBody>
      </p:sp>
      <p:sp>
        <p:nvSpPr>
          <p:cNvPr id="12" name="Freeform 24">
            <a:extLst>
              <a:ext uri="{FF2B5EF4-FFF2-40B4-BE49-F238E27FC236}">
                <a16:creationId xmlns:a16="http://schemas.microsoft.com/office/drawing/2014/main" id="{F6896CAA-ADA1-412C-8FB4-FF8B70CA1B64}"/>
              </a:ext>
            </a:extLst>
          </p:cNvPr>
          <p:cNvSpPr/>
          <p:nvPr/>
        </p:nvSpPr>
        <p:spPr>
          <a:xfrm>
            <a:off x="2100449" y="2094687"/>
            <a:ext cx="6678678" cy="3243587"/>
          </a:xfrm>
          <a:custGeom>
            <a:avLst/>
            <a:gdLst>
              <a:gd name="connsiteX0" fmla="*/ 0 w 5896304"/>
              <a:gd name="connsiteY0" fmla="*/ 31531 h 2900856"/>
              <a:gd name="connsiteX1" fmla="*/ 5880538 w 5896304"/>
              <a:gd name="connsiteY1" fmla="*/ 0 h 2900856"/>
              <a:gd name="connsiteX2" fmla="*/ 5880538 w 5896304"/>
              <a:gd name="connsiteY2" fmla="*/ 1560787 h 2900856"/>
              <a:gd name="connsiteX3" fmla="*/ 819807 w 5896304"/>
              <a:gd name="connsiteY3" fmla="*/ 1545021 h 2900856"/>
              <a:gd name="connsiteX4" fmla="*/ 819807 w 5896304"/>
              <a:gd name="connsiteY4" fmla="*/ 2900856 h 2900856"/>
              <a:gd name="connsiteX5" fmla="*/ 5896304 w 5896304"/>
              <a:gd name="connsiteY5" fmla="*/ 2885090 h 2900856"/>
              <a:gd name="connsiteX0" fmla="*/ 0 w 6167820"/>
              <a:gd name="connsiteY0" fmla="*/ 31531 h 2900856"/>
              <a:gd name="connsiteX1" fmla="*/ 5880538 w 6167820"/>
              <a:gd name="connsiteY1" fmla="*/ 0 h 2900856"/>
              <a:gd name="connsiteX2" fmla="*/ 5880538 w 6167820"/>
              <a:gd name="connsiteY2" fmla="*/ 1560787 h 2900856"/>
              <a:gd name="connsiteX3" fmla="*/ 819807 w 6167820"/>
              <a:gd name="connsiteY3" fmla="*/ 1545021 h 2900856"/>
              <a:gd name="connsiteX4" fmla="*/ 819807 w 6167820"/>
              <a:gd name="connsiteY4" fmla="*/ 2900856 h 2900856"/>
              <a:gd name="connsiteX5" fmla="*/ 5896304 w 6167820"/>
              <a:gd name="connsiteY5" fmla="*/ 2885090 h 2900856"/>
              <a:gd name="connsiteX0" fmla="*/ 0 w 6347759"/>
              <a:gd name="connsiteY0" fmla="*/ 31531 h 2900856"/>
              <a:gd name="connsiteX1" fmla="*/ 5880538 w 6347759"/>
              <a:gd name="connsiteY1" fmla="*/ 0 h 2900856"/>
              <a:gd name="connsiteX2" fmla="*/ 5880538 w 6347759"/>
              <a:gd name="connsiteY2" fmla="*/ 1560787 h 2900856"/>
              <a:gd name="connsiteX3" fmla="*/ 819807 w 6347759"/>
              <a:gd name="connsiteY3" fmla="*/ 1545021 h 2900856"/>
              <a:gd name="connsiteX4" fmla="*/ 819807 w 6347759"/>
              <a:gd name="connsiteY4" fmla="*/ 2900856 h 2900856"/>
              <a:gd name="connsiteX5" fmla="*/ 5896304 w 6347759"/>
              <a:gd name="connsiteY5" fmla="*/ 2885090 h 2900856"/>
              <a:gd name="connsiteX0" fmla="*/ 0 w 6512727"/>
              <a:gd name="connsiteY0" fmla="*/ 31531 h 2900856"/>
              <a:gd name="connsiteX1" fmla="*/ 5880538 w 6512727"/>
              <a:gd name="connsiteY1" fmla="*/ 0 h 2900856"/>
              <a:gd name="connsiteX2" fmla="*/ 5880538 w 6512727"/>
              <a:gd name="connsiteY2" fmla="*/ 1560787 h 2900856"/>
              <a:gd name="connsiteX3" fmla="*/ 819807 w 6512727"/>
              <a:gd name="connsiteY3" fmla="*/ 1545021 h 2900856"/>
              <a:gd name="connsiteX4" fmla="*/ 819807 w 6512727"/>
              <a:gd name="connsiteY4" fmla="*/ 2900856 h 2900856"/>
              <a:gd name="connsiteX5" fmla="*/ 5896304 w 6512727"/>
              <a:gd name="connsiteY5" fmla="*/ 2885090 h 2900856"/>
              <a:gd name="connsiteX0" fmla="*/ 0 w 6678678"/>
              <a:gd name="connsiteY0" fmla="*/ 31531 h 2900856"/>
              <a:gd name="connsiteX1" fmla="*/ 5880538 w 6678678"/>
              <a:gd name="connsiteY1" fmla="*/ 0 h 2900856"/>
              <a:gd name="connsiteX2" fmla="*/ 5880538 w 6678678"/>
              <a:gd name="connsiteY2" fmla="*/ 1560787 h 2900856"/>
              <a:gd name="connsiteX3" fmla="*/ 819807 w 6678678"/>
              <a:gd name="connsiteY3" fmla="*/ 1545021 h 2900856"/>
              <a:gd name="connsiteX4" fmla="*/ 819807 w 6678678"/>
              <a:gd name="connsiteY4" fmla="*/ 2900856 h 2900856"/>
              <a:gd name="connsiteX5" fmla="*/ 5896304 w 6678678"/>
              <a:gd name="connsiteY5" fmla="*/ 2885090 h 2900856"/>
              <a:gd name="connsiteX0" fmla="*/ 0 w 6678678"/>
              <a:gd name="connsiteY0" fmla="*/ 31531 h 2900856"/>
              <a:gd name="connsiteX1" fmla="*/ 5880538 w 6678678"/>
              <a:gd name="connsiteY1" fmla="*/ 0 h 2900856"/>
              <a:gd name="connsiteX2" fmla="*/ 5880538 w 6678678"/>
              <a:gd name="connsiteY2" fmla="*/ 1560787 h 2900856"/>
              <a:gd name="connsiteX3" fmla="*/ 819807 w 6678678"/>
              <a:gd name="connsiteY3" fmla="*/ 1545021 h 2900856"/>
              <a:gd name="connsiteX4" fmla="*/ 819807 w 6678678"/>
              <a:gd name="connsiteY4" fmla="*/ 2900856 h 2900856"/>
              <a:gd name="connsiteX5" fmla="*/ 5896304 w 6678678"/>
              <a:gd name="connsiteY5" fmla="*/ 2885090 h 2900856"/>
              <a:gd name="connsiteX0" fmla="*/ 0 w 6678678"/>
              <a:gd name="connsiteY0" fmla="*/ 31531 h 2900856"/>
              <a:gd name="connsiteX1" fmla="*/ 5880538 w 6678678"/>
              <a:gd name="connsiteY1" fmla="*/ 0 h 2900856"/>
              <a:gd name="connsiteX2" fmla="*/ 5880538 w 6678678"/>
              <a:gd name="connsiteY2" fmla="*/ 1560787 h 2900856"/>
              <a:gd name="connsiteX3" fmla="*/ 819807 w 6678678"/>
              <a:gd name="connsiteY3" fmla="*/ 1545021 h 2900856"/>
              <a:gd name="connsiteX4" fmla="*/ 819807 w 6678678"/>
              <a:gd name="connsiteY4" fmla="*/ 2900856 h 2900856"/>
              <a:gd name="connsiteX5" fmla="*/ 5896304 w 6678678"/>
              <a:gd name="connsiteY5" fmla="*/ 2885090 h 2900856"/>
              <a:gd name="connsiteX0" fmla="*/ 0 w 6678678"/>
              <a:gd name="connsiteY0" fmla="*/ 31531 h 2900871"/>
              <a:gd name="connsiteX1" fmla="*/ 5880538 w 6678678"/>
              <a:gd name="connsiteY1" fmla="*/ 0 h 2900871"/>
              <a:gd name="connsiteX2" fmla="*/ 5880538 w 6678678"/>
              <a:gd name="connsiteY2" fmla="*/ 1560787 h 2900871"/>
              <a:gd name="connsiteX3" fmla="*/ 819807 w 6678678"/>
              <a:gd name="connsiteY3" fmla="*/ 1545021 h 2900871"/>
              <a:gd name="connsiteX4" fmla="*/ 819807 w 6678678"/>
              <a:gd name="connsiteY4" fmla="*/ 2900856 h 2900871"/>
              <a:gd name="connsiteX5" fmla="*/ 5896304 w 6678678"/>
              <a:gd name="connsiteY5" fmla="*/ 2885090 h 2900871"/>
              <a:gd name="connsiteX0" fmla="*/ 0 w 6678678"/>
              <a:gd name="connsiteY0" fmla="*/ 31531 h 2900871"/>
              <a:gd name="connsiteX1" fmla="*/ 5880538 w 6678678"/>
              <a:gd name="connsiteY1" fmla="*/ 0 h 2900871"/>
              <a:gd name="connsiteX2" fmla="*/ 5880538 w 6678678"/>
              <a:gd name="connsiteY2" fmla="*/ 1560787 h 2900871"/>
              <a:gd name="connsiteX3" fmla="*/ 819807 w 6678678"/>
              <a:gd name="connsiteY3" fmla="*/ 1545021 h 2900871"/>
              <a:gd name="connsiteX4" fmla="*/ 819807 w 6678678"/>
              <a:gd name="connsiteY4" fmla="*/ 2900856 h 2900871"/>
              <a:gd name="connsiteX5" fmla="*/ 5382597 w 6678678"/>
              <a:gd name="connsiteY5" fmla="*/ 2885091 h 2900871"/>
              <a:gd name="connsiteX0" fmla="*/ 0 w 6678678"/>
              <a:gd name="connsiteY0" fmla="*/ 31531 h 2900871"/>
              <a:gd name="connsiteX1" fmla="*/ 5880538 w 6678678"/>
              <a:gd name="connsiteY1" fmla="*/ 0 h 2900871"/>
              <a:gd name="connsiteX2" fmla="*/ 5880538 w 6678678"/>
              <a:gd name="connsiteY2" fmla="*/ 1560787 h 2900871"/>
              <a:gd name="connsiteX3" fmla="*/ 819807 w 6678678"/>
              <a:gd name="connsiteY3" fmla="*/ 1545021 h 2900871"/>
              <a:gd name="connsiteX4" fmla="*/ 819807 w 6678678"/>
              <a:gd name="connsiteY4" fmla="*/ 2900856 h 2900871"/>
              <a:gd name="connsiteX5" fmla="*/ 5992197 w 6678678"/>
              <a:gd name="connsiteY5" fmla="*/ 2885091 h 2900871"/>
              <a:gd name="connsiteX0" fmla="*/ 0 w 6678678"/>
              <a:gd name="connsiteY0" fmla="*/ 31531 h 2900871"/>
              <a:gd name="connsiteX1" fmla="*/ 5880538 w 6678678"/>
              <a:gd name="connsiteY1" fmla="*/ 0 h 2900871"/>
              <a:gd name="connsiteX2" fmla="*/ 5880538 w 6678678"/>
              <a:gd name="connsiteY2" fmla="*/ 1560787 h 2900871"/>
              <a:gd name="connsiteX3" fmla="*/ 819807 w 6678678"/>
              <a:gd name="connsiteY3" fmla="*/ 1545021 h 2900871"/>
              <a:gd name="connsiteX4" fmla="*/ 819807 w 6678678"/>
              <a:gd name="connsiteY4" fmla="*/ 2900856 h 2900871"/>
              <a:gd name="connsiteX5" fmla="*/ 6318768 w 6678678"/>
              <a:gd name="connsiteY5" fmla="*/ 2858859 h 2900871"/>
              <a:gd name="connsiteX0" fmla="*/ 0 w 6678678"/>
              <a:gd name="connsiteY0" fmla="*/ 31531 h 2900871"/>
              <a:gd name="connsiteX1" fmla="*/ 5880538 w 6678678"/>
              <a:gd name="connsiteY1" fmla="*/ 0 h 2900871"/>
              <a:gd name="connsiteX2" fmla="*/ 5880538 w 6678678"/>
              <a:gd name="connsiteY2" fmla="*/ 1560787 h 2900871"/>
              <a:gd name="connsiteX3" fmla="*/ 819807 w 6678678"/>
              <a:gd name="connsiteY3" fmla="*/ 1545021 h 2900871"/>
              <a:gd name="connsiteX4" fmla="*/ 819807 w 6678678"/>
              <a:gd name="connsiteY4" fmla="*/ 2900856 h 2900871"/>
              <a:gd name="connsiteX5" fmla="*/ 5974380 w 6678678"/>
              <a:gd name="connsiteY5" fmla="*/ 2837580 h 2900871"/>
              <a:gd name="connsiteX6" fmla="*/ 6318768 w 6678678"/>
              <a:gd name="connsiteY6" fmla="*/ 2858859 h 2900871"/>
              <a:gd name="connsiteX0" fmla="*/ 0 w 6678678"/>
              <a:gd name="connsiteY0" fmla="*/ 31531 h 3908141"/>
              <a:gd name="connsiteX1" fmla="*/ 5880538 w 6678678"/>
              <a:gd name="connsiteY1" fmla="*/ 0 h 3908141"/>
              <a:gd name="connsiteX2" fmla="*/ 5880538 w 6678678"/>
              <a:gd name="connsiteY2" fmla="*/ 1560787 h 3908141"/>
              <a:gd name="connsiteX3" fmla="*/ 819807 w 6678678"/>
              <a:gd name="connsiteY3" fmla="*/ 1545021 h 3908141"/>
              <a:gd name="connsiteX4" fmla="*/ 819807 w 6678678"/>
              <a:gd name="connsiteY4" fmla="*/ 2900856 h 3908141"/>
              <a:gd name="connsiteX5" fmla="*/ 5974380 w 6678678"/>
              <a:gd name="connsiteY5" fmla="*/ 2837580 h 3908141"/>
              <a:gd name="connsiteX6" fmla="*/ 5970425 w 6678678"/>
              <a:gd name="connsiteY6" fmla="*/ 3908141 h 390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8678" h="3908141">
                <a:moveTo>
                  <a:pt x="0" y="31531"/>
                </a:moveTo>
                <a:lnTo>
                  <a:pt x="5880538" y="0"/>
                </a:lnTo>
                <a:cubicBezTo>
                  <a:pt x="6952594" y="-1"/>
                  <a:pt x="6936828" y="1560786"/>
                  <a:pt x="5880538" y="1560787"/>
                </a:cubicBezTo>
                <a:lnTo>
                  <a:pt x="819807" y="1545021"/>
                </a:lnTo>
                <a:cubicBezTo>
                  <a:pt x="-47296" y="1587063"/>
                  <a:pt x="15765" y="2906111"/>
                  <a:pt x="819807" y="2900856"/>
                </a:cubicBezTo>
                <a:lnTo>
                  <a:pt x="5974380" y="2837580"/>
                </a:lnTo>
                <a:cubicBezTo>
                  <a:pt x="5973062" y="3194434"/>
                  <a:pt x="5971743" y="3551287"/>
                  <a:pt x="5970425" y="3908141"/>
                </a:cubicBezTo>
              </a:path>
            </a:pathLst>
          </a:custGeom>
          <a:noFill/>
          <a:ln w="57150">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31236113-056D-4981-9958-F85B211D3028}"/>
              </a:ext>
            </a:extLst>
          </p:cNvPr>
          <p:cNvGrpSpPr/>
          <p:nvPr/>
        </p:nvGrpSpPr>
        <p:grpSpPr>
          <a:xfrm>
            <a:off x="1928664" y="1721356"/>
            <a:ext cx="791007" cy="779955"/>
            <a:chOff x="2823664" y="1865372"/>
            <a:chExt cx="791007" cy="779955"/>
          </a:xfrm>
        </p:grpSpPr>
        <p:sp>
          <p:nvSpPr>
            <p:cNvPr id="14" name="Oval 13">
              <a:extLst>
                <a:ext uri="{FF2B5EF4-FFF2-40B4-BE49-F238E27FC236}">
                  <a16:creationId xmlns:a16="http://schemas.microsoft.com/office/drawing/2014/main" id="{1CDB8127-BD59-44C5-B2F9-42A336BA015B}"/>
                </a:ext>
              </a:extLst>
            </p:cNvPr>
            <p:cNvSpPr/>
            <p:nvPr/>
          </p:nvSpPr>
          <p:spPr>
            <a:xfrm>
              <a:off x="2823664" y="1865372"/>
              <a:ext cx="791007" cy="779955"/>
            </a:xfrm>
            <a:prstGeom prst="ellipse">
              <a:avLst/>
            </a:prstGeom>
            <a:solidFill>
              <a:srgbClr val="C00000"/>
            </a:solidFill>
            <a:ln w="28575">
              <a:solidFill>
                <a:schemeClr val="bg1"/>
              </a:solidFill>
            </a:ln>
            <a:scene3d>
              <a:camera prst="orthographicFront">
                <a:rot lat="0" lon="0" rev="0"/>
              </a:camera>
              <a:lightRig rig="threePt" dir="t">
                <a:rot lat="0" lon="0" rev="1200000"/>
              </a:lightRig>
            </a:scene3d>
            <a:sp3d>
              <a:bevelT w="63500" h="25400" prst="angle"/>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29C2FA1F-887A-47D9-987C-853C1F7B3F87}"/>
                </a:ext>
              </a:extLst>
            </p:cNvPr>
            <p:cNvSpPr/>
            <p:nvPr/>
          </p:nvSpPr>
          <p:spPr>
            <a:xfrm>
              <a:off x="2904981" y="2079256"/>
              <a:ext cx="607859" cy="341632"/>
            </a:xfrm>
            <a:prstGeom prst="rect">
              <a:avLst/>
            </a:prstGeom>
          </p:spPr>
          <p:txBody>
            <a:bodyPr wrap="none">
              <a:spAutoFit/>
            </a:bodyPr>
            <a:lstStyle/>
            <a:p>
              <a:pPr marL="0" indent="0" algn="just" eaLnBrk="1" hangingPunct="1">
                <a:lnSpc>
                  <a:spcPct val="90000"/>
                </a:lnSpc>
                <a:buNone/>
                <a:defRPr/>
              </a:pPr>
              <a:r>
                <a:rPr lang="en-US" b="1" dirty="0" err="1">
                  <a:solidFill>
                    <a:schemeClr val="bg1"/>
                  </a:solidFill>
                </a:rPr>
                <a:t>Etis</a:t>
              </a:r>
              <a:endParaRPr lang="en-US" b="1" dirty="0">
                <a:solidFill>
                  <a:schemeClr val="bg1"/>
                </a:solidFill>
              </a:endParaRPr>
            </a:p>
          </p:txBody>
        </p:sp>
      </p:grpSp>
      <p:grpSp>
        <p:nvGrpSpPr>
          <p:cNvPr id="16" name="Group 15">
            <a:extLst>
              <a:ext uri="{FF2B5EF4-FFF2-40B4-BE49-F238E27FC236}">
                <a16:creationId xmlns:a16="http://schemas.microsoft.com/office/drawing/2014/main" id="{14C4E9F6-E83A-4754-89E0-0BFF96344129}"/>
              </a:ext>
            </a:extLst>
          </p:cNvPr>
          <p:cNvGrpSpPr/>
          <p:nvPr/>
        </p:nvGrpSpPr>
        <p:grpSpPr>
          <a:xfrm>
            <a:off x="3209534" y="1565065"/>
            <a:ext cx="1186543" cy="1071847"/>
            <a:chOff x="4104534" y="1709081"/>
            <a:chExt cx="1186543" cy="1071847"/>
          </a:xfrm>
        </p:grpSpPr>
        <p:sp>
          <p:nvSpPr>
            <p:cNvPr id="17" name="Oval 16">
              <a:extLst>
                <a:ext uri="{FF2B5EF4-FFF2-40B4-BE49-F238E27FC236}">
                  <a16:creationId xmlns:a16="http://schemas.microsoft.com/office/drawing/2014/main" id="{53C7B4D5-0AAD-48DE-BF5D-4792DCB0781C}"/>
                </a:ext>
              </a:extLst>
            </p:cNvPr>
            <p:cNvSpPr/>
            <p:nvPr/>
          </p:nvSpPr>
          <p:spPr>
            <a:xfrm>
              <a:off x="4160912" y="1709081"/>
              <a:ext cx="1069508" cy="1071847"/>
            </a:xfrm>
            <a:prstGeom prst="ellipse">
              <a:avLst/>
            </a:prstGeom>
            <a:solidFill>
              <a:srgbClr val="254061"/>
            </a:solidFill>
            <a:ln w="28575">
              <a:solidFill>
                <a:schemeClr val="bg1"/>
              </a:solidFill>
            </a:ln>
            <a:scene3d>
              <a:camera prst="orthographicFront">
                <a:rot lat="0" lon="0" rev="0"/>
              </a:camera>
              <a:lightRig rig="threePt" dir="t">
                <a:rot lat="0" lon="0" rev="1200000"/>
              </a:lightRig>
            </a:scene3d>
            <a:sp3d>
              <a:bevelT w="63500" h="25400" prst="angle"/>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bg1"/>
                </a:solidFill>
              </a:endParaRPr>
            </a:p>
          </p:txBody>
        </p:sp>
        <p:sp>
          <p:nvSpPr>
            <p:cNvPr id="18" name="Rectangle 17">
              <a:extLst>
                <a:ext uri="{FF2B5EF4-FFF2-40B4-BE49-F238E27FC236}">
                  <a16:creationId xmlns:a16="http://schemas.microsoft.com/office/drawing/2014/main" id="{D6C0B3A9-2ED4-4DF1-A6C3-3C3439241EBE}"/>
                </a:ext>
              </a:extLst>
            </p:cNvPr>
            <p:cNvSpPr/>
            <p:nvPr/>
          </p:nvSpPr>
          <p:spPr>
            <a:xfrm>
              <a:off x="4104534" y="2050172"/>
              <a:ext cx="1186543" cy="300082"/>
            </a:xfrm>
            <a:prstGeom prst="rect">
              <a:avLst/>
            </a:prstGeom>
          </p:spPr>
          <p:txBody>
            <a:bodyPr wrap="none">
              <a:spAutoFit/>
            </a:bodyPr>
            <a:lstStyle/>
            <a:p>
              <a:pPr marL="0" indent="0" algn="just" eaLnBrk="1" hangingPunct="1">
                <a:lnSpc>
                  <a:spcPct val="90000"/>
                </a:lnSpc>
                <a:buNone/>
                <a:defRPr/>
              </a:pPr>
              <a:r>
                <a:rPr lang="id-ID" sz="1500" b="1" dirty="0">
                  <a:solidFill>
                    <a:schemeClr val="bg1"/>
                  </a:solidFill>
                </a:rPr>
                <a:t>Open mind</a:t>
              </a:r>
              <a:endParaRPr lang="en-US" sz="1500" b="1" dirty="0">
                <a:solidFill>
                  <a:schemeClr val="bg1"/>
                </a:solidFill>
              </a:endParaRPr>
            </a:p>
          </p:txBody>
        </p:sp>
      </p:grpSp>
      <p:grpSp>
        <p:nvGrpSpPr>
          <p:cNvPr id="19" name="Group 18">
            <a:extLst>
              <a:ext uri="{FF2B5EF4-FFF2-40B4-BE49-F238E27FC236}">
                <a16:creationId xmlns:a16="http://schemas.microsoft.com/office/drawing/2014/main" id="{667B3EC4-BBF3-4597-8B66-5088645C1B6F}"/>
              </a:ext>
            </a:extLst>
          </p:cNvPr>
          <p:cNvGrpSpPr/>
          <p:nvPr/>
        </p:nvGrpSpPr>
        <p:grpSpPr>
          <a:xfrm>
            <a:off x="4999573" y="1425496"/>
            <a:ext cx="1364476" cy="1355432"/>
            <a:chOff x="5894573" y="1569512"/>
            <a:chExt cx="1364476" cy="1355432"/>
          </a:xfrm>
        </p:grpSpPr>
        <p:sp>
          <p:nvSpPr>
            <p:cNvPr id="20" name="Oval 19">
              <a:extLst>
                <a:ext uri="{FF2B5EF4-FFF2-40B4-BE49-F238E27FC236}">
                  <a16:creationId xmlns:a16="http://schemas.microsoft.com/office/drawing/2014/main" id="{B2667901-61F6-4823-90E0-AFFAC9369C63}"/>
                </a:ext>
              </a:extLst>
            </p:cNvPr>
            <p:cNvSpPr/>
            <p:nvPr/>
          </p:nvSpPr>
          <p:spPr>
            <a:xfrm>
              <a:off x="5894573" y="1569512"/>
              <a:ext cx="1352474" cy="1355432"/>
            </a:xfrm>
            <a:prstGeom prst="ellipse">
              <a:avLst/>
            </a:prstGeom>
            <a:solidFill>
              <a:schemeClr val="accent3">
                <a:lumMod val="50000"/>
              </a:schemeClr>
            </a:solidFill>
            <a:ln w="28575">
              <a:solidFill>
                <a:schemeClr val="bg1"/>
              </a:solidFill>
            </a:ln>
            <a:scene3d>
              <a:camera prst="orthographicFront">
                <a:rot lat="0" lon="0" rev="0"/>
              </a:camera>
              <a:lightRig rig="threePt" dir="t">
                <a:rot lat="0" lon="0" rev="1200000"/>
              </a:lightRig>
            </a:scene3d>
            <a:sp3d>
              <a:bevelT w="63500" h="25400" prst="angle"/>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5CB462-05FD-4552-83F7-F6FAA095DE15}"/>
                </a:ext>
              </a:extLst>
            </p:cNvPr>
            <p:cNvSpPr/>
            <p:nvPr/>
          </p:nvSpPr>
          <p:spPr>
            <a:xfrm>
              <a:off x="5894573" y="2073145"/>
              <a:ext cx="1364476" cy="341632"/>
            </a:xfrm>
            <a:prstGeom prst="rect">
              <a:avLst/>
            </a:prstGeom>
          </p:spPr>
          <p:txBody>
            <a:bodyPr wrap="none">
              <a:spAutoFit/>
            </a:bodyPr>
            <a:lstStyle/>
            <a:p>
              <a:pPr marL="0" indent="0" algn="just" eaLnBrk="1" hangingPunct="1">
                <a:lnSpc>
                  <a:spcPct val="90000"/>
                </a:lnSpc>
                <a:buNone/>
                <a:defRPr/>
              </a:pPr>
              <a:r>
                <a:rPr lang="en-US" b="1" dirty="0" err="1">
                  <a:solidFill>
                    <a:schemeClr val="bg1"/>
                  </a:solidFill>
                </a:rPr>
                <a:t>Diplomatis</a:t>
              </a:r>
              <a:endParaRPr lang="en-US" b="1" dirty="0">
                <a:solidFill>
                  <a:schemeClr val="bg1"/>
                </a:solidFill>
              </a:endParaRPr>
            </a:p>
          </p:txBody>
        </p:sp>
      </p:grpSp>
      <p:grpSp>
        <p:nvGrpSpPr>
          <p:cNvPr id="22" name="Group 21">
            <a:extLst>
              <a:ext uri="{FF2B5EF4-FFF2-40B4-BE49-F238E27FC236}">
                <a16:creationId xmlns:a16="http://schemas.microsoft.com/office/drawing/2014/main" id="{925CA1C2-5EA4-46F9-9214-13D0D57FC027}"/>
              </a:ext>
            </a:extLst>
          </p:cNvPr>
          <p:cNvGrpSpPr/>
          <p:nvPr/>
        </p:nvGrpSpPr>
        <p:grpSpPr>
          <a:xfrm>
            <a:off x="6788927" y="1233818"/>
            <a:ext cx="1877437" cy="1763134"/>
            <a:chOff x="7683927" y="1377834"/>
            <a:chExt cx="1877437" cy="1763134"/>
          </a:xfrm>
        </p:grpSpPr>
        <p:sp>
          <p:nvSpPr>
            <p:cNvPr id="23" name="Oval 22">
              <a:extLst>
                <a:ext uri="{FF2B5EF4-FFF2-40B4-BE49-F238E27FC236}">
                  <a16:creationId xmlns:a16="http://schemas.microsoft.com/office/drawing/2014/main" id="{9FA6C9A2-C516-4AAC-9303-FAA010C169F3}"/>
                </a:ext>
              </a:extLst>
            </p:cNvPr>
            <p:cNvSpPr/>
            <p:nvPr/>
          </p:nvSpPr>
          <p:spPr>
            <a:xfrm>
              <a:off x="7739311" y="1377834"/>
              <a:ext cx="1759286" cy="1763134"/>
            </a:xfrm>
            <a:prstGeom prst="ellipse">
              <a:avLst/>
            </a:prstGeom>
            <a:solidFill>
              <a:srgbClr val="7030A0"/>
            </a:solidFill>
            <a:ln w="28575">
              <a:solidFill>
                <a:schemeClr val="bg1"/>
              </a:solidFill>
            </a:ln>
            <a:scene3d>
              <a:camera prst="orthographicFront">
                <a:rot lat="0" lon="0" rev="0"/>
              </a:camera>
              <a:lightRig rig="threePt" dir="t">
                <a:rot lat="0" lon="0" rev="1200000"/>
              </a:lightRig>
            </a:scene3d>
            <a:sp3d>
              <a:bevelT w="63500" h="25400" prst="angle"/>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1433B13-1925-4170-8C3C-6144B38773EE}"/>
                </a:ext>
              </a:extLst>
            </p:cNvPr>
            <p:cNvSpPr/>
            <p:nvPr/>
          </p:nvSpPr>
          <p:spPr>
            <a:xfrm>
              <a:off x="7683927" y="1914188"/>
              <a:ext cx="1877437" cy="590931"/>
            </a:xfrm>
            <a:prstGeom prst="rect">
              <a:avLst/>
            </a:prstGeom>
          </p:spPr>
          <p:txBody>
            <a:bodyPr wrap="none">
              <a:spAutoFit/>
            </a:bodyPr>
            <a:lstStyle/>
            <a:p>
              <a:pPr marL="0" indent="0" algn="ctr" eaLnBrk="1" hangingPunct="1">
                <a:lnSpc>
                  <a:spcPct val="90000"/>
                </a:lnSpc>
                <a:buNone/>
                <a:defRPr/>
              </a:pPr>
              <a:r>
                <a:rPr lang="en-US" b="1" dirty="0" err="1">
                  <a:solidFill>
                    <a:schemeClr val="bg1"/>
                  </a:solidFill>
                </a:rPr>
                <a:t>Suka</a:t>
              </a:r>
              <a:endParaRPr lang="en-US" b="1" dirty="0">
                <a:solidFill>
                  <a:schemeClr val="bg1"/>
                </a:solidFill>
              </a:endParaRPr>
            </a:p>
            <a:p>
              <a:pPr marL="0" indent="0" algn="ctr" eaLnBrk="1" hangingPunct="1">
                <a:lnSpc>
                  <a:spcPct val="90000"/>
                </a:lnSpc>
                <a:buNone/>
                <a:defRPr/>
              </a:pPr>
              <a:r>
                <a:rPr lang="en-US" b="1" dirty="0" err="1">
                  <a:solidFill>
                    <a:schemeClr val="bg1"/>
                  </a:solidFill>
                </a:rPr>
                <a:t>Memperhatikan</a:t>
              </a:r>
              <a:endParaRPr lang="en-US" b="1" dirty="0">
                <a:solidFill>
                  <a:schemeClr val="bg1"/>
                </a:solidFill>
              </a:endParaRPr>
            </a:p>
          </p:txBody>
        </p:sp>
      </p:grpSp>
      <p:grpSp>
        <p:nvGrpSpPr>
          <p:cNvPr id="25" name="Group 24">
            <a:extLst>
              <a:ext uri="{FF2B5EF4-FFF2-40B4-BE49-F238E27FC236}">
                <a16:creationId xmlns:a16="http://schemas.microsoft.com/office/drawing/2014/main" id="{75336755-2857-49AF-9FCA-8F8CA0235E3D}"/>
              </a:ext>
            </a:extLst>
          </p:cNvPr>
          <p:cNvGrpSpPr/>
          <p:nvPr/>
        </p:nvGrpSpPr>
        <p:grpSpPr>
          <a:xfrm>
            <a:off x="5893436" y="2667423"/>
            <a:ext cx="1352474" cy="1355432"/>
            <a:chOff x="6788436" y="2811439"/>
            <a:chExt cx="1352474" cy="1355432"/>
          </a:xfrm>
        </p:grpSpPr>
        <p:sp>
          <p:nvSpPr>
            <p:cNvPr id="26" name="Oval 25">
              <a:extLst>
                <a:ext uri="{FF2B5EF4-FFF2-40B4-BE49-F238E27FC236}">
                  <a16:creationId xmlns:a16="http://schemas.microsoft.com/office/drawing/2014/main" id="{C98811F8-3EF5-4822-B290-A48D99D02446}"/>
                </a:ext>
              </a:extLst>
            </p:cNvPr>
            <p:cNvSpPr/>
            <p:nvPr/>
          </p:nvSpPr>
          <p:spPr>
            <a:xfrm>
              <a:off x="6788436" y="2811439"/>
              <a:ext cx="1352474" cy="1355432"/>
            </a:xfrm>
            <a:prstGeom prst="ellipse">
              <a:avLst/>
            </a:prstGeom>
            <a:solidFill>
              <a:schemeClr val="accent6">
                <a:lumMod val="75000"/>
              </a:schemeClr>
            </a:solidFill>
            <a:ln w="28575">
              <a:solidFill>
                <a:schemeClr val="bg1"/>
              </a:solidFill>
            </a:ln>
            <a:scene3d>
              <a:camera prst="orthographicFront">
                <a:rot lat="0" lon="0" rev="0"/>
              </a:camera>
              <a:lightRig rig="threePt" dir="t">
                <a:rot lat="0" lon="0" rev="1200000"/>
              </a:lightRig>
            </a:scene3d>
            <a:sp3d>
              <a:bevelT w="63500" h="25400" prst="angle"/>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77D9DE9-8344-4FA3-B4C0-AA235EDA2C8D}"/>
                </a:ext>
              </a:extLst>
            </p:cNvPr>
            <p:cNvSpPr/>
            <p:nvPr/>
          </p:nvSpPr>
          <p:spPr>
            <a:xfrm>
              <a:off x="6885027" y="3202214"/>
              <a:ext cx="1159292" cy="590931"/>
            </a:xfrm>
            <a:prstGeom prst="rect">
              <a:avLst/>
            </a:prstGeom>
          </p:spPr>
          <p:txBody>
            <a:bodyPr wrap="none">
              <a:spAutoFit/>
            </a:bodyPr>
            <a:lstStyle/>
            <a:p>
              <a:pPr marL="0" indent="0" algn="ctr" eaLnBrk="1" hangingPunct="1">
                <a:lnSpc>
                  <a:spcPct val="90000"/>
                </a:lnSpc>
                <a:buNone/>
                <a:defRPr/>
              </a:pPr>
              <a:r>
                <a:rPr lang="en-US" b="1" dirty="0" err="1"/>
                <a:t>Cepat</a:t>
              </a:r>
              <a:endParaRPr lang="en-US" b="1" dirty="0"/>
            </a:p>
            <a:p>
              <a:pPr marL="0" indent="0" algn="ctr" eaLnBrk="1" hangingPunct="1">
                <a:lnSpc>
                  <a:spcPct val="90000"/>
                </a:lnSpc>
                <a:buNone/>
                <a:defRPr/>
              </a:pPr>
              <a:r>
                <a:rPr lang="en-US" b="1" dirty="0" err="1"/>
                <a:t>mengerti</a:t>
              </a:r>
              <a:endParaRPr lang="en-US" b="1" dirty="0"/>
            </a:p>
          </p:txBody>
        </p:sp>
      </p:grpSp>
      <p:grpSp>
        <p:nvGrpSpPr>
          <p:cNvPr id="28" name="Group 27">
            <a:extLst>
              <a:ext uri="{FF2B5EF4-FFF2-40B4-BE49-F238E27FC236}">
                <a16:creationId xmlns:a16="http://schemas.microsoft.com/office/drawing/2014/main" id="{ED807B39-24E8-4507-ACD8-1D41ED450192}"/>
              </a:ext>
            </a:extLst>
          </p:cNvPr>
          <p:cNvGrpSpPr/>
          <p:nvPr/>
        </p:nvGrpSpPr>
        <p:grpSpPr>
          <a:xfrm>
            <a:off x="4026146" y="2783850"/>
            <a:ext cx="1172116" cy="1071847"/>
            <a:chOff x="4921146" y="2927866"/>
            <a:chExt cx="1172116" cy="1071847"/>
          </a:xfrm>
        </p:grpSpPr>
        <p:sp>
          <p:nvSpPr>
            <p:cNvPr id="29" name="Oval 28">
              <a:extLst>
                <a:ext uri="{FF2B5EF4-FFF2-40B4-BE49-F238E27FC236}">
                  <a16:creationId xmlns:a16="http://schemas.microsoft.com/office/drawing/2014/main" id="{CBDDD50D-F924-4D16-B3FF-186A0352D280}"/>
                </a:ext>
              </a:extLst>
            </p:cNvPr>
            <p:cNvSpPr/>
            <p:nvPr/>
          </p:nvSpPr>
          <p:spPr>
            <a:xfrm>
              <a:off x="4962084" y="2927866"/>
              <a:ext cx="1069508" cy="1071847"/>
            </a:xfrm>
            <a:prstGeom prst="ellipse">
              <a:avLst/>
            </a:prstGeom>
            <a:solidFill>
              <a:schemeClr val="accent5">
                <a:lumMod val="75000"/>
              </a:schemeClr>
            </a:solidFill>
            <a:ln w="28575">
              <a:solidFill>
                <a:schemeClr val="bg1"/>
              </a:solidFill>
            </a:ln>
            <a:scene3d>
              <a:camera prst="orthographicFront">
                <a:rot lat="0" lon="0" rev="0"/>
              </a:camera>
              <a:lightRig rig="threePt" dir="t">
                <a:rot lat="0" lon="0" rev="1200000"/>
              </a:lightRig>
            </a:scene3d>
            <a:sp3d>
              <a:bevelT w="63500" h="25400" prst="angle"/>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B2B3636-8AC6-4FD8-B65B-ADBC4CB2F25B}"/>
                </a:ext>
              </a:extLst>
            </p:cNvPr>
            <p:cNvSpPr/>
            <p:nvPr/>
          </p:nvSpPr>
          <p:spPr>
            <a:xfrm>
              <a:off x="4921146" y="3294017"/>
              <a:ext cx="1172116" cy="341632"/>
            </a:xfrm>
            <a:prstGeom prst="rect">
              <a:avLst/>
            </a:prstGeom>
          </p:spPr>
          <p:txBody>
            <a:bodyPr wrap="none">
              <a:spAutoFit/>
            </a:bodyPr>
            <a:lstStyle/>
            <a:p>
              <a:pPr marL="0" indent="0" algn="just" eaLnBrk="1" hangingPunct="1">
                <a:lnSpc>
                  <a:spcPct val="90000"/>
                </a:lnSpc>
                <a:buNone/>
                <a:defRPr/>
              </a:pPr>
              <a:r>
                <a:rPr lang="id-ID" b="1" dirty="0"/>
                <a:t>Fleksibel</a:t>
              </a:r>
              <a:endParaRPr lang="en-US" b="1" dirty="0"/>
            </a:p>
          </p:txBody>
        </p:sp>
      </p:grpSp>
      <p:grpSp>
        <p:nvGrpSpPr>
          <p:cNvPr id="31" name="Group 30">
            <a:extLst>
              <a:ext uri="{FF2B5EF4-FFF2-40B4-BE49-F238E27FC236}">
                <a16:creationId xmlns:a16="http://schemas.microsoft.com/office/drawing/2014/main" id="{81F46BFC-5F0C-40CA-BB6D-A0B84703D3BC}"/>
              </a:ext>
            </a:extLst>
          </p:cNvPr>
          <p:cNvGrpSpPr/>
          <p:nvPr/>
        </p:nvGrpSpPr>
        <p:grpSpPr>
          <a:xfrm>
            <a:off x="2587560" y="2912091"/>
            <a:ext cx="834396" cy="779955"/>
            <a:chOff x="3482560" y="3056107"/>
            <a:chExt cx="834396" cy="779955"/>
          </a:xfrm>
        </p:grpSpPr>
        <p:sp>
          <p:nvSpPr>
            <p:cNvPr id="32" name="Oval 31">
              <a:extLst>
                <a:ext uri="{FF2B5EF4-FFF2-40B4-BE49-F238E27FC236}">
                  <a16:creationId xmlns:a16="http://schemas.microsoft.com/office/drawing/2014/main" id="{ADA58715-9952-40DF-BEDA-EDAD7434AF8F}"/>
                </a:ext>
              </a:extLst>
            </p:cNvPr>
            <p:cNvSpPr/>
            <p:nvPr/>
          </p:nvSpPr>
          <p:spPr>
            <a:xfrm>
              <a:off x="3490866" y="3056107"/>
              <a:ext cx="791007" cy="779955"/>
            </a:xfrm>
            <a:prstGeom prst="ellipse">
              <a:avLst/>
            </a:prstGeom>
            <a:ln w="28575">
              <a:solidFill>
                <a:schemeClr val="bg1"/>
              </a:solidFill>
            </a:ln>
            <a:scene3d>
              <a:camera prst="orthographicFront">
                <a:rot lat="0" lon="0" rev="0"/>
              </a:camera>
              <a:lightRig rig="threePt" dir="t">
                <a:rot lat="0" lon="0" rev="1200000"/>
              </a:lightRig>
            </a:scene3d>
            <a:sp3d>
              <a:bevelT w="63500" h="25400" prst="angle"/>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3D87CB-C0AF-4E6F-AF80-9F3F00337AA5}"/>
                </a:ext>
              </a:extLst>
            </p:cNvPr>
            <p:cNvSpPr/>
            <p:nvPr/>
          </p:nvSpPr>
          <p:spPr>
            <a:xfrm>
              <a:off x="3482560" y="3276034"/>
              <a:ext cx="834396" cy="341632"/>
            </a:xfrm>
            <a:prstGeom prst="rect">
              <a:avLst/>
            </a:prstGeom>
          </p:spPr>
          <p:txBody>
            <a:bodyPr wrap="none">
              <a:spAutoFit/>
            </a:bodyPr>
            <a:lstStyle/>
            <a:p>
              <a:pPr marL="0" indent="0" algn="just" eaLnBrk="1" hangingPunct="1">
                <a:lnSpc>
                  <a:spcPct val="90000"/>
                </a:lnSpc>
                <a:buNone/>
                <a:defRPr/>
              </a:pPr>
              <a:r>
                <a:rPr lang="en-US" b="1" dirty="0" err="1"/>
                <a:t>Tegas</a:t>
              </a:r>
              <a:endParaRPr lang="en-US" b="1" dirty="0"/>
            </a:p>
          </p:txBody>
        </p:sp>
      </p:grpSp>
      <p:grpSp>
        <p:nvGrpSpPr>
          <p:cNvPr id="34" name="Group 33">
            <a:extLst>
              <a:ext uri="{FF2B5EF4-FFF2-40B4-BE49-F238E27FC236}">
                <a16:creationId xmlns:a16="http://schemas.microsoft.com/office/drawing/2014/main" id="{59A45D4C-00C8-4312-AB0E-B56058C4E01F}"/>
              </a:ext>
            </a:extLst>
          </p:cNvPr>
          <p:cNvGrpSpPr/>
          <p:nvPr/>
        </p:nvGrpSpPr>
        <p:grpSpPr>
          <a:xfrm>
            <a:off x="3004350" y="3788014"/>
            <a:ext cx="1352474" cy="1355432"/>
            <a:chOff x="3899350" y="3932030"/>
            <a:chExt cx="1352474" cy="1355432"/>
          </a:xfrm>
        </p:grpSpPr>
        <p:sp>
          <p:nvSpPr>
            <p:cNvPr id="35" name="Oval 34">
              <a:extLst>
                <a:ext uri="{FF2B5EF4-FFF2-40B4-BE49-F238E27FC236}">
                  <a16:creationId xmlns:a16="http://schemas.microsoft.com/office/drawing/2014/main" id="{F3C387C5-168C-4AB7-9DBA-8A858D0C885C}"/>
                </a:ext>
              </a:extLst>
            </p:cNvPr>
            <p:cNvSpPr/>
            <p:nvPr/>
          </p:nvSpPr>
          <p:spPr>
            <a:xfrm>
              <a:off x="3899350" y="3932030"/>
              <a:ext cx="1352474" cy="1355432"/>
            </a:xfrm>
            <a:prstGeom prst="ellipse">
              <a:avLst/>
            </a:prstGeom>
            <a:solidFill>
              <a:schemeClr val="bg2">
                <a:lumMod val="50000"/>
              </a:schemeClr>
            </a:solidFill>
            <a:ln w="28575">
              <a:solidFill>
                <a:schemeClr val="bg1"/>
              </a:solidFill>
            </a:ln>
            <a:scene3d>
              <a:camera prst="orthographicFront">
                <a:rot lat="0" lon="0" rev="0"/>
              </a:camera>
              <a:lightRig rig="threePt" dir="t">
                <a:rot lat="0" lon="0" rev="1200000"/>
              </a:lightRig>
            </a:scene3d>
            <a:sp3d>
              <a:bevelT w="63500" h="25400" prst="angle"/>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31FCD5-1747-490B-8A49-2FCB7EB93CA0}"/>
                </a:ext>
              </a:extLst>
            </p:cNvPr>
            <p:cNvSpPr/>
            <p:nvPr/>
          </p:nvSpPr>
          <p:spPr>
            <a:xfrm>
              <a:off x="4004501" y="4432172"/>
              <a:ext cx="1142172" cy="341632"/>
            </a:xfrm>
            <a:prstGeom prst="rect">
              <a:avLst/>
            </a:prstGeom>
          </p:spPr>
          <p:txBody>
            <a:bodyPr wrap="none">
              <a:spAutoFit/>
            </a:bodyPr>
            <a:lstStyle/>
            <a:p>
              <a:pPr marL="0" indent="0" algn="just" eaLnBrk="1" hangingPunct="1">
                <a:lnSpc>
                  <a:spcPct val="90000"/>
                </a:lnSpc>
                <a:buNone/>
                <a:defRPr/>
              </a:pPr>
              <a:r>
                <a:rPr lang="en-US" b="1" dirty="0" err="1"/>
                <a:t>Tangguh</a:t>
              </a:r>
              <a:endParaRPr lang="en-US" b="1" dirty="0"/>
            </a:p>
          </p:txBody>
        </p:sp>
      </p:grpSp>
      <p:grpSp>
        <p:nvGrpSpPr>
          <p:cNvPr id="37" name="Group 36">
            <a:extLst>
              <a:ext uri="{FF2B5EF4-FFF2-40B4-BE49-F238E27FC236}">
                <a16:creationId xmlns:a16="http://schemas.microsoft.com/office/drawing/2014/main" id="{4BBB750D-DA18-4F73-AA4A-03909FDFBF7B}"/>
              </a:ext>
            </a:extLst>
          </p:cNvPr>
          <p:cNvGrpSpPr/>
          <p:nvPr/>
        </p:nvGrpSpPr>
        <p:grpSpPr>
          <a:xfrm>
            <a:off x="5008517" y="3998203"/>
            <a:ext cx="1096500" cy="1071479"/>
            <a:chOff x="5903517" y="4142219"/>
            <a:chExt cx="1096500" cy="1071479"/>
          </a:xfrm>
        </p:grpSpPr>
        <p:sp>
          <p:nvSpPr>
            <p:cNvPr id="38" name="Oval 37">
              <a:extLst>
                <a:ext uri="{FF2B5EF4-FFF2-40B4-BE49-F238E27FC236}">
                  <a16:creationId xmlns:a16="http://schemas.microsoft.com/office/drawing/2014/main" id="{9FA8DA59-7754-4B1F-8C5E-2DE6A0449BE4}"/>
                </a:ext>
              </a:extLst>
            </p:cNvPr>
            <p:cNvSpPr/>
            <p:nvPr/>
          </p:nvSpPr>
          <p:spPr>
            <a:xfrm>
              <a:off x="5903517" y="4142219"/>
              <a:ext cx="1096500" cy="1071479"/>
            </a:xfrm>
            <a:prstGeom prst="ellipse">
              <a:avLst/>
            </a:prstGeom>
            <a:solidFill>
              <a:srgbClr val="FFC000"/>
            </a:solidFill>
            <a:ln w="28575">
              <a:solidFill>
                <a:schemeClr val="bg1"/>
              </a:solidFill>
            </a:ln>
            <a:scene3d>
              <a:camera prst="orthographicFront">
                <a:rot lat="0" lon="0" rev="0"/>
              </a:camera>
              <a:lightRig rig="threePt" dir="t">
                <a:rot lat="0" lon="0" rev="1200000"/>
              </a:lightRig>
            </a:scene3d>
            <a:sp3d>
              <a:bevelT w="63500" h="25400" prst="angle"/>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C3BA18-609E-40C8-A57C-AD37EDF64AC7}"/>
                </a:ext>
              </a:extLst>
            </p:cNvPr>
            <p:cNvSpPr/>
            <p:nvPr/>
          </p:nvSpPr>
          <p:spPr>
            <a:xfrm>
              <a:off x="5930493" y="4452092"/>
              <a:ext cx="1069524" cy="590931"/>
            </a:xfrm>
            <a:prstGeom prst="rect">
              <a:avLst/>
            </a:prstGeom>
          </p:spPr>
          <p:txBody>
            <a:bodyPr wrap="none">
              <a:spAutoFit/>
            </a:bodyPr>
            <a:lstStyle/>
            <a:p>
              <a:pPr marL="0" indent="0" algn="ctr" eaLnBrk="1" hangingPunct="1">
                <a:lnSpc>
                  <a:spcPct val="90000"/>
                </a:lnSpc>
                <a:buNone/>
                <a:defRPr/>
              </a:pPr>
              <a:r>
                <a:rPr lang="en-US" b="1" dirty="0" err="1"/>
                <a:t>Percaya</a:t>
              </a:r>
              <a:endParaRPr lang="en-US" b="1" dirty="0"/>
            </a:p>
            <a:p>
              <a:pPr marL="0" indent="0" algn="ctr" eaLnBrk="1" hangingPunct="1">
                <a:lnSpc>
                  <a:spcPct val="90000"/>
                </a:lnSpc>
                <a:buNone/>
                <a:defRPr/>
              </a:pPr>
              <a:r>
                <a:rPr lang="en-US" b="1" dirty="0" err="1"/>
                <a:t>diri</a:t>
              </a:r>
              <a:endParaRPr lang="en-US" b="1" dirty="0"/>
            </a:p>
          </p:txBody>
        </p:sp>
      </p:grpSp>
      <p:sp>
        <p:nvSpPr>
          <p:cNvPr id="40" name="Rectangle 2">
            <a:extLst>
              <a:ext uri="{FF2B5EF4-FFF2-40B4-BE49-F238E27FC236}">
                <a16:creationId xmlns:a16="http://schemas.microsoft.com/office/drawing/2014/main" id="{7FE92053-9EC0-4B75-B83E-EFE200FA6063}"/>
              </a:ext>
            </a:extLst>
          </p:cNvPr>
          <p:cNvSpPr txBox="1">
            <a:spLocks noChangeArrowheads="1"/>
          </p:cNvSpPr>
          <p:nvPr/>
        </p:nvSpPr>
        <p:spPr bwMode="auto">
          <a:xfrm>
            <a:off x="2990876" y="260648"/>
            <a:ext cx="6415251" cy="777875"/>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defRPr/>
            </a:pPr>
            <a:r>
              <a:rPr lang="en-US" sz="3200" dirty="0" err="1">
                <a:effectLst>
                  <a:outerShdw blurRad="38100" dist="38100" dir="2700000" algn="tl">
                    <a:srgbClr val="C0C0C0"/>
                  </a:outerShdw>
                </a:effectLst>
              </a:rPr>
              <a:t>Personel</a:t>
            </a:r>
            <a:r>
              <a:rPr lang="en-US" sz="3200" dirty="0">
                <a:effectLst>
                  <a:outerShdw blurRad="38100" dist="38100" dir="2700000" algn="tl">
                    <a:srgbClr val="C0C0C0"/>
                  </a:outerShdw>
                </a:effectLst>
              </a:rPr>
              <a:t> Attribute </a:t>
            </a:r>
            <a:r>
              <a:rPr lang="en-US" sz="3200" dirty="0" err="1">
                <a:effectLst>
                  <a:outerShdw blurRad="38100" dist="38100" dir="2700000" algn="tl">
                    <a:srgbClr val="C0C0C0"/>
                  </a:outerShdw>
                </a:effectLst>
              </a:rPr>
              <a:t>Seorang</a:t>
            </a:r>
            <a:r>
              <a:rPr lang="en-US" sz="3200" dirty="0">
                <a:effectLst>
                  <a:outerShdw blurRad="38100" dist="38100" dir="2700000" algn="tl">
                    <a:srgbClr val="C0C0C0"/>
                  </a:outerShdw>
                </a:effectLst>
              </a:rPr>
              <a:t> Auditor</a:t>
            </a:r>
          </a:p>
        </p:txBody>
      </p:sp>
      <p:sp>
        <p:nvSpPr>
          <p:cNvPr id="41" name="Text Box 4">
            <a:extLst>
              <a:ext uri="{FF2B5EF4-FFF2-40B4-BE49-F238E27FC236}">
                <a16:creationId xmlns:a16="http://schemas.microsoft.com/office/drawing/2014/main" id="{694E3553-BB90-45B2-BD7E-C9176CB7B0C4}"/>
              </a:ext>
            </a:extLst>
          </p:cNvPr>
          <p:cNvSpPr txBox="1">
            <a:spLocks noChangeArrowheads="1"/>
          </p:cNvSpPr>
          <p:nvPr/>
        </p:nvSpPr>
        <p:spPr bwMode="auto">
          <a:xfrm>
            <a:off x="2095876" y="5566223"/>
            <a:ext cx="6544768" cy="831850"/>
          </a:xfrm>
          <a:custGeom>
            <a:avLst/>
            <a:gdLst>
              <a:gd name="connsiteX0" fmla="*/ 0 w 5979840"/>
              <a:gd name="connsiteY0" fmla="*/ 0 h 831850"/>
              <a:gd name="connsiteX1" fmla="*/ 5979840 w 5979840"/>
              <a:gd name="connsiteY1" fmla="*/ 0 h 831850"/>
              <a:gd name="connsiteX2" fmla="*/ 5979840 w 5979840"/>
              <a:gd name="connsiteY2" fmla="*/ 831850 h 831850"/>
              <a:gd name="connsiteX3" fmla="*/ 0 w 5979840"/>
              <a:gd name="connsiteY3" fmla="*/ 831850 h 831850"/>
              <a:gd name="connsiteX4" fmla="*/ 0 w 5979840"/>
              <a:gd name="connsiteY4" fmla="*/ 0 h 831850"/>
              <a:gd name="connsiteX0" fmla="*/ 159372 w 6139212"/>
              <a:gd name="connsiteY0" fmla="*/ 0 h 831850"/>
              <a:gd name="connsiteX1" fmla="*/ 6139212 w 6139212"/>
              <a:gd name="connsiteY1" fmla="*/ 0 h 831850"/>
              <a:gd name="connsiteX2" fmla="*/ 6139212 w 6139212"/>
              <a:gd name="connsiteY2" fmla="*/ 831850 h 831850"/>
              <a:gd name="connsiteX3" fmla="*/ 159372 w 6139212"/>
              <a:gd name="connsiteY3" fmla="*/ 831850 h 831850"/>
              <a:gd name="connsiteX4" fmla="*/ 159372 w 6139212"/>
              <a:gd name="connsiteY4" fmla="*/ 0 h 831850"/>
              <a:gd name="connsiteX0" fmla="*/ 268941 w 6248781"/>
              <a:gd name="connsiteY0" fmla="*/ 0 h 831850"/>
              <a:gd name="connsiteX1" fmla="*/ 6248781 w 6248781"/>
              <a:gd name="connsiteY1" fmla="*/ 0 h 831850"/>
              <a:gd name="connsiteX2" fmla="*/ 6248781 w 6248781"/>
              <a:gd name="connsiteY2" fmla="*/ 831850 h 831850"/>
              <a:gd name="connsiteX3" fmla="*/ 268941 w 6248781"/>
              <a:gd name="connsiteY3" fmla="*/ 831850 h 831850"/>
              <a:gd name="connsiteX4" fmla="*/ 268941 w 6248781"/>
              <a:gd name="connsiteY4" fmla="*/ 0 h 831850"/>
              <a:gd name="connsiteX0" fmla="*/ 268941 w 6384247"/>
              <a:gd name="connsiteY0" fmla="*/ 0 h 831850"/>
              <a:gd name="connsiteX1" fmla="*/ 6248781 w 6384247"/>
              <a:gd name="connsiteY1" fmla="*/ 0 h 831850"/>
              <a:gd name="connsiteX2" fmla="*/ 6248781 w 6384247"/>
              <a:gd name="connsiteY2" fmla="*/ 831850 h 831850"/>
              <a:gd name="connsiteX3" fmla="*/ 268941 w 6384247"/>
              <a:gd name="connsiteY3" fmla="*/ 831850 h 831850"/>
              <a:gd name="connsiteX4" fmla="*/ 268941 w 6384247"/>
              <a:gd name="connsiteY4" fmla="*/ 0 h 831850"/>
              <a:gd name="connsiteX0" fmla="*/ 268941 w 6491014"/>
              <a:gd name="connsiteY0" fmla="*/ 0 h 831850"/>
              <a:gd name="connsiteX1" fmla="*/ 6248781 w 6491014"/>
              <a:gd name="connsiteY1" fmla="*/ 0 h 831850"/>
              <a:gd name="connsiteX2" fmla="*/ 6248781 w 6491014"/>
              <a:gd name="connsiteY2" fmla="*/ 831850 h 831850"/>
              <a:gd name="connsiteX3" fmla="*/ 268941 w 6491014"/>
              <a:gd name="connsiteY3" fmla="*/ 831850 h 831850"/>
              <a:gd name="connsiteX4" fmla="*/ 268941 w 6491014"/>
              <a:gd name="connsiteY4" fmla="*/ 0 h 831850"/>
              <a:gd name="connsiteX0" fmla="*/ 268941 w 6519218"/>
              <a:gd name="connsiteY0" fmla="*/ 0 h 831850"/>
              <a:gd name="connsiteX1" fmla="*/ 6248781 w 6519218"/>
              <a:gd name="connsiteY1" fmla="*/ 0 h 831850"/>
              <a:gd name="connsiteX2" fmla="*/ 6248781 w 6519218"/>
              <a:gd name="connsiteY2" fmla="*/ 831850 h 831850"/>
              <a:gd name="connsiteX3" fmla="*/ 268941 w 6519218"/>
              <a:gd name="connsiteY3" fmla="*/ 831850 h 831850"/>
              <a:gd name="connsiteX4" fmla="*/ 268941 w 6519218"/>
              <a:gd name="connsiteY4" fmla="*/ 0 h 831850"/>
              <a:gd name="connsiteX0" fmla="*/ 268941 w 6544768"/>
              <a:gd name="connsiteY0" fmla="*/ 0 h 831850"/>
              <a:gd name="connsiteX1" fmla="*/ 6248781 w 6544768"/>
              <a:gd name="connsiteY1" fmla="*/ 0 h 831850"/>
              <a:gd name="connsiteX2" fmla="*/ 6248781 w 6544768"/>
              <a:gd name="connsiteY2" fmla="*/ 831850 h 831850"/>
              <a:gd name="connsiteX3" fmla="*/ 268941 w 6544768"/>
              <a:gd name="connsiteY3" fmla="*/ 831850 h 831850"/>
              <a:gd name="connsiteX4" fmla="*/ 268941 w 6544768"/>
              <a:gd name="connsiteY4" fmla="*/ 0 h 8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768" h="831850">
                <a:moveTo>
                  <a:pt x="268941" y="0"/>
                </a:moveTo>
                <a:lnTo>
                  <a:pt x="6248781" y="0"/>
                </a:lnTo>
                <a:cubicBezTo>
                  <a:pt x="6625299" y="8342"/>
                  <a:pt x="6661157" y="805579"/>
                  <a:pt x="6248781" y="831850"/>
                </a:cubicBezTo>
                <a:lnTo>
                  <a:pt x="268941" y="831850"/>
                </a:lnTo>
                <a:cubicBezTo>
                  <a:pt x="-89647" y="823508"/>
                  <a:pt x="-89647" y="8341"/>
                  <a:pt x="268941" y="0"/>
                </a:cubicBezTo>
                <a:close/>
              </a:path>
            </a:pathLst>
          </a:custGeom>
          <a:solidFill>
            <a:srgbClr val="99CCFF"/>
          </a:solidFill>
          <a:ln w="9525">
            <a:solidFill>
              <a:schemeClr val="tx1"/>
            </a:solidFill>
            <a:miter lim="800000"/>
            <a:headEnd/>
            <a:tailEnd/>
          </a:ln>
          <a:effectLst>
            <a:outerShdw dist="107763" dir="2700000" algn="ctr" rotWithShape="0">
              <a:schemeClr val="bg2">
                <a:alpha val="50000"/>
              </a:schemeClr>
            </a:outerShdw>
          </a:effectLst>
        </p:spPr>
        <p:txBody>
          <a:bodyPr wrap="square">
            <a:spAutoFit/>
          </a:bodyPr>
          <a:lstStyle/>
          <a:p>
            <a:pPr algn="ctr" eaLnBrk="0" hangingPunct="0">
              <a:spcBef>
                <a:spcPct val="50000"/>
              </a:spcBef>
              <a:defRPr/>
            </a:pPr>
            <a:r>
              <a:rPr lang="en-US" sz="2400" i="1" dirty="0">
                <a:latin typeface="Times New Roman" pitchFamily="18" charset="0"/>
              </a:rPr>
              <a:t>FAIRNESS</a:t>
            </a:r>
            <a:r>
              <a:rPr lang="en-US" sz="2400" dirty="0">
                <a:latin typeface="Times New Roman" pitchFamily="18" charset="0"/>
              </a:rPr>
              <a:t> </a:t>
            </a:r>
            <a:r>
              <a:rPr lang="en-US" sz="2400" dirty="0" err="1">
                <a:latin typeface="Times New Roman" pitchFamily="18" charset="0"/>
              </a:rPr>
              <a:t>dalam</a:t>
            </a:r>
            <a:r>
              <a:rPr lang="en-US" sz="2400" dirty="0">
                <a:latin typeface="Times New Roman" pitchFamily="18" charset="0"/>
              </a:rPr>
              <a:t> </a:t>
            </a:r>
            <a:r>
              <a:rPr lang="en-US" sz="2400" dirty="0" err="1">
                <a:latin typeface="Times New Roman" pitchFamily="18" charset="0"/>
              </a:rPr>
              <a:t>mendapatkan</a:t>
            </a:r>
            <a:r>
              <a:rPr lang="en-US" sz="2400" dirty="0">
                <a:latin typeface="Times New Roman" pitchFamily="18" charset="0"/>
              </a:rPr>
              <a:t> </a:t>
            </a:r>
            <a:r>
              <a:rPr lang="en-US" sz="2400" dirty="0" err="1">
                <a:latin typeface="Times New Roman" pitchFamily="18" charset="0"/>
              </a:rPr>
              <a:t>bukti</a:t>
            </a:r>
            <a:r>
              <a:rPr lang="en-US" sz="2400" dirty="0">
                <a:latin typeface="Times New Roman" pitchFamily="18" charset="0"/>
              </a:rPr>
              <a:t> audit </a:t>
            </a:r>
            <a:r>
              <a:rPr lang="en-US" sz="2400" dirty="0" err="1">
                <a:latin typeface="Times New Roman" pitchFamily="18" charset="0"/>
              </a:rPr>
              <a:t>dan</a:t>
            </a:r>
            <a:r>
              <a:rPr lang="en-US" sz="2400" dirty="0">
                <a:latin typeface="Times New Roman" pitchFamily="18" charset="0"/>
              </a:rPr>
              <a:t> </a:t>
            </a:r>
            <a:r>
              <a:rPr lang="en-US" sz="2400" dirty="0" err="1">
                <a:latin typeface="Times New Roman" pitchFamily="18" charset="0"/>
              </a:rPr>
              <a:t>dikonfirmasikan</a:t>
            </a:r>
            <a:r>
              <a:rPr lang="en-US" sz="2400" dirty="0">
                <a:latin typeface="Times New Roman" pitchFamily="18" charset="0"/>
              </a:rPr>
              <a:t> </a:t>
            </a:r>
            <a:r>
              <a:rPr lang="en-US" sz="2400" dirty="0" err="1">
                <a:latin typeface="Times New Roman" pitchFamily="18" charset="0"/>
              </a:rPr>
              <a:t>dengan</a:t>
            </a:r>
            <a:r>
              <a:rPr lang="en-US" sz="2400" dirty="0">
                <a:latin typeface="Times New Roman" pitchFamily="18" charset="0"/>
              </a:rPr>
              <a:t> </a:t>
            </a:r>
            <a:r>
              <a:rPr lang="en-US" sz="2400" dirty="0" err="1">
                <a:latin typeface="Times New Roman" pitchFamily="18" charset="0"/>
              </a:rPr>
              <a:t>auditee</a:t>
            </a:r>
            <a:r>
              <a:rPr lang="en-US" sz="2400" dirty="0">
                <a:latin typeface="Times New Roman" pitchFamily="18" charset="0"/>
              </a:rPr>
              <a:t> !!</a:t>
            </a:r>
          </a:p>
        </p:txBody>
      </p:sp>
      <p:pic>
        <p:nvPicPr>
          <p:cNvPr id="42" name="Picture 4" descr="http://rlv.zcache.com/i_love_my_auditor_2_inch_round_button-re5cebe016bbd408595a99b9e340fcbab_x7j3i_8byvr_324.jpg">
            <a:extLst>
              <a:ext uri="{FF2B5EF4-FFF2-40B4-BE49-F238E27FC236}">
                <a16:creationId xmlns:a16="http://schemas.microsoft.com/office/drawing/2014/main" id="{9B05A54B-E958-45B0-A474-664EE4654C2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2840" b="89815" l="26235" r="89815"/>
                    </a14:imgEffect>
                  </a14:imgLayer>
                </a14:imgProps>
              </a:ext>
              <a:ext uri="{28A0092B-C50C-407E-A947-70E740481C1C}">
                <a14:useLocalDpi xmlns:a14="http://schemas.microsoft.com/office/drawing/2010/main" val="0"/>
              </a:ext>
            </a:extLst>
          </a:blip>
          <a:srcRect/>
          <a:stretch>
            <a:fillRect/>
          </a:stretch>
        </p:blipFill>
        <p:spPr bwMode="auto">
          <a:xfrm>
            <a:off x="6640368" y="2965824"/>
            <a:ext cx="2357690" cy="2357692"/>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1F409EC5-0D9B-4AE5-A1A8-54816A0A4363}"/>
              </a:ext>
            </a:extLst>
          </p:cNvPr>
          <p:cNvCxnSpPr/>
          <p:nvPr/>
        </p:nvCxnSpPr>
        <p:spPr>
          <a:xfrm>
            <a:off x="3680587" y="836712"/>
            <a:ext cx="3468732"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014FAA36-D462-4AD0-9374-B460D45E4BC0}"/>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1099287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0-#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8"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 presetClass="entr" presetSubtype="8"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0-#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2"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1+#ppt_w/2"/>
                                          </p:val>
                                        </p:tav>
                                        <p:tav tm="100000">
                                          <p:val>
                                            <p:strVal val="#ppt_x"/>
                                          </p:val>
                                        </p:tav>
                                      </p:tavLst>
                                    </p:anim>
                                    <p:anim calcmode="lin" valueType="num">
                                      <p:cBhvr additive="base">
                                        <p:cTn id="35" dur="500" fill="hold"/>
                                        <p:tgtEl>
                                          <p:spTgt spid="25"/>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2" presetClass="entr" presetSubtype="2"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1+#ppt_w/2"/>
                                          </p:val>
                                        </p:tav>
                                        <p:tav tm="100000">
                                          <p:val>
                                            <p:strVal val="#ppt_x"/>
                                          </p:val>
                                        </p:tav>
                                      </p:tavLst>
                                    </p:anim>
                                    <p:anim calcmode="lin" valueType="num">
                                      <p:cBhvr additive="base">
                                        <p:cTn id="40" dur="500" fill="hold"/>
                                        <p:tgtEl>
                                          <p:spTgt spid="28"/>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2"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additive="base">
                                        <p:cTn id="44" dur="500" fill="hold"/>
                                        <p:tgtEl>
                                          <p:spTgt spid="31"/>
                                        </p:tgtEl>
                                        <p:attrNameLst>
                                          <p:attrName>ppt_x</p:attrName>
                                        </p:attrNameLst>
                                      </p:cBhvr>
                                      <p:tavLst>
                                        <p:tav tm="0">
                                          <p:val>
                                            <p:strVal val="1+#ppt_w/2"/>
                                          </p:val>
                                        </p:tav>
                                        <p:tav tm="100000">
                                          <p:val>
                                            <p:strVal val="#ppt_x"/>
                                          </p:val>
                                        </p:tav>
                                      </p:tavLst>
                                    </p:anim>
                                    <p:anim calcmode="lin" valueType="num">
                                      <p:cBhvr additive="base">
                                        <p:cTn id="45" dur="500" fill="hold"/>
                                        <p:tgtEl>
                                          <p:spTgt spid="31"/>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8" fill="hold"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0-#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2" presetClass="entr" presetSubtype="8" fill="hold"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additive="base">
                                        <p:cTn id="54" dur="500" fill="hold"/>
                                        <p:tgtEl>
                                          <p:spTgt spid="37"/>
                                        </p:tgtEl>
                                        <p:attrNameLst>
                                          <p:attrName>ppt_x</p:attrName>
                                        </p:attrNameLst>
                                      </p:cBhvr>
                                      <p:tavLst>
                                        <p:tav tm="0">
                                          <p:val>
                                            <p:strVal val="0-#ppt_w/2"/>
                                          </p:val>
                                        </p:tav>
                                        <p:tav tm="100000">
                                          <p:val>
                                            <p:strVal val="#ppt_x"/>
                                          </p:val>
                                        </p:tav>
                                      </p:tavLst>
                                    </p:anim>
                                    <p:anim calcmode="lin" valueType="num">
                                      <p:cBhvr additive="base">
                                        <p:cTn id="55" dur="500" fill="hold"/>
                                        <p:tgtEl>
                                          <p:spTgt spid="37"/>
                                        </p:tgtEl>
                                        <p:attrNameLst>
                                          <p:attrName>ppt_y</p:attrName>
                                        </p:attrNameLst>
                                      </p:cBhvr>
                                      <p:tavLst>
                                        <p:tav tm="0">
                                          <p:val>
                                            <p:strVal val="#ppt_y"/>
                                          </p:val>
                                        </p:tav>
                                        <p:tav tm="100000">
                                          <p:val>
                                            <p:strVal val="#ppt_y"/>
                                          </p:val>
                                        </p:tav>
                                      </p:tavLst>
                                    </p:anim>
                                  </p:childTnLst>
                                </p:cTn>
                              </p:par>
                            </p:childTnLst>
                          </p:cTn>
                        </p:par>
                        <p:par>
                          <p:cTn id="56" fill="hold">
                            <p:stCondLst>
                              <p:cond delay="5500"/>
                            </p:stCondLst>
                            <p:childTnLst>
                              <p:par>
                                <p:cTn id="57" presetID="2" presetClass="entr" presetSubtype="2" fill="hold" nodeType="after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additive="base">
                                        <p:cTn id="59" dur="500" fill="hold"/>
                                        <p:tgtEl>
                                          <p:spTgt spid="42"/>
                                        </p:tgtEl>
                                        <p:attrNameLst>
                                          <p:attrName>ppt_x</p:attrName>
                                        </p:attrNameLst>
                                      </p:cBhvr>
                                      <p:tavLst>
                                        <p:tav tm="0">
                                          <p:val>
                                            <p:strVal val="1+#ppt_w/2"/>
                                          </p:val>
                                        </p:tav>
                                        <p:tav tm="100000">
                                          <p:val>
                                            <p:strVal val="#ppt_x"/>
                                          </p:val>
                                        </p:tav>
                                      </p:tavLst>
                                    </p:anim>
                                    <p:anim calcmode="lin" valueType="num">
                                      <p:cBhvr additive="base">
                                        <p:cTn id="60" dur="500" fill="hold"/>
                                        <p:tgtEl>
                                          <p:spTgt spid="42"/>
                                        </p:tgtEl>
                                        <p:attrNameLst>
                                          <p:attrName>ppt_y</p:attrName>
                                        </p:attrNameLst>
                                      </p:cBhvr>
                                      <p:tavLst>
                                        <p:tav tm="0">
                                          <p:val>
                                            <p:strVal val="#ppt_y"/>
                                          </p:val>
                                        </p:tav>
                                        <p:tav tm="100000">
                                          <p:val>
                                            <p:strVal val="#ppt_y"/>
                                          </p:val>
                                        </p:tav>
                                      </p:tavLst>
                                    </p:anim>
                                  </p:childTnLst>
                                </p:cTn>
                              </p:par>
                            </p:childTnLst>
                          </p:cTn>
                        </p:par>
                        <p:par>
                          <p:cTn id="61" fill="hold">
                            <p:stCondLst>
                              <p:cond delay="6000"/>
                            </p:stCondLst>
                            <p:childTnLst>
                              <p:par>
                                <p:cTn id="62" presetID="2" presetClass="entr" presetSubtype="4"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anim calcmode="lin" valueType="num">
                                      <p:cBhvr additive="base">
                                        <p:cTn id="64" dur="500" fill="hold"/>
                                        <p:tgtEl>
                                          <p:spTgt spid="41"/>
                                        </p:tgtEl>
                                        <p:attrNameLst>
                                          <p:attrName>ppt_x</p:attrName>
                                        </p:attrNameLst>
                                      </p:cBhvr>
                                      <p:tavLst>
                                        <p:tav tm="0">
                                          <p:val>
                                            <p:strVal val="#ppt_x"/>
                                          </p:val>
                                        </p:tav>
                                        <p:tav tm="100000">
                                          <p:val>
                                            <p:strVal val="#ppt_x"/>
                                          </p:val>
                                        </p:tav>
                                      </p:tavLst>
                                    </p:anim>
                                    <p:anim calcmode="lin" valueType="num">
                                      <p:cBhvr additive="base">
                                        <p:cTn id="6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F1CBA9-E80A-4D46-BF99-5CB6FCD8AA5F}"/>
              </a:ext>
            </a:extLst>
          </p:cNvPr>
          <p:cNvSpPr>
            <a:spLocks noGrp="1"/>
          </p:cNvSpPr>
          <p:nvPr>
            <p:ph type="sldNum" sz="quarter" idx="11"/>
          </p:nvPr>
        </p:nvSpPr>
        <p:spPr/>
        <p:txBody>
          <a:bodyPr/>
          <a:lstStyle/>
          <a:p>
            <a:pPr>
              <a:defRPr/>
            </a:pPr>
            <a:fld id="{951E294F-72DE-41A5-9F6B-C472FF37EFDE}" type="slidenum">
              <a:rPr lang="id-ID" smtClean="0"/>
              <a:pPr>
                <a:defRPr/>
              </a:pPr>
              <a:t>61</a:t>
            </a:fld>
            <a:endParaRPr lang="id-ID"/>
          </a:p>
        </p:txBody>
      </p:sp>
      <p:sp>
        <p:nvSpPr>
          <p:cNvPr id="36" name="Slide Number Placeholder 4"/>
          <p:cNvSpPr txBox="1">
            <a:spLocks/>
          </p:cNvSpPr>
          <p:nvPr/>
        </p:nvSpPr>
        <p:spPr>
          <a:xfrm>
            <a:off x="8737600" y="6553200"/>
            <a:ext cx="23114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479658B-7F9C-4333-9499-869B8642C574}" type="slidenum">
              <a:rPr kumimoji="0" lang="en-US" sz="12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61</a:t>
            </a:fld>
            <a:endParaRPr kumimoji="0" lang="en-US" sz="1200" b="0" i="0" u="none" strike="noStrike" kern="1200" cap="none" spc="0" normalizeH="0" baseline="0" noProof="0" dirty="0">
              <a:ln>
                <a:noFill/>
              </a:ln>
              <a:solidFill>
                <a:schemeClr val="tx1"/>
              </a:solidFill>
              <a:effectLst/>
              <a:uLnTx/>
              <a:uFillTx/>
              <a:latin typeface="Arial" charset="0"/>
              <a:ea typeface="+mn-ea"/>
              <a:cs typeface="+mn-cs"/>
            </a:endParaRPr>
          </a:p>
        </p:txBody>
      </p:sp>
      <p:graphicFrame>
        <p:nvGraphicFramePr>
          <p:cNvPr id="6" name="Table 5">
            <a:extLst>
              <a:ext uri="{FF2B5EF4-FFF2-40B4-BE49-F238E27FC236}">
                <a16:creationId xmlns:a16="http://schemas.microsoft.com/office/drawing/2014/main" id="{1B9D1E5D-D9F8-40E5-9705-2010EABFA2A4}"/>
              </a:ext>
            </a:extLst>
          </p:cNvPr>
          <p:cNvGraphicFramePr>
            <a:graphicFrameLocks noGrp="1"/>
          </p:cNvGraphicFramePr>
          <p:nvPr>
            <p:extLst>
              <p:ext uri="{D42A27DB-BD31-4B8C-83A1-F6EECF244321}">
                <p14:modId xmlns:p14="http://schemas.microsoft.com/office/powerpoint/2010/main" val="4098647668"/>
              </p:ext>
            </p:extLst>
          </p:nvPr>
        </p:nvGraphicFramePr>
        <p:xfrm>
          <a:off x="469904" y="1240367"/>
          <a:ext cx="8826495" cy="5093257"/>
        </p:xfrm>
        <a:graphic>
          <a:graphicData uri="http://schemas.openxmlformats.org/drawingml/2006/table">
            <a:tbl>
              <a:tblPr firstRow="1" bandRow="1">
                <a:tableStyleId>{5940675A-B579-460E-94D1-54222C63F5DA}</a:tableStyleId>
              </a:tblPr>
              <a:tblGrid>
                <a:gridCol w="8826495">
                  <a:extLst>
                    <a:ext uri="{9D8B030D-6E8A-4147-A177-3AD203B41FA5}">
                      <a16:colId xmlns:a16="http://schemas.microsoft.com/office/drawing/2014/main" val="2473251085"/>
                    </a:ext>
                  </a:extLst>
                </a:gridCol>
              </a:tblGrid>
              <a:tr h="506725">
                <a:tc>
                  <a:txBody>
                    <a:bodyPr/>
                    <a:lstStyle/>
                    <a:p>
                      <a:pPr algn="ctr"/>
                      <a:r>
                        <a:rPr lang="id-ID" dirty="0"/>
                        <a:t>AUDITOR</a:t>
                      </a:r>
                    </a:p>
                  </a:txBody>
                  <a:tcPr anchor="ctr"/>
                </a:tc>
                <a:extLst>
                  <a:ext uri="{0D108BD9-81ED-4DB2-BD59-A6C34878D82A}">
                    <a16:rowId xmlns:a16="http://schemas.microsoft.com/office/drawing/2014/main" val="1964266698"/>
                  </a:ext>
                </a:extLst>
              </a:tr>
              <a:tr h="383964">
                <a:tc>
                  <a:txBody>
                    <a:bodyPr/>
                    <a:lstStyle/>
                    <a:p>
                      <a:r>
                        <a:rPr lang="id-ID" sz="1600" u="none" strike="noStrike" kern="1200" baseline="0" dirty="0"/>
                        <a:t>1. Pemahaman tentang prinsip-prinsip, proses dan metode audit, diantaranya:</a:t>
                      </a:r>
                      <a:endParaRPr lang="id-ID" sz="16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2482812759"/>
                  </a:ext>
                </a:extLst>
              </a:tr>
              <a:tr h="3207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u="none" strike="noStrike" kern="1200" baseline="0" dirty="0"/>
                        <a:t>    - Memahami risiko dan peluang terkait dengan objek yang diaudit</a:t>
                      </a:r>
                      <a:endParaRPr lang="id-ID" sz="1600" dirty="0"/>
                    </a:p>
                  </a:txBody>
                  <a:tcPr/>
                </a:tc>
                <a:extLst>
                  <a:ext uri="{0D108BD9-81ED-4DB2-BD59-A6C34878D82A}">
                    <a16:rowId xmlns:a16="http://schemas.microsoft.com/office/drawing/2014/main" val="3684641121"/>
                  </a:ext>
                </a:extLst>
              </a:tr>
              <a:tr h="349908">
                <a:tc>
                  <a:txBody>
                    <a:bodyPr/>
                    <a:lstStyle/>
                    <a:p>
                      <a:r>
                        <a:rPr lang="id-ID" dirty="0"/>
                        <a:t>   - </a:t>
                      </a:r>
                      <a:r>
                        <a:rPr lang="id-ID" sz="1600" u="none" strike="noStrike" kern="1200" baseline="0" dirty="0"/>
                        <a:t>Memahami konsep Risk-based audit</a:t>
                      </a:r>
                      <a:endParaRPr lang="id-ID" sz="16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3855101992"/>
                  </a:ext>
                </a:extLst>
              </a:tr>
              <a:tr h="352334">
                <a:tc>
                  <a:txBody>
                    <a:bodyPr/>
                    <a:lstStyle/>
                    <a:p>
                      <a:r>
                        <a:rPr lang="id-ID" sz="1800" u="none" strike="noStrike" kern="1200" baseline="0" dirty="0"/>
                        <a:t>    </a:t>
                      </a:r>
                      <a:r>
                        <a:rPr lang="id-ID" sz="1600" u="none" strike="noStrike" kern="1200" baseline="0" dirty="0"/>
                        <a:t>- Audit diprioritaskan pada hal-hal yang penting/signifikan</a:t>
                      </a:r>
                      <a:endParaRPr lang="id-ID" sz="16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1064630715"/>
                  </a:ext>
                </a:extLst>
              </a:tr>
              <a:tr h="320749">
                <a:tc>
                  <a:txBody>
                    <a:bodyPr/>
                    <a:lstStyle/>
                    <a:p>
                      <a:r>
                        <a:rPr lang="id-ID" sz="1800" u="none" strike="noStrike" kern="1200" baseline="0" dirty="0"/>
                        <a:t>    </a:t>
                      </a:r>
                      <a:r>
                        <a:rPr lang="id-ID" sz="1600" u="none" strike="noStrike" kern="1200" baseline="0" dirty="0"/>
                        <a:t>- Mampu berkomunikasi yang baik, lisan maupun tertulis</a:t>
                      </a:r>
                      <a:endParaRPr lang="id-ID" sz="16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3894686957"/>
                  </a:ext>
                </a:extLst>
              </a:tr>
              <a:tr h="349908">
                <a:tc>
                  <a:txBody>
                    <a:bodyPr/>
                    <a:lstStyle/>
                    <a:p>
                      <a:r>
                        <a:rPr lang="id-ID" sz="1800" u="none" strike="noStrike" kern="1200" baseline="0" dirty="0"/>
                        <a:t>    </a:t>
                      </a:r>
                      <a:r>
                        <a:rPr lang="id-ID" sz="1600" u="none" strike="noStrike" kern="1200" baseline="0" dirty="0"/>
                        <a:t>- Memahami teknik sampling audit yang efektif</a:t>
                      </a:r>
                      <a:endParaRPr lang="id-ID" sz="16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3291024663"/>
                  </a:ext>
                </a:extLst>
              </a:tr>
              <a:tr h="349908">
                <a:tc>
                  <a:txBody>
                    <a:bodyPr/>
                    <a:lstStyle/>
                    <a:p>
                      <a:r>
                        <a:rPr lang="id-ID" sz="1600" u="none" strike="noStrike" kern="1200" baseline="0" dirty="0"/>
                        <a:t>    - Menjaga kerahasiaan dan keamanan informasi</a:t>
                      </a:r>
                      <a:endParaRPr lang="id-ID" sz="16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1571992408"/>
                  </a:ext>
                </a:extLst>
              </a:tr>
              <a:tr h="349908">
                <a:tc>
                  <a:txBody>
                    <a:bodyPr/>
                    <a:lstStyle/>
                    <a:p>
                      <a:r>
                        <a:rPr lang="id-ID" sz="1600" u="none" strike="noStrike" kern="1200" baseline="0" dirty="0"/>
                        <a:t>2. Memahami Sistem Manajemen ISO 9001 dan referensi lainnya, seperti:</a:t>
                      </a:r>
                      <a:endParaRPr lang="id-ID" sz="16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191752196"/>
                  </a:ext>
                </a:extLst>
              </a:tr>
              <a:tr h="349908">
                <a:tc>
                  <a:txBody>
                    <a:bodyPr/>
                    <a:lstStyle/>
                    <a:p>
                      <a:r>
                        <a:rPr lang="id-ID" sz="1600" u="none" strike="noStrike" kern="1200" baseline="0" dirty="0"/>
                        <a:t>    - Prosedur, customer spesifik requirement</a:t>
                      </a:r>
                      <a:endParaRPr lang="id-ID" sz="16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1149450674"/>
                  </a:ext>
                </a:extLst>
              </a:tr>
              <a:tr h="349908">
                <a:tc>
                  <a:txBody>
                    <a:bodyPr/>
                    <a:lstStyle/>
                    <a:p>
                      <a:r>
                        <a:rPr lang="id-ID" sz="1600" u="none" strike="noStrike" kern="1200" baseline="0" dirty="0"/>
                        <a:t>3. Memahami Organisasi &amp; konteksnya, seperti:</a:t>
                      </a:r>
                      <a:endParaRPr lang="id-ID" sz="16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74102289"/>
                  </a:ext>
                </a:extLst>
              </a:tr>
              <a:tr h="349908">
                <a:tc>
                  <a:txBody>
                    <a:bodyPr/>
                    <a:lstStyle/>
                    <a:p>
                      <a:r>
                        <a:rPr lang="id-ID" sz="1600" u="none" strike="noStrike" kern="1200" baseline="0" dirty="0"/>
                        <a:t>    - isu-isu internal dan eksternal</a:t>
                      </a:r>
                      <a:endParaRPr lang="id-ID" sz="16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922308292"/>
                  </a:ext>
                </a:extLst>
              </a:tr>
              <a:tr h="320749">
                <a:tc>
                  <a:txBody>
                    <a:bodyPr/>
                    <a:lstStyle/>
                    <a:p>
                      <a:r>
                        <a:rPr lang="id-ID" sz="1600" u="none" strike="noStrike" kern="1200" baseline="0" dirty="0"/>
                        <a:t>    - Kebutuhan dan harapan pihak-pihak yang berkepentingan</a:t>
                      </a:r>
                      <a:endParaRPr lang="id-ID" sz="16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4073734639"/>
                  </a:ext>
                </a:extLst>
              </a:tr>
              <a:tr h="320749">
                <a:tc>
                  <a:txBody>
                    <a:bodyPr/>
                    <a:lstStyle/>
                    <a:p>
                      <a:r>
                        <a:rPr lang="id-ID" sz="1600" u="none" strike="noStrike" kern="1200" baseline="0" dirty="0"/>
                        <a:t>4. Peraturan perundangan yang berlaku dan persyaratan lainnya</a:t>
                      </a:r>
                      <a:endParaRPr lang="id-ID" sz="16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3466835468"/>
                  </a:ext>
                </a:extLst>
              </a:tr>
            </a:tbl>
          </a:graphicData>
        </a:graphic>
      </p:graphicFrame>
      <p:sp>
        <p:nvSpPr>
          <p:cNvPr id="41" name="Rectangle 2">
            <a:extLst>
              <a:ext uri="{FF2B5EF4-FFF2-40B4-BE49-F238E27FC236}">
                <a16:creationId xmlns:a16="http://schemas.microsoft.com/office/drawing/2014/main" id="{F77AACB2-0BAF-4BA3-82D4-D980F367DCAE}"/>
              </a:ext>
            </a:extLst>
          </p:cNvPr>
          <p:cNvSpPr>
            <a:spLocks noGrp="1" noChangeArrowheads="1"/>
          </p:cNvSpPr>
          <p:nvPr>
            <p:ph type="title"/>
          </p:nvPr>
        </p:nvSpPr>
        <p:spPr>
          <a:xfrm>
            <a:off x="2590800" y="-27384"/>
            <a:ext cx="6905952" cy="1143000"/>
          </a:xfrm>
        </p:spPr>
        <p:txBody>
          <a:bodyPr>
            <a:normAutofit/>
          </a:bodyPr>
          <a:lstStyle/>
          <a:p>
            <a:pPr eaLnBrk="1" hangingPunct="1"/>
            <a:r>
              <a:rPr lang="en-US" sz="2800" dirty="0"/>
              <a:t>K</a:t>
            </a:r>
            <a:r>
              <a:rPr lang="id-ID" sz="2800" dirty="0"/>
              <a:t>OMPETENSI </a:t>
            </a:r>
            <a:r>
              <a:rPr lang="en-US" sz="2800" dirty="0"/>
              <a:t>AUDITOR</a:t>
            </a:r>
            <a:r>
              <a:rPr lang="id-ID" sz="2800" dirty="0"/>
              <a:t> &amp; AUDIT TEAM LEADER</a:t>
            </a:r>
            <a:endParaRPr lang="en-US" sz="2800" dirty="0"/>
          </a:p>
        </p:txBody>
      </p:sp>
      <p:sp>
        <p:nvSpPr>
          <p:cNvPr id="42" name="Rectangle 41">
            <a:extLst>
              <a:ext uri="{FF2B5EF4-FFF2-40B4-BE49-F238E27FC236}">
                <a16:creationId xmlns:a16="http://schemas.microsoft.com/office/drawing/2014/main" id="{A124DEFE-8CCB-4983-B395-8E4E4DC80ABA}"/>
              </a:ext>
            </a:extLst>
          </p:cNvPr>
          <p:cNvSpPr/>
          <p:nvPr/>
        </p:nvSpPr>
        <p:spPr>
          <a:xfrm>
            <a:off x="4167182" y="994079"/>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6E8D6748-691F-4DA6-B706-B968949861C3}"/>
              </a:ext>
            </a:extLst>
          </p:cNvPr>
          <p:cNvSpPr>
            <a:spLocks noGrp="1"/>
          </p:cNvSpPr>
          <p:nvPr>
            <p:ph type="ftr" sz="quarter" idx="3"/>
          </p:nvPr>
        </p:nvSpPr>
        <p:spPr/>
        <p:txBody>
          <a:bodyPr/>
          <a:lstStyle/>
          <a:p>
            <a:r>
              <a:rPr lang="pt-BR" sz="1200"/>
              <a:t>Audit integrasi IATF, ISO 14001&amp; ISO 45001  1/rev 00© Copyright Sentral Sistem, Jun 2019</a:t>
            </a:r>
            <a:endParaRPr lang="en-US" sz="1200" dirty="0"/>
          </a:p>
        </p:txBody>
      </p:sp>
    </p:spTree>
    <p:extLst>
      <p:ext uri="{BB962C8B-B14F-4D97-AF65-F5344CB8AC3E}">
        <p14:creationId xmlns:p14="http://schemas.microsoft.com/office/powerpoint/2010/main" val="2684537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F1CBA9-E80A-4D46-BF99-5CB6FCD8AA5F}"/>
              </a:ext>
            </a:extLst>
          </p:cNvPr>
          <p:cNvSpPr>
            <a:spLocks noGrp="1"/>
          </p:cNvSpPr>
          <p:nvPr>
            <p:ph type="sldNum" sz="quarter" idx="11"/>
          </p:nvPr>
        </p:nvSpPr>
        <p:spPr/>
        <p:txBody>
          <a:bodyPr/>
          <a:lstStyle/>
          <a:p>
            <a:pPr>
              <a:defRPr/>
            </a:pPr>
            <a:fld id="{951E294F-72DE-41A5-9F6B-C472FF37EFDE}" type="slidenum">
              <a:rPr lang="id-ID" smtClean="0"/>
              <a:pPr>
                <a:defRPr/>
              </a:pPr>
              <a:t>62</a:t>
            </a:fld>
            <a:endParaRPr lang="id-ID"/>
          </a:p>
        </p:txBody>
      </p:sp>
      <p:sp>
        <p:nvSpPr>
          <p:cNvPr id="36" name="Slide Number Placeholder 4"/>
          <p:cNvSpPr txBox="1">
            <a:spLocks/>
          </p:cNvSpPr>
          <p:nvPr/>
        </p:nvSpPr>
        <p:spPr>
          <a:xfrm>
            <a:off x="8737600" y="6553200"/>
            <a:ext cx="23114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479658B-7F9C-4333-9499-869B8642C574}" type="slidenum">
              <a:rPr kumimoji="0" lang="en-US" sz="12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dirty="0">
              <a:ln>
                <a:noFill/>
              </a:ln>
              <a:solidFill>
                <a:schemeClr val="tx1"/>
              </a:solidFill>
              <a:effectLst/>
              <a:uLnTx/>
              <a:uFillTx/>
              <a:latin typeface="Arial" charset="0"/>
              <a:ea typeface="+mn-ea"/>
              <a:cs typeface="+mn-cs"/>
            </a:endParaRPr>
          </a:p>
        </p:txBody>
      </p:sp>
      <p:graphicFrame>
        <p:nvGraphicFramePr>
          <p:cNvPr id="6" name="Table 5">
            <a:extLst>
              <a:ext uri="{FF2B5EF4-FFF2-40B4-BE49-F238E27FC236}">
                <a16:creationId xmlns:a16="http://schemas.microsoft.com/office/drawing/2014/main" id="{1B9D1E5D-D9F8-40E5-9705-2010EABFA2A4}"/>
              </a:ext>
            </a:extLst>
          </p:cNvPr>
          <p:cNvGraphicFramePr>
            <a:graphicFrameLocks noGrp="1"/>
          </p:cNvGraphicFramePr>
          <p:nvPr>
            <p:extLst>
              <p:ext uri="{D42A27DB-BD31-4B8C-83A1-F6EECF244321}">
                <p14:modId xmlns:p14="http://schemas.microsoft.com/office/powerpoint/2010/main" val="2112593243"/>
              </p:ext>
            </p:extLst>
          </p:nvPr>
        </p:nvGraphicFramePr>
        <p:xfrm>
          <a:off x="469904" y="1240367"/>
          <a:ext cx="8826495" cy="3372973"/>
        </p:xfrm>
        <a:graphic>
          <a:graphicData uri="http://schemas.openxmlformats.org/drawingml/2006/table">
            <a:tbl>
              <a:tblPr firstRow="1" bandRow="1">
                <a:tableStyleId>{5940675A-B579-460E-94D1-54222C63F5DA}</a:tableStyleId>
              </a:tblPr>
              <a:tblGrid>
                <a:gridCol w="8826495">
                  <a:extLst>
                    <a:ext uri="{9D8B030D-6E8A-4147-A177-3AD203B41FA5}">
                      <a16:colId xmlns:a16="http://schemas.microsoft.com/office/drawing/2014/main" val="2473251085"/>
                    </a:ext>
                  </a:extLst>
                </a:gridCol>
              </a:tblGrid>
              <a:tr h="506725">
                <a:tc>
                  <a:txBody>
                    <a:bodyPr/>
                    <a:lstStyle/>
                    <a:p>
                      <a:pPr algn="ctr"/>
                      <a:r>
                        <a:rPr lang="id-ID" dirty="0"/>
                        <a:t>AUDIT TEAM LEADER</a:t>
                      </a:r>
                    </a:p>
                  </a:txBody>
                  <a:tcPr anchor="ctr"/>
                </a:tc>
                <a:extLst>
                  <a:ext uri="{0D108BD9-81ED-4DB2-BD59-A6C34878D82A}">
                    <a16:rowId xmlns:a16="http://schemas.microsoft.com/office/drawing/2014/main" val="1964266698"/>
                  </a:ext>
                </a:extLst>
              </a:tr>
              <a:tr h="383964">
                <a:tc>
                  <a:txBody>
                    <a:bodyPr/>
                    <a:lstStyle/>
                    <a:p>
                      <a:r>
                        <a:rPr lang="id-ID" sz="1600" u="none" strike="noStrike" kern="1200" baseline="0" dirty="0"/>
                        <a:t>1. Mengorganisir dan mengarahkan anggota tim audit</a:t>
                      </a:r>
                      <a:endParaRPr lang="id-ID" sz="16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2482812759"/>
                  </a:ext>
                </a:extLst>
              </a:tr>
              <a:tr h="3207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u="none" strike="noStrike" kern="1200" baseline="0" dirty="0"/>
                        <a:t>2. Memahami isu-isu strategis melalui diskusi dengan Top Manajemen</a:t>
                      </a:r>
                      <a:endParaRPr lang="id-ID" sz="1600" dirty="0"/>
                    </a:p>
                  </a:txBody>
                  <a:tcPr/>
                </a:tc>
                <a:extLst>
                  <a:ext uri="{0D108BD9-81ED-4DB2-BD59-A6C34878D82A}">
                    <a16:rowId xmlns:a16="http://schemas.microsoft.com/office/drawing/2014/main" val="3684641121"/>
                  </a:ext>
                </a:extLst>
              </a:tr>
              <a:tr h="349908">
                <a:tc>
                  <a:txBody>
                    <a:bodyPr/>
                    <a:lstStyle/>
                    <a:p>
                      <a:r>
                        <a:rPr lang="id-ID" sz="1600" u="none" strike="noStrike" kern="1200" baseline="0" dirty="0"/>
                        <a:t>3. Mengelola proses audit, seperti:</a:t>
                      </a:r>
                      <a:endParaRPr lang="id-ID" sz="16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3855101992"/>
                  </a:ext>
                </a:extLst>
              </a:tr>
              <a:tr h="352334">
                <a:tc>
                  <a:txBody>
                    <a:bodyPr/>
                    <a:lstStyle/>
                    <a:p>
                      <a:r>
                        <a:rPr lang="id-ID" sz="1800" u="none" strike="noStrike" kern="1200" baseline="0" dirty="0"/>
                        <a:t>    </a:t>
                      </a:r>
                      <a:r>
                        <a:rPr lang="id-ID" sz="1600" u="none" strike="noStrike" kern="1200" baseline="0" dirty="0"/>
                        <a:t>- Risiko yang bisa menghambat tercapainya tujuan audit</a:t>
                      </a:r>
                      <a:endParaRPr lang="id-ID" sz="16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1064630715"/>
                  </a:ext>
                </a:extLst>
              </a:tr>
              <a:tr h="320749">
                <a:tc>
                  <a:txBody>
                    <a:bodyPr/>
                    <a:lstStyle/>
                    <a:p>
                      <a:r>
                        <a:rPr lang="id-ID" sz="1800" u="none" strike="noStrike" kern="1200" baseline="0" dirty="0"/>
                        <a:t>    </a:t>
                      </a:r>
                      <a:r>
                        <a:rPr lang="id-ID" sz="1600" u="none" strike="noStrike" kern="1200" baseline="0" dirty="0"/>
                        <a:t>- Memberikan arahan dan panduan kepada anggota tim audit</a:t>
                      </a:r>
                      <a:endParaRPr lang="id-ID" sz="16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3894686957"/>
                  </a:ext>
                </a:extLst>
              </a:tr>
              <a:tr h="349908">
                <a:tc>
                  <a:txBody>
                    <a:bodyPr/>
                    <a:lstStyle/>
                    <a:p>
                      <a:r>
                        <a:rPr lang="id-ID" sz="1800" u="none" strike="noStrike" kern="1200" baseline="0" dirty="0"/>
                        <a:t>    </a:t>
                      </a:r>
                      <a:r>
                        <a:rPr lang="id-ID" sz="1600" u="none" strike="noStrike" kern="1200" baseline="0" dirty="0"/>
                        <a:t>- Menghindari konflik yang bisa terjadi selama audit</a:t>
                      </a:r>
                      <a:endParaRPr lang="id-ID" sz="16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3291024663"/>
                  </a:ext>
                </a:extLst>
              </a:tr>
              <a:tr h="349908">
                <a:tc>
                  <a:txBody>
                    <a:bodyPr/>
                    <a:lstStyle/>
                    <a:p>
                      <a:r>
                        <a:rPr lang="id-ID" sz="1600" u="none" strike="noStrike" kern="1200" baseline="0" dirty="0"/>
                        <a:t>4. Memimpin tim audit dalam membuat kesimpulan hasil audit</a:t>
                      </a:r>
                      <a:endParaRPr lang="id-ID" sz="16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1571992408"/>
                  </a:ext>
                </a:extLst>
              </a:tr>
              <a:tr h="349908">
                <a:tc>
                  <a:txBody>
                    <a:bodyPr/>
                    <a:lstStyle/>
                    <a:p>
                      <a:r>
                        <a:rPr lang="id-ID" sz="1600" u="none" strike="noStrike" kern="1200" baseline="0" dirty="0"/>
                        <a:t>5. Mempersiapkan dan membuat laporan audit</a:t>
                      </a:r>
                      <a:endParaRPr lang="id-ID" sz="1600" b="0" i="0" u="none" strike="noStrike" kern="1200" baseline="0" dirty="0">
                        <a:solidFill>
                          <a:schemeClr val="dk1"/>
                        </a:solidFill>
                        <a:latin typeface="+mn-lt"/>
                        <a:ea typeface="+mn-ea"/>
                        <a:cs typeface="+mn-cs"/>
                      </a:endParaRPr>
                    </a:p>
                  </a:txBody>
                  <a:tcPr/>
                </a:tc>
                <a:extLst>
                  <a:ext uri="{0D108BD9-81ED-4DB2-BD59-A6C34878D82A}">
                    <a16:rowId xmlns:a16="http://schemas.microsoft.com/office/drawing/2014/main" val="191752196"/>
                  </a:ext>
                </a:extLst>
              </a:tr>
            </a:tbl>
          </a:graphicData>
        </a:graphic>
      </p:graphicFrame>
      <p:sp>
        <p:nvSpPr>
          <p:cNvPr id="41" name="Rectangle 2">
            <a:extLst>
              <a:ext uri="{FF2B5EF4-FFF2-40B4-BE49-F238E27FC236}">
                <a16:creationId xmlns:a16="http://schemas.microsoft.com/office/drawing/2014/main" id="{F77AACB2-0BAF-4BA3-82D4-D980F367DCAE}"/>
              </a:ext>
            </a:extLst>
          </p:cNvPr>
          <p:cNvSpPr>
            <a:spLocks noGrp="1" noChangeArrowheads="1"/>
          </p:cNvSpPr>
          <p:nvPr>
            <p:ph type="title"/>
          </p:nvPr>
        </p:nvSpPr>
        <p:spPr>
          <a:xfrm>
            <a:off x="2590800" y="-27384"/>
            <a:ext cx="6905952" cy="1143000"/>
          </a:xfrm>
        </p:spPr>
        <p:txBody>
          <a:bodyPr>
            <a:normAutofit/>
          </a:bodyPr>
          <a:lstStyle/>
          <a:p>
            <a:pPr eaLnBrk="1" hangingPunct="1"/>
            <a:r>
              <a:rPr lang="en-US" sz="2800" dirty="0"/>
              <a:t>K</a:t>
            </a:r>
            <a:r>
              <a:rPr lang="id-ID" sz="2800" dirty="0"/>
              <a:t>OMPETENSI </a:t>
            </a:r>
            <a:r>
              <a:rPr lang="en-US" sz="2800" dirty="0"/>
              <a:t>AUDITOR</a:t>
            </a:r>
            <a:r>
              <a:rPr lang="id-ID" sz="2800" dirty="0"/>
              <a:t> &amp; AUDIT TEAM LEADER</a:t>
            </a:r>
            <a:endParaRPr lang="en-US" sz="2800" dirty="0"/>
          </a:p>
        </p:txBody>
      </p:sp>
      <p:sp>
        <p:nvSpPr>
          <p:cNvPr id="42" name="Rectangle 41">
            <a:extLst>
              <a:ext uri="{FF2B5EF4-FFF2-40B4-BE49-F238E27FC236}">
                <a16:creationId xmlns:a16="http://schemas.microsoft.com/office/drawing/2014/main" id="{A124DEFE-8CCB-4983-B395-8E4E4DC80ABA}"/>
              </a:ext>
            </a:extLst>
          </p:cNvPr>
          <p:cNvSpPr/>
          <p:nvPr/>
        </p:nvSpPr>
        <p:spPr>
          <a:xfrm>
            <a:off x="4167182" y="994079"/>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7FBE4A66-A2C5-4078-914D-11EC9D6974C1}"/>
              </a:ext>
            </a:extLst>
          </p:cNvPr>
          <p:cNvSpPr>
            <a:spLocks noGrp="1"/>
          </p:cNvSpPr>
          <p:nvPr>
            <p:ph type="ftr" sz="quarter" idx="3"/>
          </p:nvPr>
        </p:nvSpPr>
        <p:spPr/>
        <p:txBody>
          <a:bodyPr/>
          <a:lstStyle/>
          <a:p>
            <a:r>
              <a:rPr lang="pt-BR" sz="1200"/>
              <a:t>Audit integrasi IATF, ISO 14001&amp; ISO 45001  1/rev 00© Copyright Sentral Sistem, Jun 2019</a:t>
            </a:r>
            <a:endParaRPr lang="en-US" sz="1200" dirty="0"/>
          </a:p>
        </p:txBody>
      </p:sp>
    </p:spTree>
    <p:extLst>
      <p:ext uri="{BB962C8B-B14F-4D97-AF65-F5344CB8AC3E}">
        <p14:creationId xmlns:p14="http://schemas.microsoft.com/office/powerpoint/2010/main" val="537805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952604" y="357174"/>
            <a:ext cx="8243914" cy="1143000"/>
          </a:xfrm>
        </p:spPr>
        <p:txBody>
          <a:bodyPr/>
          <a:lstStyle/>
          <a:p>
            <a:pPr algn="l" eaLnBrk="1" hangingPunct="1"/>
            <a:r>
              <a:rPr lang="en-US" sz="3600" dirty="0" err="1"/>
              <a:t>Pemeliharaan</a:t>
            </a:r>
            <a:r>
              <a:rPr lang="en-US" sz="3600" dirty="0"/>
              <a:t> </a:t>
            </a:r>
            <a:r>
              <a:rPr lang="en-US" sz="3600" dirty="0" err="1"/>
              <a:t>dan</a:t>
            </a:r>
            <a:r>
              <a:rPr lang="en-US" sz="3600" dirty="0"/>
              <a:t> </a:t>
            </a:r>
            <a:r>
              <a:rPr lang="en-US" sz="3600" dirty="0" err="1"/>
              <a:t>Peningkatan</a:t>
            </a:r>
            <a:r>
              <a:rPr lang="en-US" sz="3600" dirty="0"/>
              <a:t> Auditor </a:t>
            </a:r>
          </a:p>
        </p:txBody>
      </p:sp>
      <p:sp>
        <p:nvSpPr>
          <p:cNvPr id="44035" name="Rectangle 3"/>
          <p:cNvSpPr>
            <a:spLocks noGrp="1" noChangeArrowheads="1"/>
          </p:cNvSpPr>
          <p:nvPr>
            <p:ph idx="1"/>
          </p:nvPr>
        </p:nvSpPr>
        <p:spPr>
          <a:xfrm>
            <a:off x="1571636" y="1889149"/>
            <a:ext cx="8382024" cy="4968875"/>
          </a:xfrm>
        </p:spPr>
        <p:txBody>
          <a:bodyPr/>
          <a:lstStyle/>
          <a:p>
            <a:pPr marL="457200" indent="-457200" eaLnBrk="1" hangingPunct="1">
              <a:lnSpc>
                <a:spcPct val="90000"/>
              </a:lnSpc>
              <a:buClr>
                <a:schemeClr val="tx1"/>
              </a:buClr>
              <a:buFont typeface="+mj-lt"/>
              <a:buAutoNum type="arabicPeriod"/>
            </a:pPr>
            <a:r>
              <a:rPr lang="en-US" sz="2800" u="sng" dirty="0" err="1">
                <a:solidFill>
                  <a:srgbClr val="FF0000"/>
                </a:solidFill>
              </a:rPr>
              <a:t>Memelihara</a:t>
            </a:r>
            <a:r>
              <a:rPr lang="en-US" sz="2800" u="sng" dirty="0">
                <a:solidFill>
                  <a:srgbClr val="FF0000"/>
                </a:solidFill>
              </a:rPr>
              <a:t> </a:t>
            </a:r>
            <a:r>
              <a:rPr lang="en-US" sz="2800" u="sng" dirty="0" err="1">
                <a:solidFill>
                  <a:srgbClr val="FF0000"/>
                </a:solidFill>
              </a:rPr>
              <a:t>pengetahuan</a:t>
            </a:r>
            <a:r>
              <a:rPr lang="en-US" sz="2800" u="sng" dirty="0">
                <a:solidFill>
                  <a:srgbClr val="FF0000"/>
                </a:solidFill>
              </a:rPr>
              <a:t> </a:t>
            </a:r>
            <a:r>
              <a:rPr lang="en-US" sz="2800" u="sng" dirty="0" err="1">
                <a:solidFill>
                  <a:srgbClr val="FF0000"/>
                </a:solidFill>
              </a:rPr>
              <a:t>terhadap</a:t>
            </a:r>
            <a:r>
              <a:rPr lang="en-US" sz="2800" u="sng" dirty="0">
                <a:solidFill>
                  <a:srgbClr val="FF0000"/>
                </a:solidFill>
              </a:rPr>
              <a:t> </a:t>
            </a:r>
          </a:p>
          <a:p>
            <a:pPr marL="857250" lvl="1" indent="-457200" eaLnBrk="1" hangingPunct="1">
              <a:lnSpc>
                <a:spcPct val="90000"/>
              </a:lnSpc>
              <a:buClr>
                <a:schemeClr val="tx1"/>
              </a:buClr>
              <a:buFont typeface="+mj-lt"/>
              <a:buAutoNum type="arabicPeriod"/>
            </a:pPr>
            <a:r>
              <a:rPr lang="en-US" u="sng" dirty="0" err="1">
                <a:solidFill>
                  <a:srgbClr val="FF0000"/>
                </a:solidFill>
              </a:rPr>
              <a:t>Perubahan</a:t>
            </a:r>
            <a:r>
              <a:rPr lang="en-US" u="sng" dirty="0">
                <a:solidFill>
                  <a:srgbClr val="FF0000"/>
                </a:solidFill>
              </a:rPr>
              <a:t> internal , </a:t>
            </a:r>
            <a:r>
              <a:rPr lang="en-US" u="sng" dirty="0" err="1">
                <a:solidFill>
                  <a:srgbClr val="FF0000"/>
                </a:solidFill>
              </a:rPr>
              <a:t>teknologi</a:t>
            </a:r>
            <a:r>
              <a:rPr lang="en-US" u="sng" dirty="0">
                <a:solidFill>
                  <a:srgbClr val="FF0000"/>
                </a:solidFill>
              </a:rPr>
              <a:t> </a:t>
            </a:r>
            <a:r>
              <a:rPr lang="en-US" u="sng" dirty="0" err="1">
                <a:solidFill>
                  <a:srgbClr val="FF0000"/>
                </a:solidFill>
              </a:rPr>
              <a:t>proses</a:t>
            </a:r>
            <a:r>
              <a:rPr lang="en-US" u="sng" dirty="0">
                <a:solidFill>
                  <a:srgbClr val="FF0000"/>
                </a:solidFill>
              </a:rPr>
              <a:t> </a:t>
            </a:r>
            <a:r>
              <a:rPr lang="en-US" u="sng" dirty="0" err="1">
                <a:solidFill>
                  <a:srgbClr val="FF0000"/>
                </a:solidFill>
              </a:rPr>
              <a:t>dan</a:t>
            </a:r>
            <a:r>
              <a:rPr lang="en-US" u="sng" dirty="0">
                <a:solidFill>
                  <a:srgbClr val="FF0000"/>
                </a:solidFill>
              </a:rPr>
              <a:t> </a:t>
            </a:r>
            <a:r>
              <a:rPr lang="en-US" u="sng" dirty="0" err="1">
                <a:solidFill>
                  <a:srgbClr val="FF0000"/>
                </a:solidFill>
              </a:rPr>
              <a:t>produk</a:t>
            </a:r>
            <a:endParaRPr lang="en-US" u="sng" dirty="0">
              <a:solidFill>
                <a:srgbClr val="FF0000"/>
              </a:solidFill>
            </a:endParaRPr>
          </a:p>
          <a:p>
            <a:pPr marL="857250" lvl="1" indent="-457200" eaLnBrk="1" hangingPunct="1">
              <a:lnSpc>
                <a:spcPct val="90000"/>
              </a:lnSpc>
              <a:buClr>
                <a:schemeClr val="tx1"/>
              </a:buClr>
              <a:buFont typeface="+mj-lt"/>
              <a:buAutoNum type="arabicPeriod"/>
            </a:pPr>
            <a:r>
              <a:rPr lang="en-US" u="sng" dirty="0" err="1">
                <a:solidFill>
                  <a:srgbClr val="FF0000"/>
                </a:solidFill>
              </a:rPr>
              <a:t>Perubahan</a:t>
            </a:r>
            <a:r>
              <a:rPr lang="en-US" u="sng" dirty="0">
                <a:solidFill>
                  <a:srgbClr val="FF0000"/>
                </a:solidFill>
              </a:rPr>
              <a:t> </a:t>
            </a:r>
            <a:r>
              <a:rPr lang="en-US" u="sng" dirty="0" err="1">
                <a:solidFill>
                  <a:srgbClr val="FF0000"/>
                </a:solidFill>
              </a:rPr>
              <a:t>eksternal</a:t>
            </a:r>
            <a:r>
              <a:rPr lang="en-US" u="sng" dirty="0">
                <a:solidFill>
                  <a:srgbClr val="FF0000"/>
                </a:solidFill>
              </a:rPr>
              <a:t>, ISO 9001, ISO 14001, ISO 45001 </a:t>
            </a:r>
            <a:r>
              <a:rPr lang="en-US" u="sng" dirty="0" err="1">
                <a:solidFill>
                  <a:srgbClr val="FF0000"/>
                </a:solidFill>
              </a:rPr>
              <a:t>peraturan</a:t>
            </a:r>
            <a:r>
              <a:rPr lang="en-US" u="sng" dirty="0">
                <a:solidFill>
                  <a:srgbClr val="FF0000"/>
                </a:solidFill>
              </a:rPr>
              <a:t> dan </a:t>
            </a:r>
            <a:r>
              <a:rPr lang="en-US" u="sng" dirty="0" err="1">
                <a:solidFill>
                  <a:srgbClr val="FF0000"/>
                </a:solidFill>
              </a:rPr>
              <a:t>regulasi</a:t>
            </a:r>
            <a:r>
              <a:rPr lang="en-US" u="sng" dirty="0">
                <a:solidFill>
                  <a:srgbClr val="FF0000"/>
                </a:solidFill>
              </a:rPr>
              <a:t> </a:t>
            </a:r>
          </a:p>
          <a:p>
            <a:pPr marL="457200" indent="-457200" eaLnBrk="1" hangingPunct="1">
              <a:lnSpc>
                <a:spcPct val="90000"/>
              </a:lnSpc>
              <a:buClr>
                <a:schemeClr val="tx1"/>
              </a:buClr>
              <a:buFont typeface="+mj-lt"/>
              <a:buAutoNum type="arabicPeriod"/>
            </a:pPr>
            <a:r>
              <a:rPr lang="en-US" u="sng" dirty="0" err="1">
                <a:solidFill>
                  <a:srgbClr val="FF0000"/>
                </a:solidFill>
              </a:rPr>
              <a:t>Melaksanakan</a:t>
            </a:r>
            <a:r>
              <a:rPr lang="en-US" u="sng" dirty="0">
                <a:solidFill>
                  <a:srgbClr val="FF0000"/>
                </a:solidFill>
              </a:rPr>
              <a:t> minimum </a:t>
            </a:r>
            <a:r>
              <a:rPr lang="en-US" u="sng" dirty="0" err="1">
                <a:solidFill>
                  <a:srgbClr val="FF0000"/>
                </a:solidFill>
              </a:rPr>
              <a:t>jumlah</a:t>
            </a:r>
            <a:r>
              <a:rPr lang="en-US" u="sng" dirty="0">
                <a:solidFill>
                  <a:srgbClr val="FF0000"/>
                </a:solidFill>
              </a:rPr>
              <a:t> audit </a:t>
            </a:r>
            <a:r>
              <a:rPr lang="en-US" u="sng" dirty="0" err="1">
                <a:solidFill>
                  <a:srgbClr val="FF0000"/>
                </a:solidFill>
              </a:rPr>
              <a:t>sesuai</a:t>
            </a:r>
            <a:r>
              <a:rPr lang="en-US" u="sng" dirty="0">
                <a:solidFill>
                  <a:srgbClr val="FF0000"/>
                </a:solidFill>
              </a:rPr>
              <a:t> yang </a:t>
            </a:r>
            <a:r>
              <a:rPr lang="en-US" u="sng" dirty="0" err="1">
                <a:solidFill>
                  <a:srgbClr val="FF0000"/>
                </a:solidFill>
              </a:rPr>
              <a:t>ditetapkan</a:t>
            </a:r>
            <a:r>
              <a:rPr lang="en-US" u="sng" dirty="0">
                <a:solidFill>
                  <a:srgbClr val="FF0000"/>
                </a:solidFill>
              </a:rPr>
              <a:t> </a:t>
            </a:r>
            <a:r>
              <a:rPr lang="en-US" u="sng" dirty="0" err="1">
                <a:solidFill>
                  <a:srgbClr val="FF0000"/>
                </a:solidFill>
              </a:rPr>
              <a:t>oleh</a:t>
            </a:r>
            <a:r>
              <a:rPr lang="en-US" u="sng" dirty="0">
                <a:solidFill>
                  <a:srgbClr val="FF0000"/>
                </a:solidFill>
              </a:rPr>
              <a:t> </a:t>
            </a:r>
            <a:r>
              <a:rPr lang="en-US" u="sng" dirty="0" err="1">
                <a:solidFill>
                  <a:srgbClr val="FF0000"/>
                </a:solidFill>
              </a:rPr>
              <a:t>organisasi</a:t>
            </a:r>
            <a:endParaRPr lang="en-US" u="sng" dirty="0">
              <a:solidFill>
                <a:srgbClr val="FF0000"/>
              </a:solidFill>
            </a:endParaRPr>
          </a:p>
          <a:p>
            <a:pPr marL="457200" indent="-457200" eaLnBrk="1" hangingPunct="1">
              <a:lnSpc>
                <a:spcPct val="90000"/>
              </a:lnSpc>
              <a:buClr>
                <a:schemeClr val="tx1"/>
              </a:buClr>
              <a:buFont typeface="+mj-lt"/>
              <a:buAutoNum type="arabicPeriod"/>
            </a:pPr>
            <a:endParaRPr lang="en-US" u="sng" dirty="0">
              <a:solidFill>
                <a:srgbClr val="FF0000"/>
              </a:solidFill>
            </a:endParaRPr>
          </a:p>
        </p:txBody>
      </p:sp>
      <p:sp>
        <p:nvSpPr>
          <p:cNvPr id="9" name="Slide Number Placeholder 8"/>
          <p:cNvSpPr>
            <a:spLocks noGrp="1"/>
          </p:cNvSpPr>
          <p:nvPr>
            <p:ph type="sldNum" sz="quarter" idx="12"/>
          </p:nvPr>
        </p:nvSpPr>
        <p:spPr/>
        <p:txBody>
          <a:bodyPr/>
          <a:lstStyle/>
          <a:p>
            <a:pPr>
              <a:defRPr/>
            </a:pPr>
            <a:fld id="{6479658B-7F9C-4333-9499-869B8642C574}" type="slidenum">
              <a:rPr lang="en-US" smtClean="0"/>
              <a:pPr>
                <a:defRPr/>
              </a:pPr>
              <a:t>63</a:t>
            </a:fld>
            <a:endParaRPr lang="en-US"/>
          </a:p>
        </p:txBody>
      </p:sp>
      <p:sp>
        <p:nvSpPr>
          <p:cNvPr id="5" name="Rectangle 4"/>
          <p:cNvSpPr/>
          <p:nvPr/>
        </p:nvSpPr>
        <p:spPr>
          <a:xfrm>
            <a:off x="0" y="714356"/>
            <a:ext cx="1309662" cy="61436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167182" y="1454455"/>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1208584" y="0"/>
            <a:ext cx="0" cy="68580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778" y="59272"/>
            <a:ext cx="2621230" cy="369332"/>
          </a:xfrm>
          <a:prstGeom prst="rect">
            <a:avLst/>
          </a:prstGeom>
          <a:solidFill>
            <a:schemeClr val="accent5"/>
          </a:solidFill>
        </p:spPr>
        <p:txBody>
          <a:bodyPr wrap="none" rtlCol="0">
            <a:spAutoFit/>
          </a:bodyPr>
          <a:lstStyle/>
          <a:p>
            <a:r>
              <a:rPr lang="en-US" b="1" dirty="0" err="1">
                <a:solidFill>
                  <a:schemeClr val="bg1"/>
                </a:solidFill>
              </a:rPr>
              <a:t>Pemilihan</a:t>
            </a:r>
            <a:r>
              <a:rPr lang="en-US" b="1" dirty="0">
                <a:solidFill>
                  <a:schemeClr val="bg1"/>
                </a:solidFill>
              </a:rPr>
              <a:t> audit team  </a:t>
            </a:r>
            <a:endParaRPr lang="en-US" dirty="0">
              <a:solidFill>
                <a:schemeClr val="bg1"/>
              </a:solidFill>
            </a:endParaRPr>
          </a:p>
        </p:txBody>
      </p:sp>
      <p:sp>
        <p:nvSpPr>
          <p:cNvPr id="2" name="Footer Placeholder 1">
            <a:extLst>
              <a:ext uri="{FF2B5EF4-FFF2-40B4-BE49-F238E27FC236}">
                <a16:creationId xmlns:a16="http://schemas.microsoft.com/office/drawing/2014/main" id="{1A7014C8-F067-4F06-A49B-8046859F636F}"/>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1839485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26"/>
          <p:cNvSpPr>
            <a:spLocks noGrp="1" noChangeArrowheads="1"/>
          </p:cNvSpPr>
          <p:nvPr>
            <p:ph type="title"/>
          </p:nvPr>
        </p:nvSpPr>
        <p:spPr>
          <a:xfrm>
            <a:off x="3512840" y="488936"/>
            <a:ext cx="6318435" cy="868362"/>
          </a:xfrm>
          <a:noFill/>
        </p:spPr>
        <p:txBody>
          <a:bodyPr/>
          <a:lstStyle/>
          <a:p>
            <a:pPr algn="ctr" eaLnBrk="1" hangingPunct="1">
              <a:buFont typeface="Monotype Sorts" charset="2"/>
              <a:buChar char="®"/>
            </a:pPr>
            <a:r>
              <a:rPr lang="en-US" sz="2800" b="1" dirty="0"/>
              <a:t> </a:t>
            </a:r>
            <a:r>
              <a:rPr lang="en-US" sz="2800" b="1" dirty="0" err="1"/>
              <a:t>Hubungi</a:t>
            </a:r>
            <a:r>
              <a:rPr lang="en-US" sz="2800" b="1" dirty="0"/>
              <a:t> </a:t>
            </a:r>
            <a:r>
              <a:rPr lang="en-US" sz="2800" b="1" dirty="0" err="1"/>
              <a:t>organisasi</a:t>
            </a:r>
            <a:r>
              <a:rPr lang="en-US" sz="2800" b="1" dirty="0"/>
              <a:t> yang </a:t>
            </a:r>
            <a:r>
              <a:rPr lang="en-US" sz="2800" b="1" dirty="0" err="1"/>
              <a:t>akan</a:t>
            </a:r>
            <a:r>
              <a:rPr lang="en-US" sz="2800" b="1" dirty="0"/>
              <a:t> </a:t>
            </a:r>
            <a:r>
              <a:rPr lang="en-US" sz="2800" b="1" dirty="0" err="1"/>
              <a:t>diaudit</a:t>
            </a:r>
            <a:r>
              <a:rPr lang="en-US" sz="2800" b="1" dirty="0"/>
              <a:t> </a:t>
            </a:r>
          </a:p>
        </p:txBody>
      </p:sp>
      <p:sp>
        <p:nvSpPr>
          <p:cNvPr id="67587" name="Rectangle 1027"/>
          <p:cNvSpPr>
            <a:spLocks noGrp="1" noChangeArrowheads="1"/>
          </p:cNvSpPr>
          <p:nvPr>
            <p:ph type="body" sz="half" idx="1"/>
          </p:nvPr>
        </p:nvSpPr>
        <p:spPr>
          <a:xfrm>
            <a:off x="3843966" y="1511909"/>
            <a:ext cx="5566734" cy="4786346"/>
          </a:xfrm>
          <a:noFill/>
          <a:ln>
            <a:noFill/>
          </a:ln>
        </p:spPr>
        <p:txBody>
          <a:bodyPr/>
          <a:lstStyle/>
          <a:p>
            <a:pPr eaLnBrk="1" hangingPunct="1">
              <a:lnSpc>
                <a:spcPct val="90000"/>
              </a:lnSpc>
              <a:spcAft>
                <a:spcPct val="70000"/>
              </a:spcAft>
              <a:buFont typeface="Monotype Sorts" charset="2"/>
              <a:buNone/>
            </a:pPr>
            <a:r>
              <a:rPr lang="en-US" sz="2400" dirty="0" err="1"/>
              <a:t>Dimaksudkan</a:t>
            </a:r>
            <a:r>
              <a:rPr lang="en-US" sz="2400" dirty="0"/>
              <a:t> </a:t>
            </a:r>
            <a:r>
              <a:rPr lang="en-US" sz="2400" dirty="0" err="1"/>
              <a:t>untuk</a:t>
            </a:r>
            <a:r>
              <a:rPr lang="en-US" sz="2400" dirty="0"/>
              <a:t>:</a:t>
            </a:r>
          </a:p>
          <a:p>
            <a:pPr eaLnBrk="1" hangingPunct="1">
              <a:lnSpc>
                <a:spcPct val="90000"/>
              </a:lnSpc>
              <a:buFont typeface="Wingdings" panose="05000000000000000000" pitchFamily="2" charset="2"/>
              <a:buChar char="ü"/>
            </a:pPr>
            <a:r>
              <a:rPr lang="en-US" sz="2400" dirty="0" err="1"/>
              <a:t>Mengkonfirmasikan</a:t>
            </a:r>
            <a:r>
              <a:rPr lang="en-US" sz="2400" dirty="0"/>
              <a:t> </a:t>
            </a:r>
            <a:r>
              <a:rPr lang="en-US" sz="2400" dirty="0" err="1"/>
              <a:t>jadwal</a:t>
            </a:r>
            <a:r>
              <a:rPr lang="en-US" sz="2400" dirty="0"/>
              <a:t> audit </a:t>
            </a:r>
            <a:r>
              <a:rPr lang="en-US" sz="2400" dirty="0" err="1"/>
              <a:t>dan</a:t>
            </a:r>
            <a:r>
              <a:rPr lang="en-US" sz="2400" dirty="0"/>
              <a:t> </a:t>
            </a:r>
            <a:r>
              <a:rPr lang="en-US" sz="2400" dirty="0" err="1"/>
              <a:t>mendapat</a:t>
            </a:r>
            <a:r>
              <a:rPr lang="en-US" sz="2400" dirty="0"/>
              <a:t> </a:t>
            </a:r>
            <a:r>
              <a:rPr lang="en-US" sz="2400" dirty="0" err="1"/>
              <a:t>persetujuan</a:t>
            </a:r>
            <a:r>
              <a:rPr lang="en-US" sz="2400" dirty="0"/>
              <a:t> </a:t>
            </a:r>
            <a:r>
              <a:rPr lang="en-US" sz="2400" dirty="0" err="1"/>
              <a:t>waktu</a:t>
            </a:r>
            <a:r>
              <a:rPr lang="en-US" sz="2400" dirty="0"/>
              <a:t> </a:t>
            </a:r>
            <a:r>
              <a:rPr lang="en-US" sz="2400" dirty="0" err="1"/>
              <a:t>pelaksanaan</a:t>
            </a:r>
            <a:r>
              <a:rPr lang="en-US" sz="2400" dirty="0"/>
              <a:t> audit.</a:t>
            </a:r>
          </a:p>
          <a:p>
            <a:pPr eaLnBrk="1" hangingPunct="1">
              <a:lnSpc>
                <a:spcPct val="90000"/>
              </a:lnSpc>
              <a:buFont typeface="Wingdings" panose="05000000000000000000" pitchFamily="2" charset="2"/>
              <a:buChar char="ü"/>
            </a:pPr>
            <a:r>
              <a:rPr lang="en-US" sz="2400" dirty="0" err="1"/>
              <a:t>Mendapatkan</a:t>
            </a:r>
            <a:r>
              <a:rPr lang="en-US" sz="2400" dirty="0"/>
              <a:t> </a:t>
            </a:r>
            <a:r>
              <a:rPr lang="en-US" sz="2400" dirty="0" err="1"/>
              <a:t>dokumen</a:t>
            </a:r>
            <a:r>
              <a:rPr lang="en-US" sz="2400" dirty="0"/>
              <a:t> </a:t>
            </a:r>
            <a:r>
              <a:rPr lang="en-US" sz="2400" dirty="0" err="1"/>
              <a:t>dan</a:t>
            </a:r>
            <a:r>
              <a:rPr lang="en-US" sz="2400" dirty="0"/>
              <a:t> </a:t>
            </a:r>
            <a:r>
              <a:rPr lang="en-US" sz="2400" dirty="0" err="1"/>
              <a:t>informasi</a:t>
            </a:r>
            <a:r>
              <a:rPr lang="en-US" sz="2400" dirty="0"/>
              <a:t> yang </a:t>
            </a:r>
            <a:r>
              <a:rPr lang="en-US" sz="2400" dirty="0" err="1"/>
              <a:t>diperlukan</a:t>
            </a:r>
            <a:r>
              <a:rPr lang="en-US" sz="2400" dirty="0"/>
              <a:t> </a:t>
            </a:r>
            <a:r>
              <a:rPr lang="en-US" sz="2400" dirty="0" err="1"/>
              <a:t>untuk</a:t>
            </a:r>
            <a:r>
              <a:rPr lang="en-US" sz="2400" dirty="0"/>
              <a:t>  </a:t>
            </a:r>
            <a:r>
              <a:rPr lang="en-US" sz="2400" dirty="0" err="1"/>
              <a:t>perencanaan</a:t>
            </a:r>
            <a:r>
              <a:rPr lang="en-US" sz="2400" dirty="0"/>
              <a:t> audit </a:t>
            </a:r>
            <a:r>
              <a:rPr lang="en-US" sz="2400" dirty="0" err="1"/>
              <a:t>dan</a:t>
            </a:r>
            <a:r>
              <a:rPr lang="en-US" sz="2400" dirty="0"/>
              <a:t> </a:t>
            </a:r>
            <a:r>
              <a:rPr lang="en-US" sz="2400" dirty="0" err="1"/>
              <a:t>membuat</a:t>
            </a:r>
            <a:r>
              <a:rPr lang="en-US" sz="2400" dirty="0"/>
              <a:t> check list.</a:t>
            </a:r>
          </a:p>
          <a:p>
            <a:pPr eaLnBrk="1" hangingPunct="1">
              <a:lnSpc>
                <a:spcPct val="90000"/>
              </a:lnSpc>
              <a:buFont typeface="Wingdings" panose="05000000000000000000" pitchFamily="2" charset="2"/>
              <a:buChar char="ü"/>
            </a:pPr>
            <a:r>
              <a:rPr lang="en-US" sz="2400" dirty="0" err="1"/>
              <a:t>Auditee</a:t>
            </a:r>
            <a:r>
              <a:rPr lang="en-US" sz="2400" dirty="0"/>
              <a:t> </a:t>
            </a:r>
            <a:r>
              <a:rPr lang="en-US" sz="2400" dirty="0" err="1"/>
              <a:t>sempat</a:t>
            </a:r>
            <a:r>
              <a:rPr lang="en-US" sz="2400" dirty="0"/>
              <a:t> </a:t>
            </a:r>
            <a:r>
              <a:rPr lang="en-US" sz="2400" dirty="0" err="1"/>
              <a:t>melakukan</a:t>
            </a:r>
            <a:r>
              <a:rPr lang="en-US" sz="2400" dirty="0"/>
              <a:t> </a:t>
            </a:r>
            <a:r>
              <a:rPr lang="en-US" sz="2400" dirty="0" err="1"/>
              <a:t>persiapan</a:t>
            </a:r>
            <a:r>
              <a:rPr lang="en-US" sz="2400" dirty="0"/>
              <a:t> </a:t>
            </a:r>
            <a:r>
              <a:rPr lang="en-US" sz="2400" dirty="0" err="1"/>
              <a:t>dokumen</a:t>
            </a:r>
            <a:r>
              <a:rPr lang="en-US" sz="2400" dirty="0"/>
              <a:t>, record, </a:t>
            </a:r>
            <a:r>
              <a:rPr lang="en-US" sz="2400" dirty="0" err="1"/>
              <a:t>personel</a:t>
            </a:r>
            <a:r>
              <a:rPr lang="en-US" sz="2400" dirty="0"/>
              <a:t> yang </a:t>
            </a:r>
            <a:r>
              <a:rPr lang="en-US" sz="2400" dirty="0" err="1"/>
              <a:t>bersangkutan</a:t>
            </a:r>
            <a:r>
              <a:rPr lang="en-US" sz="2400" dirty="0"/>
              <a:t> </a:t>
            </a:r>
            <a:r>
              <a:rPr lang="en-US" sz="2400" dirty="0" err="1"/>
              <a:t>langsung</a:t>
            </a:r>
            <a:r>
              <a:rPr lang="en-US" sz="2400" dirty="0"/>
              <a:t> </a:t>
            </a:r>
            <a:r>
              <a:rPr lang="en-US" sz="2400" dirty="0" err="1"/>
              <a:t>terhadap</a:t>
            </a:r>
            <a:r>
              <a:rPr lang="en-US" sz="2400" dirty="0"/>
              <a:t> </a:t>
            </a:r>
            <a:r>
              <a:rPr lang="en-US" sz="2400" dirty="0" err="1"/>
              <a:t>aktifitas</a:t>
            </a:r>
            <a:r>
              <a:rPr lang="en-US" sz="2400" dirty="0"/>
              <a:t> </a:t>
            </a:r>
            <a:r>
              <a:rPr lang="en-US" sz="2400" dirty="0" err="1"/>
              <a:t>terkait</a:t>
            </a:r>
            <a:r>
              <a:rPr lang="en-US" sz="2400" dirty="0"/>
              <a:t>, </a:t>
            </a:r>
            <a:r>
              <a:rPr lang="en-US" sz="2400" dirty="0" err="1"/>
              <a:t>ruang</a:t>
            </a:r>
            <a:r>
              <a:rPr lang="en-US" sz="2400" dirty="0"/>
              <a:t> / area yang </a:t>
            </a:r>
            <a:r>
              <a:rPr lang="en-US" sz="2400" dirty="0" err="1"/>
              <a:t>memadai</a:t>
            </a:r>
            <a:r>
              <a:rPr lang="en-US" sz="2400" dirty="0"/>
              <a:t>. </a:t>
            </a:r>
          </a:p>
        </p:txBody>
      </p:sp>
      <p:sp>
        <p:nvSpPr>
          <p:cNvPr id="6" name="Slide Number Placeholder 5"/>
          <p:cNvSpPr>
            <a:spLocks noGrp="1"/>
          </p:cNvSpPr>
          <p:nvPr>
            <p:ph type="sldNum" sz="quarter" idx="11"/>
          </p:nvPr>
        </p:nvSpPr>
        <p:spPr/>
        <p:txBody>
          <a:bodyPr/>
          <a:lstStyle/>
          <a:p>
            <a:pPr>
              <a:defRPr/>
            </a:pPr>
            <a:fld id="{05AFAB11-F620-41BB-9FD1-51BD9D46CF74}" type="slidenum">
              <a:rPr lang="id-ID" smtClean="0"/>
              <a:pPr>
                <a:defRPr/>
              </a:pPr>
              <a:t>64</a:t>
            </a:fld>
            <a:endParaRPr lang="id-ID"/>
          </a:p>
        </p:txBody>
      </p:sp>
      <p:pic>
        <p:nvPicPr>
          <p:cNvPr id="242694" name="Picture 6" descr="https://encrypted-tbn0.gstatic.com/images?q=tbn:ANd9GcQ4YVNChTdD7LRQXTBg44TLhrWDG_l2hfCsGxVTIErIwJQ6vDSjZQ"/>
          <p:cNvPicPr>
            <a:picLocks noChangeAspect="1" noChangeArrowheads="1"/>
          </p:cNvPicPr>
          <p:nvPr/>
        </p:nvPicPr>
        <p:blipFill>
          <a:blip r:embed="rId3" cstate="print"/>
          <a:srcRect/>
          <a:stretch>
            <a:fillRect/>
          </a:stretch>
        </p:blipFill>
        <p:spPr bwMode="auto">
          <a:xfrm>
            <a:off x="0" y="714356"/>
            <a:ext cx="3512840" cy="6038806"/>
          </a:xfrm>
          <a:prstGeom prst="rect">
            <a:avLst/>
          </a:prstGeom>
          <a:noFill/>
        </p:spPr>
      </p:pic>
      <p:cxnSp>
        <p:nvCxnSpPr>
          <p:cNvPr id="3" name="Straight Connector 2"/>
          <p:cNvCxnSpPr/>
          <p:nvPr/>
        </p:nvCxnSpPr>
        <p:spPr>
          <a:xfrm>
            <a:off x="5529064" y="1357298"/>
            <a:ext cx="43769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3778" y="59272"/>
            <a:ext cx="3326552" cy="369332"/>
          </a:xfrm>
          <a:prstGeom prst="rect">
            <a:avLst/>
          </a:prstGeom>
          <a:solidFill>
            <a:schemeClr val="accent5"/>
          </a:solidFill>
        </p:spPr>
        <p:txBody>
          <a:bodyPr wrap="none" rtlCol="0">
            <a:spAutoFit/>
          </a:bodyPr>
          <a:lstStyle/>
          <a:p>
            <a:r>
              <a:rPr lang="en-US" b="1" dirty="0" err="1">
                <a:solidFill>
                  <a:schemeClr val="bg1"/>
                </a:solidFill>
              </a:rPr>
              <a:t>Konfirmasi</a:t>
            </a:r>
            <a:r>
              <a:rPr lang="en-US" b="1" dirty="0">
                <a:solidFill>
                  <a:schemeClr val="bg1"/>
                </a:solidFill>
              </a:rPr>
              <a:t> schedule audit   </a:t>
            </a:r>
            <a:endParaRPr lang="en-US" dirty="0">
              <a:solidFill>
                <a:schemeClr val="bg1"/>
              </a:solidFill>
            </a:endParaRPr>
          </a:p>
        </p:txBody>
      </p:sp>
    </p:spTree>
    <p:extLst>
      <p:ext uri="{BB962C8B-B14F-4D97-AF65-F5344CB8AC3E}">
        <p14:creationId xmlns:p14="http://schemas.microsoft.com/office/powerpoint/2010/main" val="38584340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2288704" y="715157"/>
            <a:ext cx="7056784" cy="522288"/>
          </a:xfrm>
          <a:noFill/>
        </p:spPr>
        <p:txBody>
          <a:bodyPr>
            <a:normAutofit fontScale="90000"/>
          </a:bodyPr>
          <a:lstStyle/>
          <a:p>
            <a:pPr algn="ctr" eaLnBrk="1" hangingPunct="1"/>
            <a:r>
              <a:rPr lang="en-US" sz="3600" b="1" dirty="0" err="1"/>
              <a:t>Pengarahan</a:t>
            </a:r>
            <a:r>
              <a:rPr lang="en-US" sz="3600" b="1" dirty="0"/>
              <a:t> </a:t>
            </a:r>
            <a:r>
              <a:rPr lang="en-US" sz="3600" b="1" dirty="0" err="1"/>
              <a:t>Untuk</a:t>
            </a:r>
            <a:r>
              <a:rPr lang="en-US" sz="3600" b="1" dirty="0"/>
              <a:t> Audit Team</a:t>
            </a:r>
          </a:p>
        </p:txBody>
      </p:sp>
      <p:sp>
        <p:nvSpPr>
          <p:cNvPr id="3076" name="Rectangle 3"/>
          <p:cNvSpPr>
            <a:spLocks noGrp="1" noChangeArrowheads="1"/>
          </p:cNvSpPr>
          <p:nvPr>
            <p:ph idx="1"/>
          </p:nvPr>
        </p:nvSpPr>
        <p:spPr>
          <a:xfrm>
            <a:off x="2720509" y="2014349"/>
            <a:ext cx="6919808" cy="4294971"/>
          </a:xfrm>
          <a:noFill/>
        </p:spPr>
        <p:txBody>
          <a:bodyPr/>
          <a:lstStyle/>
          <a:p>
            <a:pPr marL="0" indent="0" eaLnBrk="1" hangingPunct="1">
              <a:lnSpc>
                <a:spcPct val="80000"/>
              </a:lnSpc>
              <a:spcAft>
                <a:spcPct val="70000"/>
              </a:spcAft>
              <a:buFont typeface="Monotype Sorts" charset="2"/>
              <a:buNone/>
            </a:pPr>
            <a:r>
              <a:rPr lang="en-US" sz="2400" b="1" dirty="0"/>
              <a:t>Lead Auditor </a:t>
            </a:r>
            <a:r>
              <a:rPr lang="en-US" sz="2400" b="1" dirty="0" err="1"/>
              <a:t>memberikan</a:t>
            </a:r>
            <a:r>
              <a:rPr lang="en-US" sz="2400" b="1" dirty="0"/>
              <a:t> </a:t>
            </a:r>
            <a:r>
              <a:rPr lang="en-US" sz="2400" b="1" dirty="0" err="1"/>
              <a:t>pengarahan</a:t>
            </a:r>
            <a:r>
              <a:rPr lang="en-US" sz="2400" b="1" dirty="0"/>
              <a:t> </a:t>
            </a:r>
            <a:r>
              <a:rPr lang="en-US" sz="2400" b="1" dirty="0" err="1"/>
              <a:t>mengenai</a:t>
            </a:r>
            <a:r>
              <a:rPr lang="en-US" sz="2400" b="1" dirty="0"/>
              <a:t> </a:t>
            </a:r>
            <a:r>
              <a:rPr lang="en-US" sz="2400" b="1" dirty="0" err="1"/>
              <a:t>a.l</a:t>
            </a:r>
            <a:r>
              <a:rPr lang="en-US" sz="2400" b="1" dirty="0"/>
              <a:t>:</a:t>
            </a:r>
          </a:p>
          <a:p>
            <a:pPr lvl="1" indent="-465138" eaLnBrk="1" hangingPunct="1">
              <a:lnSpc>
                <a:spcPct val="80000"/>
              </a:lnSpc>
              <a:spcAft>
                <a:spcPct val="70000"/>
              </a:spcAft>
              <a:buFont typeface="Wingdings" panose="05000000000000000000" pitchFamily="2" charset="2"/>
              <a:buChar char="Ø"/>
            </a:pPr>
            <a:r>
              <a:rPr lang="en-US" sz="2400" b="1" dirty="0"/>
              <a:t>Audit scope.</a:t>
            </a:r>
          </a:p>
          <a:p>
            <a:pPr lvl="1" indent="-465138" eaLnBrk="1" hangingPunct="1">
              <a:lnSpc>
                <a:spcPct val="80000"/>
              </a:lnSpc>
              <a:spcAft>
                <a:spcPct val="70000"/>
              </a:spcAft>
              <a:buFont typeface="Wingdings" panose="05000000000000000000" pitchFamily="2" charset="2"/>
              <a:buChar char="Ø"/>
            </a:pPr>
            <a:r>
              <a:rPr lang="en-US" sz="2400" dirty="0"/>
              <a:t>Schedule audit</a:t>
            </a:r>
          </a:p>
          <a:p>
            <a:pPr lvl="1" indent="-465138" eaLnBrk="1" hangingPunct="1">
              <a:lnSpc>
                <a:spcPct val="80000"/>
              </a:lnSpc>
              <a:spcAft>
                <a:spcPct val="70000"/>
              </a:spcAft>
              <a:buFont typeface="Wingdings" panose="05000000000000000000" pitchFamily="2" charset="2"/>
              <a:buChar char="Ø"/>
            </a:pPr>
            <a:r>
              <a:rPr lang="en-US" sz="2400" dirty="0" err="1"/>
              <a:t>Masalah</a:t>
            </a:r>
            <a:r>
              <a:rPr lang="en-US" sz="2400" dirty="0"/>
              <a:t> </a:t>
            </a:r>
            <a:r>
              <a:rPr lang="en-US" sz="2400" dirty="0" err="1"/>
              <a:t>spesifik</a:t>
            </a:r>
            <a:r>
              <a:rPr lang="en-US" sz="2400" dirty="0"/>
              <a:t> </a:t>
            </a:r>
            <a:r>
              <a:rPr lang="en-US" sz="2400" dirty="0" err="1"/>
              <a:t>dari</a:t>
            </a:r>
            <a:r>
              <a:rPr lang="en-US" sz="2400" dirty="0"/>
              <a:t> area </a:t>
            </a:r>
            <a:r>
              <a:rPr lang="en-US" sz="2400" dirty="0" err="1"/>
              <a:t>tertentu</a:t>
            </a:r>
            <a:r>
              <a:rPr lang="en-US" sz="2400" dirty="0"/>
              <a:t>,</a:t>
            </a:r>
            <a:r>
              <a:rPr lang="en-US" sz="2400" dirty="0">
                <a:solidFill>
                  <a:srgbClr val="FF0000"/>
                </a:solidFill>
              </a:rPr>
              <a:t> </a:t>
            </a:r>
            <a:r>
              <a:rPr lang="en-US" sz="2400" dirty="0" err="1">
                <a:solidFill>
                  <a:srgbClr val="FF0000"/>
                </a:solidFill>
              </a:rPr>
              <a:t>resiko</a:t>
            </a:r>
            <a:r>
              <a:rPr lang="en-US" sz="2400" dirty="0">
                <a:solidFill>
                  <a:srgbClr val="FF0000"/>
                </a:solidFill>
              </a:rPr>
              <a:t> </a:t>
            </a:r>
            <a:r>
              <a:rPr lang="en-US" sz="2400" dirty="0" err="1">
                <a:solidFill>
                  <a:srgbClr val="FF0000"/>
                </a:solidFill>
              </a:rPr>
              <a:t>dan</a:t>
            </a:r>
            <a:r>
              <a:rPr lang="en-US" sz="2400" dirty="0">
                <a:solidFill>
                  <a:srgbClr val="FF0000"/>
                </a:solidFill>
              </a:rPr>
              <a:t> </a:t>
            </a:r>
            <a:r>
              <a:rPr lang="en-US" sz="2400" dirty="0" err="1">
                <a:solidFill>
                  <a:srgbClr val="FF0000"/>
                </a:solidFill>
              </a:rPr>
              <a:t>peluang</a:t>
            </a:r>
            <a:r>
              <a:rPr lang="en-US" sz="2400" dirty="0">
                <a:solidFill>
                  <a:srgbClr val="FF0000"/>
                </a:solidFill>
              </a:rPr>
              <a:t> *</a:t>
            </a:r>
          </a:p>
          <a:p>
            <a:pPr lvl="1" indent="-465138" eaLnBrk="1" hangingPunct="1">
              <a:lnSpc>
                <a:spcPct val="80000"/>
              </a:lnSpc>
              <a:spcAft>
                <a:spcPct val="70000"/>
              </a:spcAft>
              <a:buFont typeface="Wingdings" panose="05000000000000000000" pitchFamily="2" charset="2"/>
              <a:buChar char="Ø"/>
            </a:pPr>
            <a:r>
              <a:rPr lang="en-US" sz="2400" dirty="0" err="1"/>
              <a:t>Pertimbangan</a:t>
            </a:r>
            <a:r>
              <a:rPr lang="en-US" sz="2400" dirty="0"/>
              <a:t> </a:t>
            </a:r>
            <a:r>
              <a:rPr lang="en-US" sz="2400" dirty="0" err="1"/>
              <a:t>atau</a:t>
            </a:r>
            <a:r>
              <a:rPr lang="en-US" sz="2400" dirty="0"/>
              <a:t> </a:t>
            </a:r>
            <a:r>
              <a:rPr lang="en-US" sz="2400" dirty="0" err="1"/>
              <a:t>pengarahan</a:t>
            </a:r>
            <a:r>
              <a:rPr lang="en-US" sz="2400" dirty="0"/>
              <a:t> </a:t>
            </a:r>
            <a:r>
              <a:rPr lang="en-US" sz="2400" dirty="0" err="1"/>
              <a:t>dari</a:t>
            </a:r>
            <a:r>
              <a:rPr lang="en-US" sz="2400" dirty="0"/>
              <a:t> </a:t>
            </a:r>
            <a:r>
              <a:rPr lang="en-US" sz="2400" dirty="0" err="1"/>
              <a:t>manajemen</a:t>
            </a:r>
            <a:r>
              <a:rPr lang="en-US" sz="2400" dirty="0"/>
              <a:t>.</a:t>
            </a:r>
          </a:p>
          <a:p>
            <a:pPr lvl="1" indent="-465138" eaLnBrk="1" hangingPunct="1">
              <a:lnSpc>
                <a:spcPct val="80000"/>
              </a:lnSpc>
              <a:spcAft>
                <a:spcPct val="70000"/>
              </a:spcAft>
              <a:buFont typeface="Wingdings" panose="05000000000000000000" pitchFamily="2" charset="2"/>
              <a:buChar char="Ø"/>
            </a:pPr>
            <a:r>
              <a:rPr lang="en-US" sz="2400" dirty="0" err="1"/>
              <a:t>Aktifitas</a:t>
            </a:r>
            <a:r>
              <a:rPr lang="en-US" sz="2400" dirty="0"/>
              <a:t> </a:t>
            </a:r>
            <a:r>
              <a:rPr lang="en-US" sz="2400" dirty="0" err="1"/>
              <a:t>dan</a:t>
            </a:r>
            <a:r>
              <a:rPr lang="en-US" sz="2400" dirty="0"/>
              <a:t> area </a:t>
            </a:r>
            <a:r>
              <a:rPr lang="en-US" sz="2400" dirty="0" err="1"/>
              <a:t>kritis</a:t>
            </a:r>
            <a:r>
              <a:rPr lang="en-US" sz="2400" dirty="0"/>
              <a:t> yang </a:t>
            </a:r>
            <a:r>
              <a:rPr lang="en-US" sz="2400" dirty="0" err="1"/>
              <a:t>harus</a:t>
            </a:r>
            <a:r>
              <a:rPr lang="en-US" sz="2400" dirty="0"/>
              <a:t> </a:t>
            </a:r>
            <a:r>
              <a:rPr lang="en-US" sz="2400" dirty="0" err="1"/>
              <a:t>diinvestigasi</a:t>
            </a:r>
            <a:r>
              <a:rPr lang="en-US" sz="2400" dirty="0"/>
              <a:t>.</a:t>
            </a:r>
          </a:p>
          <a:p>
            <a:pPr marL="457200" lvl="1" indent="0" eaLnBrk="1" hangingPunct="1">
              <a:lnSpc>
                <a:spcPct val="80000"/>
              </a:lnSpc>
              <a:spcAft>
                <a:spcPct val="70000"/>
              </a:spcAft>
              <a:buNone/>
            </a:pPr>
            <a:endParaRPr lang="en-US" sz="2400" dirty="0"/>
          </a:p>
        </p:txBody>
      </p:sp>
      <p:sp>
        <p:nvSpPr>
          <p:cNvPr id="9" name="Slide Number Placeholder 8"/>
          <p:cNvSpPr>
            <a:spLocks noGrp="1"/>
          </p:cNvSpPr>
          <p:nvPr>
            <p:ph type="sldNum" sz="quarter" idx="12"/>
          </p:nvPr>
        </p:nvSpPr>
        <p:spPr/>
        <p:txBody>
          <a:bodyPr/>
          <a:lstStyle/>
          <a:p>
            <a:pPr>
              <a:defRPr/>
            </a:pPr>
            <a:fld id="{6479658B-7F9C-4333-9499-869B8642C574}" type="slidenum">
              <a:rPr lang="en-US" smtClean="0"/>
              <a:pPr>
                <a:defRPr/>
              </a:pPr>
              <a:t>65</a:t>
            </a:fld>
            <a:endParaRPr lang="en-US"/>
          </a:p>
        </p:txBody>
      </p:sp>
      <p:sp>
        <p:nvSpPr>
          <p:cNvPr id="3078" name="Rectangle 20"/>
          <p:cNvSpPr>
            <a:spLocks noChangeArrowheads="1"/>
          </p:cNvSpPr>
          <p:nvPr/>
        </p:nvSpPr>
        <p:spPr bwMode="auto">
          <a:xfrm>
            <a:off x="2809831" y="5301257"/>
            <a:ext cx="6941635" cy="1008063"/>
          </a:xfrm>
          <a:prstGeom prst="rect">
            <a:avLst/>
          </a:prstGeom>
          <a:noFill/>
          <a:ln w="9525">
            <a:noFill/>
            <a:miter lim="800000"/>
            <a:headEnd/>
            <a:tailEnd/>
          </a:ln>
        </p:spPr>
        <p:txBody>
          <a:bodyPr/>
          <a:lstStyle/>
          <a:p>
            <a:pPr>
              <a:lnSpc>
                <a:spcPct val="90000"/>
              </a:lnSpc>
              <a:spcBef>
                <a:spcPct val="20000"/>
              </a:spcBef>
              <a:spcAft>
                <a:spcPct val="70000"/>
              </a:spcAft>
              <a:buClr>
                <a:schemeClr val="accent2"/>
              </a:buClr>
              <a:buFont typeface="Monotype Sorts" charset="2"/>
              <a:buNone/>
            </a:pPr>
            <a:r>
              <a:rPr lang="en-US" sz="2800" b="0" dirty="0">
                <a:latin typeface="+mn-lt"/>
              </a:rPr>
              <a:t> </a:t>
            </a:r>
          </a:p>
        </p:txBody>
      </p:sp>
      <p:cxnSp>
        <p:nvCxnSpPr>
          <p:cNvPr id="3" name="Straight Connector 2"/>
          <p:cNvCxnSpPr/>
          <p:nvPr/>
        </p:nvCxnSpPr>
        <p:spPr>
          <a:xfrm>
            <a:off x="2809831" y="1579253"/>
            <a:ext cx="6897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0" y="0"/>
            <a:ext cx="2809831" cy="6858000"/>
          </a:xfrm>
          <a:custGeom>
            <a:avLst/>
            <a:gdLst>
              <a:gd name="connsiteX0" fmla="*/ 0 w 3224808"/>
              <a:gd name="connsiteY0" fmla="*/ 0 h 6858000"/>
              <a:gd name="connsiteX1" fmla="*/ 3224808 w 3224808"/>
              <a:gd name="connsiteY1" fmla="*/ 0 h 6858000"/>
              <a:gd name="connsiteX2" fmla="*/ 3224808 w 3224808"/>
              <a:gd name="connsiteY2" fmla="*/ 6858000 h 6858000"/>
              <a:gd name="connsiteX3" fmla="*/ 0 w 3224808"/>
              <a:gd name="connsiteY3" fmla="*/ 6858000 h 6858000"/>
              <a:gd name="connsiteX4" fmla="*/ 0 w 3224808"/>
              <a:gd name="connsiteY4" fmla="*/ 0 h 6858000"/>
              <a:gd name="connsiteX0" fmla="*/ 0 w 3224808"/>
              <a:gd name="connsiteY0" fmla="*/ 0 h 6858000"/>
              <a:gd name="connsiteX1" fmla="*/ 1236981 w 3224808"/>
              <a:gd name="connsiteY1" fmla="*/ 0 h 6858000"/>
              <a:gd name="connsiteX2" fmla="*/ 3224808 w 3224808"/>
              <a:gd name="connsiteY2" fmla="*/ 6858000 h 6858000"/>
              <a:gd name="connsiteX3" fmla="*/ 0 w 3224808"/>
              <a:gd name="connsiteY3" fmla="*/ 6858000 h 6858000"/>
              <a:gd name="connsiteX4" fmla="*/ 0 w 322480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4808" h="6858000">
                <a:moveTo>
                  <a:pt x="0" y="0"/>
                </a:moveTo>
                <a:lnTo>
                  <a:pt x="1236981" y="0"/>
                </a:lnTo>
                <a:lnTo>
                  <a:pt x="3224808" y="6858000"/>
                </a:lnTo>
                <a:lnTo>
                  <a:pt x="0" y="6858000"/>
                </a:lnTo>
                <a:lnTo>
                  <a:pt x="0"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980186" y="0"/>
            <a:ext cx="1745263" cy="685800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776536" y="2780928"/>
            <a:ext cx="2377440" cy="0"/>
          </a:xfrm>
          <a:prstGeom prst="line">
            <a:avLst/>
          </a:prstGeom>
          <a:ln>
            <a:headEnd type="diamond" w="med" len="med"/>
            <a:tailEnd type="diamond" w="med" len="med"/>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H="1">
            <a:off x="858592" y="3417937"/>
            <a:ext cx="2286000" cy="0"/>
          </a:xfrm>
          <a:prstGeom prst="line">
            <a:avLst/>
          </a:prstGeom>
          <a:ln>
            <a:headEnd type="diamond" w="med" len="med"/>
            <a:tailEnd type="diamond" w="med" len="med"/>
          </a:ln>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flipH="1">
            <a:off x="1050054" y="4028814"/>
            <a:ext cx="2103120" cy="0"/>
          </a:xfrm>
          <a:prstGeom prst="line">
            <a:avLst/>
          </a:prstGeom>
          <a:ln>
            <a:headEnd type="diamond" w="med" len="med"/>
            <a:tailEnd type="diamond" w="med" len="med"/>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flipH="1">
            <a:off x="1640632" y="4941168"/>
            <a:ext cx="1488192" cy="0"/>
          </a:xfrm>
          <a:prstGeom prst="line">
            <a:avLst/>
          </a:prstGeom>
          <a:ln>
            <a:headEnd type="diamond" w="med" len="med"/>
            <a:tailEnd type="diamond" w="med" len="med"/>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flipH="1">
            <a:off x="1928664" y="5877272"/>
            <a:ext cx="1194440" cy="0"/>
          </a:xfrm>
          <a:prstGeom prst="line">
            <a:avLst/>
          </a:prstGeom>
          <a:ln>
            <a:headEnd type="diamond" w="med" len="med"/>
            <a:tailEnd type="diamond" w="med" len="med"/>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1" y="1"/>
            <a:ext cx="2288705" cy="6857999"/>
          </a:xfrm>
          <a:custGeom>
            <a:avLst/>
            <a:gdLst>
              <a:gd name="connsiteX0" fmla="*/ 0 w 1395731"/>
              <a:gd name="connsiteY0" fmla="*/ 0 h 5018099"/>
              <a:gd name="connsiteX1" fmla="*/ 1395731 w 1395731"/>
              <a:gd name="connsiteY1" fmla="*/ 0 h 5018099"/>
              <a:gd name="connsiteX2" fmla="*/ 1395731 w 1395731"/>
              <a:gd name="connsiteY2" fmla="*/ 5018099 h 5018099"/>
              <a:gd name="connsiteX3" fmla="*/ 0 w 1395731"/>
              <a:gd name="connsiteY3" fmla="*/ 5018099 h 5018099"/>
              <a:gd name="connsiteX4" fmla="*/ 0 w 1395731"/>
              <a:gd name="connsiteY4" fmla="*/ 0 h 5018099"/>
              <a:gd name="connsiteX0" fmla="*/ 0 w 1395731"/>
              <a:gd name="connsiteY0" fmla="*/ 0 h 5018099"/>
              <a:gd name="connsiteX1" fmla="*/ 1395731 w 1395731"/>
              <a:gd name="connsiteY1" fmla="*/ 5018099 h 5018099"/>
              <a:gd name="connsiteX2" fmla="*/ 0 w 1395731"/>
              <a:gd name="connsiteY2" fmla="*/ 5018099 h 5018099"/>
              <a:gd name="connsiteX3" fmla="*/ 0 w 1395731"/>
              <a:gd name="connsiteY3" fmla="*/ 0 h 5018099"/>
            </a:gdLst>
            <a:ahLst/>
            <a:cxnLst>
              <a:cxn ang="0">
                <a:pos x="connsiteX0" y="connsiteY0"/>
              </a:cxn>
              <a:cxn ang="0">
                <a:pos x="connsiteX1" y="connsiteY1"/>
              </a:cxn>
              <a:cxn ang="0">
                <a:pos x="connsiteX2" y="connsiteY2"/>
              </a:cxn>
              <a:cxn ang="0">
                <a:pos x="connsiteX3" y="connsiteY3"/>
              </a:cxn>
            </a:cxnLst>
            <a:rect l="l" t="t" r="r" b="b"/>
            <a:pathLst>
              <a:path w="1395731" h="5018099">
                <a:moveTo>
                  <a:pt x="0" y="0"/>
                </a:moveTo>
                <a:lnTo>
                  <a:pt x="1395731" y="5018099"/>
                </a:lnTo>
                <a:lnTo>
                  <a:pt x="0" y="5018099"/>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3778" y="59272"/>
            <a:ext cx="1266116" cy="369332"/>
          </a:xfrm>
          <a:prstGeom prst="rect">
            <a:avLst/>
          </a:prstGeom>
          <a:solidFill>
            <a:schemeClr val="accent5"/>
          </a:solidFill>
        </p:spPr>
        <p:txBody>
          <a:bodyPr wrap="none" rtlCol="0">
            <a:spAutoFit/>
          </a:bodyPr>
          <a:lstStyle/>
          <a:p>
            <a:r>
              <a:rPr lang="en-US" b="1" dirty="0" err="1">
                <a:solidFill>
                  <a:schemeClr val="bg1"/>
                </a:solidFill>
              </a:rPr>
              <a:t>Pra</a:t>
            </a:r>
            <a:r>
              <a:rPr lang="en-US" b="1" dirty="0">
                <a:solidFill>
                  <a:schemeClr val="bg1"/>
                </a:solidFill>
              </a:rPr>
              <a:t> Audit </a:t>
            </a:r>
            <a:endParaRPr lang="en-US" dirty="0">
              <a:solidFill>
                <a:schemeClr val="bg1"/>
              </a:solidFill>
            </a:endParaRPr>
          </a:p>
        </p:txBody>
      </p:sp>
      <p:sp>
        <p:nvSpPr>
          <p:cNvPr id="2" name="Footer Placeholder 1">
            <a:extLst>
              <a:ext uri="{FF2B5EF4-FFF2-40B4-BE49-F238E27FC236}">
                <a16:creationId xmlns:a16="http://schemas.microsoft.com/office/drawing/2014/main" id="{E5E09F67-8085-4842-8F5D-23ADD024B5D8}"/>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21255790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1" name="Rectangle 3"/>
          <p:cNvSpPr>
            <a:spLocks noGrp="1" noChangeArrowheads="1"/>
          </p:cNvSpPr>
          <p:nvPr>
            <p:ph type="title"/>
          </p:nvPr>
        </p:nvSpPr>
        <p:spPr>
          <a:xfrm>
            <a:off x="2452670" y="1120762"/>
            <a:ext cx="6786610" cy="522288"/>
          </a:xfrm>
          <a:noFill/>
        </p:spPr>
        <p:txBody>
          <a:bodyPr>
            <a:normAutofit fontScale="90000"/>
          </a:bodyPr>
          <a:lstStyle/>
          <a:p>
            <a:pPr algn="ctr" eaLnBrk="1" hangingPunct="1"/>
            <a:r>
              <a:rPr lang="en-US" sz="3200" dirty="0" err="1"/>
              <a:t>Contoh</a:t>
            </a:r>
            <a:r>
              <a:rPr lang="en-US" sz="3200" dirty="0"/>
              <a:t> </a:t>
            </a:r>
            <a:r>
              <a:rPr lang="en-US" sz="3200" dirty="0" err="1"/>
              <a:t>Pengarahan</a:t>
            </a:r>
            <a:r>
              <a:rPr lang="en-US" sz="3200" dirty="0"/>
              <a:t> </a:t>
            </a:r>
            <a:r>
              <a:rPr lang="en-US" sz="3200" dirty="0" err="1"/>
              <a:t>Untuk</a:t>
            </a:r>
            <a:r>
              <a:rPr lang="en-US" sz="3200" dirty="0"/>
              <a:t> Audit Team</a:t>
            </a:r>
          </a:p>
        </p:txBody>
      </p:sp>
      <p:sp>
        <p:nvSpPr>
          <p:cNvPr id="68610" name="Rectangle 2"/>
          <p:cNvSpPr>
            <a:spLocks noGrp="1" noChangeArrowheads="1"/>
          </p:cNvSpPr>
          <p:nvPr>
            <p:ph idx="1"/>
          </p:nvPr>
        </p:nvSpPr>
        <p:spPr>
          <a:xfrm>
            <a:off x="2486127" y="1887563"/>
            <a:ext cx="7324657" cy="4184643"/>
          </a:xfrm>
        </p:spPr>
        <p:txBody>
          <a:bodyPr/>
          <a:lstStyle/>
          <a:p>
            <a:pPr marL="0" indent="0" eaLnBrk="1" hangingPunct="1">
              <a:buNone/>
            </a:pPr>
            <a:r>
              <a:rPr lang="en-US" sz="2400" u="sng" dirty="0" err="1"/>
              <a:t>Managemen</a:t>
            </a:r>
            <a:r>
              <a:rPr lang="en-US" sz="2400" u="sng" dirty="0"/>
              <a:t> (MR)/ lead auditor </a:t>
            </a:r>
            <a:r>
              <a:rPr lang="en-US" sz="2400" u="sng" dirty="0" err="1"/>
              <a:t>memberi</a:t>
            </a:r>
            <a:r>
              <a:rPr lang="en-US" sz="2400" u="sng" dirty="0"/>
              <a:t> </a:t>
            </a:r>
            <a:r>
              <a:rPr lang="en-US" sz="2400" u="sng" dirty="0" err="1"/>
              <a:t>arahan</a:t>
            </a:r>
            <a:r>
              <a:rPr lang="en-US" sz="2400" u="sng" dirty="0"/>
              <a:t> area yang </a:t>
            </a:r>
            <a:r>
              <a:rPr lang="en-US" sz="2400" u="sng" dirty="0" err="1"/>
              <a:t>perlu</a:t>
            </a:r>
            <a:r>
              <a:rPr lang="en-US" sz="2400" u="sng" dirty="0"/>
              <a:t> </a:t>
            </a:r>
            <a:r>
              <a:rPr lang="en-US" sz="2400" u="sng" dirty="0" err="1"/>
              <a:t>diinvestigasi</a:t>
            </a:r>
            <a:r>
              <a:rPr lang="en-US" sz="2400" u="sng" dirty="0"/>
              <a:t> </a:t>
            </a:r>
            <a:r>
              <a:rPr lang="en-US" sz="2400" u="sng" dirty="0" err="1"/>
              <a:t>lebih</a:t>
            </a:r>
            <a:r>
              <a:rPr lang="en-US" sz="2400" u="sng" dirty="0"/>
              <a:t> </a:t>
            </a:r>
            <a:r>
              <a:rPr lang="en-US" sz="2400" u="sng" dirty="0" err="1"/>
              <a:t>detil</a:t>
            </a:r>
            <a:endParaRPr lang="en-US" sz="2400" u="sng" dirty="0"/>
          </a:p>
          <a:p>
            <a:pPr lvl="1" eaLnBrk="1" hangingPunct="1">
              <a:buFont typeface="Wingdings" pitchFamily="2" charset="2"/>
              <a:buChar char="v"/>
            </a:pPr>
            <a:r>
              <a:rPr lang="en-US" sz="2000" dirty="0" err="1">
                <a:solidFill>
                  <a:srgbClr val="FF0000"/>
                </a:solidFill>
              </a:rPr>
              <a:t>Terjadi</a:t>
            </a:r>
            <a:r>
              <a:rPr lang="en-US" sz="2000" dirty="0">
                <a:solidFill>
                  <a:srgbClr val="FF0000"/>
                </a:solidFill>
              </a:rPr>
              <a:t> </a:t>
            </a:r>
            <a:r>
              <a:rPr lang="en-US" sz="2000" dirty="0" err="1">
                <a:solidFill>
                  <a:srgbClr val="FF0000"/>
                </a:solidFill>
              </a:rPr>
              <a:t>perubahan</a:t>
            </a:r>
            <a:r>
              <a:rPr lang="en-US" sz="2000" dirty="0">
                <a:solidFill>
                  <a:srgbClr val="FF0000"/>
                </a:solidFill>
              </a:rPr>
              <a:t> </a:t>
            </a:r>
            <a:r>
              <a:rPr lang="en-US" sz="2000" dirty="0" err="1">
                <a:solidFill>
                  <a:srgbClr val="FF0000"/>
                </a:solidFill>
              </a:rPr>
              <a:t>budaya</a:t>
            </a:r>
            <a:r>
              <a:rPr lang="en-US" sz="2000" dirty="0">
                <a:solidFill>
                  <a:srgbClr val="FF0000"/>
                </a:solidFill>
              </a:rPr>
              <a:t> </a:t>
            </a:r>
            <a:r>
              <a:rPr lang="en-US" sz="2000" dirty="0" err="1">
                <a:solidFill>
                  <a:srgbClr val="FF0000"/>
                </a:solidFill>
              </a:rPr>
              <a:t>dimana</a:t>
            </a:r>
            <a:r>
              <a:rPr lang="en-US" sz="2000" dirty="0">
                <a:solidFill>
                  <a:srgbClr val="FF0000"/>
                </a:solidFill>
              </a:rPr>
              <a:t> </a:t>
            </a:r>
            <a:r>
              <a:rPr lang="en-US" sz="2000" dirty="0" err="1">
                <a:solidFill>
                  <a:srgbClr val="FF0000"/>
                </a:solidFill>
              </a:rPr>
              <a:t>Pemerintah</a:t>
            </a:r>
            <a:r>
              <a:rPr lang="en-US" sz="2000" dirty="0">
                <a:solidFill>
                  <a:srgbClr val="FF0000"/>
                </a:solidFill>
              </a:rPr>
              <a:t> </a:t>
            </a:r>
            <a:r>
              <a:rPr lang="en-US" sz="2000" dirty="0" err="1">
                <a:solidFill>
                  <a:srgbClr val="FF0000"/>
                </a:solidFill>
              </a:rPr>
              <a:t>saat</a:t>
            </a:r>
            <a:r>
              <a:rPr lang="en-US" sz="2000" dirty="0">
                <a:solidFill>
                  <a:srgbClr val="FF0000"/>
                </a:solidFill>
              </a:rPr>
              <a:t> </a:t>
            </a:r>
            <a:r>
              <a:rPr lang="en-US" sz="2000" dirty="0" err="1">
                <a:solidFill>
                  <a:srgbClr val="FF0000"/>
                </a:solidFill>
              </a:rPr>
              <a:t>ini</a:t>
            </a:r>
            <a:r>
              <a:rPr lang="en-US" sz="2000" dirty="0">
                <a:solidFill>
                  <a:srgbClr val="FF0000"/>
                </a:solidFill>
              </a:rPr>
              <a:t> </a:t>
            </a:r>
            <a:r>
              <a:rPr lang="en-US" sz="2000" dirty="0" err="1">
                <a:solidFill>
                  <a:srgbClr val="FF0000"/>
                </a:solidFill>
              </a:rPr>
              <a:t>lebih</a:t>
            </a:r>
            <a:r>
              <a:rPr lang="en-US" sz="2000" dirty="0">
                <a:solidFill>
                  <a:srgbClr val="FF0000"/>
                </a:solidFill>
              </a:rPr>
              <a:t> </a:t>
            </a:r>
            <a:r>
              <a:rPr lang="en-US" sz="2000" dirty="0" err="1">
                <a:solidFill>
                  <a:srgbClr val="FF0000"/>
                </a:solidFill>
              </a:rPr>
              <a:t>tegas</a:t>
            </a:r>
            <a:r>
              <a:rPr lang="en-US" sz="2000" dirty="0">
                <a:solidFill>
                  <a:srgbClr val="FF0000"/>
                </a:solidFill>
              </a:rPr>
              <a:t> </a:t>
            </a:r>
            <a:r>
              <a:rPr lang="en-US" sz="2000" dirty="0" err="1">
                <a:solidFill>
                  <a:srgbClr val="FF0000"/>
                </a:solidFill>
              </a:rPr>
              <a:t>dalam</a:t>
            </a:r>
            <a:r>
              <a:rPr lang="en-US" sz="2000" dirty="0">
                <a:solidFill>
                  <a:srgbClr val="FF0000"/>
                </a:solidFill>
              </a:rPr>
              <a:t> </a:t>
            </a:r>
            <a:r>
              <a:rPr lang="en-US" sz="2000" dirty="0" err="1">
                <a:solidFill>
                  <a:srgbClr val="FF0000"/>
                </a:solidFill>
              </a:rPr>
              <a:t>menerapkan</a:t>
            </a:r>
            <a:r>
              <a:rPr lang="en-US" sz="2000" dirty="0">
                <a:solidFill>
                  <a:srgbClr val="FF0000"/>
                </a:solidFill>
              </a:rPr>
              <a:t> </a:t>
            </a:r>
            <a:r>
              <a:rPr lang="en-US" sz="2000" dirty="0" err="1">
                <a:solidFill>
                  <a:srgbClr val="FF0000"/>
                </a:solidFill>
              </a:rPr>
              <a:t>aturan</a:t>
            </a:r>
            <a:r>
              <a:rPr lang="en-US" sz="2000" dirty="0">
                <a:solidFill>
                  <a:srgbClr val="FF0000"/>
                </a:solidFill>
              </a:rPr>
              <a:t> </a:t>
            </a:r>
            <a:r>
              <a:rPr lang="en-US" sz="2000" dirty="0" err="1">
                <a:solidFill>
                  <a:srgbClr val="FF0000"/>
                </a:solidFill>
              </a:rPr>
              <a:t>dan</a:t>
            </a:r>
            <a:r>
              <a:rPr lang="en-US" sz="2000" dirty="0">
                <a:solidFill>
                  <a:srgbClr val="FF0000"/>
                </a:solidFill>
              </a:rPr>
              <a:t> </a:t>
            </a:r>
            <a:r>
              <a:rPr lang="en-US" sz="2000" dirty="0" err="1">
                <a:solidFill>
                  <a:srgbClr val="FF0000"/>
                </a:solidFill>
              </a:rPr>
              <a:t>sulit</a:t>
            </a:r>
            <a:r>
              <a:rPr lang="en-US" sz="2000" dirty="0">
                <a:solidFill>
                  <a:srgbClr val="FF0000"/>
                </a:solidFill>
              </a:rPr>
              <a:t> </a:t>
            </a:r>
            <a:r>
              <a:rPr lang="en-US" sz="2000" dirty="0" err="1">
                <a:solidFill>
                  <a:srgbClr val="FF0000"/>
                </a:solidFill>
              </a:rPr>
              <a:t>untuk</a:t>
            </a:r>
            <a:r>
              <a:rPr lang="en-US" sz="2000" dirty="0">
                <a:solidFill>
                  <a:srgbClr val="FF0000"/>
                </a:solidFill>
              </a:rPr>
              <a:t> </a:t>
            </a:r>
            <a:r>
              <a:rPr lang="en-US" sz="2000" dirty="0" err="1">
                <a:solidFill>
                  <a:srgbClr val="FF0000"/>
                </a:solidFill>
              </a:rPr>
              <a:t>diajak</a:t>
            </a:r>
            <a:r>
              <a:rPr lang="en-US" sz="2000" dirty="0">
                <a:solidFill>
                  <a:srgbClr val="FF0000"/>
                </a:solidFill>
              </a:rPr>
              <a:t> </a:t>
            </a:r>
            <a:r>
              <a:rPr lang="en-US" sz="2000" dirty="0" err="1">
                <a:solidFill>
                  <a:srgbClr val="FF0000"/>
                </a:solidFill>
              </a:rPr>
              <a:t>kompromi</a:t>
            </a:r>
            <a:r>
              <a:rPr lang="en-US" sz="2000" dirty="0">
                <a:solidFill>
                  <a:srgbClr val="FF0000"/>
                </a:solidFill>
              </a:rPr>
              <a:t>. </a:t>
            </a:r>
            <a:r>
              <a:rPr lang="en-US" sz="2000" dirty="0" err="1">
                <a:solidFill>
                  <a:srgbClr val="FF0000"/>
                </a:solidFill>
              </a:rPr>
              <a:t>Coba</a:t>
            </a:r>
            <a:r>
              <a:rPr lang="en-US" sz="2000" dirty="0">
                <a:solidFill>
                  <a:srgbClr val="FF0000"/>
                </a:solidFill>
              </a:rPr>
              <a:t> </a:t>
            </a:r>
            <a:r>
              <a:rPr lang="en-US" sz="2000" dirty="0" err="1">
                <a:solidFill>
                  <a:srgbClr val="FF0000"/>
                </a:solidFill>
              </a:rPr>
              <a:t>identifikasi</a:t>
            </a:r>
            <a:r>
              <a:rPr lang="en-US" sz="2000" dirty="0">
                <a:solidFill>
                  <a:srgbClr val="FF0000"/>
                </a:solidFill>
              </a:rPr>
              <a:t> </a:t>
            </a:r>
            <a:r>
              <a:rPr lang="en-US" sz="2000" dirty="0" err="1">
                <a:solidFill>
                  <a:srgbClr val="FF0000"/>
                </a:solidFill>
              </a:rPr>
              <a:t>apakah</a:t>
            </a:r>
            <a:r>
              <a:rPr lang="en-US" sz="2000" dirty="0">
                <a:solidFill>
                  <a:srgbClr val="FF0000"/>
                </a:solidFill>
              </a:rPr>
              <a:t> </a:t>
            </a:r>
            <a:r>
              <a:rPr lang="en-US" sz="2000" dirty="0" err="1">
                <a:solidFill>
                  <a:srgbClr val="FF0000"/>
                </a:solidFill>
              </a:rPr>
              <a:t>masih</a:t>
            </a:r>
            <a:r>
              <a:rPr lang="en-US" sz="2000" dirty="0">
                <a:solidFill>
                  <a:srgbClr val="FF0000"/>
                </a:solidFill>
              </a:rPr>
              <a:t> </a:t>
            </a:r>
            <a:r>
              <a:rPr lang="en-US" sz="2000" dirty="0" err="1">
                <a:solidFill>
                  <a:srgbClr val="FF0000"/>
                </a:solidFill>
              </a:rPr>
              <a:t>ada</a:t>
            </a:r>
            <a:r>
              <a:rPr lang="en-US" sz="2000" dirty="0">
                <a:solidFill>
                  <a:srgbClr val="FF0000"/>
                </a:solidFill>
              </a:rPr>
              <a:t> </a:t>
            </a:r>
            <a:r>
              <a:rPr lang="en-US" sz="2000" dirty="0" err="1">
                <a:solidFill>
                  <a:srgbClr val="FF0000"/>
                </a:solidFill>
              </a:rPr>
              <a:t>pelanggaran</a:t>
            </a:r>
            <a:r>
              <a:rPr lang="en-US" sz="2000" dirty="0">
                <a:solidFill>
                  <a:srgbClr val="FF0000"/>
                </a:solidFill>
              </a:rPr>
              <a:t> yang </a:t>
            </a:r>
            <a:r>
              <a:rPr lang="en-US" sz="2000" dirty="0" err="1">
                <a:solidFill>
                  <a:srgbClr val="FF0000"/>
                </a:solidFill>
              </a:rPr>
              <a:t>dilakukan</a:t>
            </a:r>
            <a:r>
              <a:rPr lang="en-US" sz="2000" dirty="0">
                <a:solidFill>
                  <a:srgbClr val="FF0000"/>
                </a:solidFill>
              </a:rPr>
              <a:t> </a:t>
            </a:r>
            <a:r>
              <a:rPr lang="en-US" sz="2000" dirty="0" err="1">
                <a:solidFill>
                  <a:srgbClr val="FF0000"/>
                </a:solidFill>
              </a:rPr>
              <a:t>dan</a:t>
            </a:r>
            <a:r>
              <a:rPr lang="en-US" sz="2000" dirty="0">
                <a:solidFill>
                  <a:srgbClr val="FF0000"/>
                </a:solidFill>
              </a:rPr>
              <a:t> </a:t>
            </a:r>
            <a:r>
              <a:rPr lang="en-US" sz="2000" dirty="0" err="1">
                <a:solidFill>
                  <a:srgbClr val="FF0000"/>
                </a:solidFill>
              </a:rPr>
              <a:t>diselesaikan</a:t>
            </a:r>
            <a:r>
              <a:rPr lang="en-US" sz="2000" dirty="0">
                <a:solidFill>
                  <a:srgbClr val="FF0000"/>
                </a:solidFill>
              </a:rPr>
              <a:t> </a:t>
            </a:r>
            <a:r>
              <a:rPr lang="en-US" sz="2000" dirty="0" err="1">
                <a:solidFill>
                  <a:srgbClr val="FF0000"/>
                </a:solidFill>
              </a:rPr>
              <a:t>secara</a:t>
            </a:r>
            <a:r>
              <a:rPr lang="en-US" sz="2000" dirty="0">
                <a:solidFill>
                  <a:srgbClr val="FF0000"/>
                </a:solidFill>
              </a:rPr>
              <a:t> </a:t>
            </a:r>
            <a:r>
              <a:rPr lang="en-US" sz="2000" dirty="0" err="1">
                <a:solidFill>
                  <a:srgbClr val="FF0000"/>
                </a:solidFill>
              </a:rPr>
              <a:t>kompromi</a:t>
            </a:r>
            <a:r>
              <a:rPr lang="en-US" sz="2000" dirty="0">
                <a:solidFill>
                  <a:srgbClr val="FF0000"/>
                </a:solidFill>
              </a:rPr>
              <a:t> ? *</a:t>
            </a:r>
          </a:p>
          <a:p>
            <a:pPr lvl="1" eaLnBrk="1" hangingPunct="1">
              <a:buFont typeface="Wingdings" pitchFamily="2" charset="2"/>
              <a:buChar char="v"/>
            </a:pPr>
            <a:r>
              <a:rPr lang="en-US" sz="2000" dirty="0" err="1"/>
              <a:t>Temuan</a:t>
            </a:r>
            <a:r>
              <a:rPr lang="en-US" sz="2000" dirty="0"/>
              <a:t> audit </a:t>
            </a:r>
            <a:r>
              <a:rPr lang="en-US" sz="2000" dirty="0" err="1"/>
              <a:t>sebelumnya</a:t>
            </a:r>
            <a:r>
              <a:rPr lang="en-US" sz="2000" dirty="0"/>
              <a:t> </a:t>
            </a:r>
            <a:r>
              <a:rPr lang="en-US" sz="2000" dirty="0" err="1"/>
              <a:t>banyak</a:t>
            </a:r>
            <a:r>
              <a:rPr lang="en-US" sz="2000" dirty="0"/>
              <a:t> </a:t>
            </a:r>
            <a:r>
              <a:rPr lang="en-US" sz="2000" dirty="0" err="1"/>
              <a:t>masalah</a:t>
            </a:r>
            <a:r>
              <a:rPr lang="en-US" sz="2000" dirty="0"/>
              <a:t> </a:t>
            </a:r>
            <a:r>
              <a:rPr lang="en-US" sz="2000" dirty="0" err="1"/>
              <a:t>di</a:t>
            </a:r>
            <a:r>
              <a:rPr lang="en-US" sz="2000" dirty="0"/>
              <a:t> recruitment</a:t>
            </a:r>
          </a:p>
          <a:p>
            <a:pPr lvl="1" eaLnBrk="1" hangingPunct="1">
              <a:buFont typeface="Wingdings" pitchFamily="2" charset="2"/>
              <a:buChar char="v"/>
            </a:pPr>
            <a:r>
              <a:rPr lang="en-US" sz="2000" dirty="0" err="1"/>
              <a:t>Banyak</a:t>
            </a:r>
            <a:r>
              <a:rPr lang="en-US" sz="2000" dirty="0"/>
              <a:t> </a:t>
            </a:r>
            <a:r>
              <a:rPr lang="en-US" sz="2000" dirty="0" err="1"/>
              <a:t>terjadi</a:t>
            </a:r>
            <a:r>
              <a:rPr lang="en-US" sz="2000" dirty="0"/>
              <a:t> </a:t>
            </a:r>
            <a:r>
              <a:rPr lang="en-US" sz="2000" dirty="0" err="1"/>
              <a:t>ceceran</a:t>
            </a:r>
            <a:r>
              <a:rPr lang="en-US" sz="2000" dirty="0"/>
              <a:t>, </a:t>
            </a:r>
            <a:r>
              <a:rPr lang="en-US" sz="2000" dirty="0" err="1"/>
              <a:t>tumpahan</a:t>
            </a:r>
            <a:r>
              <a:rPr lang="en-US" sz="2000" dirty="0"/>
              <a:t> </a:t>
            </a:r>
            <a:r>
              <a:rPr lang="en-US" sz="2000" dirty="0" err="1"/>
              <a:t>di</a:t>
            </a:r>
            <a:r>
              <a:rPr lang="en-US" sz="2000" dirty="0"/>
              <a:t> </a:t>
            </a:r>
            <a:r>
              <a:rPr lang="en-US" sz="2000" dirty="0" err="1"/>
              <a:t>produksi</a:t>
            </a:r>
            <a:r>
              <a:rPr lang="en-US" sz="2000" dirty="0"/>
              <a:t> </a:t>
            </a:r>
            <a:r>
              <a:rPr lang="en-US" sz="2000" dirty="0" err="1"/>
              <a:t>dan</a:t>
            </a:r>
            <a:r>
              <a:rPr lang="en-US" sz="2000" dirty="0"/>
              <a:t> warehouse</a:t>
            </a:r>
          </a:p>
          <a:p>
            <a:pPr lvl="1" eaLnBrk="1" hangingPunct="1">
              <a:buFont typeface="Wingdings" pitchFamily="2" charset="2"/>
              <a:buChar char="v"/>
            </a:pPr>
            <a:r>
              <a:rPr lang="en-US" sz="2000" dirty="0" err="1"/>
              <a:t>Isu</a:t>
            </a:r>
            <a:r>
              <a:rPr lang="en-US" sz="2000" dirty="0"/>
              <a:t> </a:t>
            </a:r>
            <a:r>
              <a:rPr lang="en-US" sz="2000" dirty="0" err="1"/>
              <a:t>masyarakat</a:t>
            </a:r>
            <a:r>
              <a:rPr lang="en-US" sz="2000" dirty="0"/>
              <a:t> </a:t>
            </a:r>
            <a:r>
              <a:rPr lang="en-US" sz="2000" dirty="0" err="1"/>
              <a:t>terganggu</a:t>
            </a:r>
            <a:r>
              <a:rPr lang="en-US" sz="2000" dirty="0"/>
              <a:t> </a:t>
            </a:r>
            <a:r>
              <a:rPr lang="en-US" sz="2000" dirty="0" err="1"/>
              <a:t>dengan</a:t>
            </a:r>
            <a:r>
              <a:rPr lang="en-US" sz="2000" dirty="0"/>
              <a:t> </a:t>
            </a:r>
            <a:r>
              <a:rPr lang="en-US" sz="2000" dirty="0" err="1"/>
              <a:t>suara</a:t>
            </a:r>
            <a:r>
              <a:rPr lang="en-US" sz="2000" dirty="0"/>
              <a:t> </a:t>
            </a:r>
            <a:r>
              <a:rPr lang="en-US" sz="2000" dirty="0" err="1"/>
              <a:t>pabrik</a:t>
            </a:r>
            <a:r>
              <a:rPr lang="en-US" sz="2000" dirty="0"/>
              <a:t> </a:t>
            </a:r>
            <a:r>
              <a:rPr lang="en-US" sz="2000" dirty="0" err="1"/>
              <a:t>terutama</a:t>
            </a:r>
            <a:r>
              <a:rPr lang="en-US" sz="2000" dirty="0"/>
              <a:t> </a:t>
            </a:r>
            <a:r>
              <a:rPr lang="en-US" sz="2000" dirty="0" err="1"/>
              <a:t>saat</a:t>
            </a:r>
            <a:r>
              <a:rPr lang="en-US" sz="2000" dirty="0"/>
              <a:t> </a:t>
            </a:r>
            <a:r>
              <a:rPr lang="en-US" sz="2000" dirty="0" err="1"/>
              <a:t>malam</a:t>
            </a:r>
            <a:r>
              <a:rPr lang="en-US" sz="2000" dirty="0"/>
              <a:t> </a:t>
            </a:r>
          </a:p>
          <a:p>
            <a:pPr lvl="1" eaLnBrk="1" hangingPunct="1">
              <a:buFont typeface="Wingdings" pitchFamily="2" charset="2"/>
              <a:buChar char="v"/>
            </a:pPr>
            <a:r>
              <a:rPr lang="en-US" sz="2000" dirty="0"/>
              <a:t>Reject internal 3 </a:t>
            </a:r>
            <a:r>
              <a:rPr lang="en-US" sz="2000" dirty="0" err="1"/>
              <a:t>bulan</a:t>
            </a:r>
            <a:r>
              <a:rPr lang="en-US" sz="2000" dirty="0"/>
              <a:t> </a:t>
            </a:r>
            <a:r>
              <a:rPr lang="en-US" sz="2000" dirty="0" err="1"/>
              <a:t>terakhir</a:t>
            </a:r>
            <a:r>
              <a:rPr lang="en-US" sz="2000" dirty="0"/>
              <a:t> </a:t>
            </a:r>
            <a:r>
              <a:rPr lang="en-US" sz="2000" dirty="0" err="1"/>
              <a:t>naik</a:t>
            </a:r>
            <a:r>
              <a:rPr lang="en-US" sz="2000" dirty="0"/>
              <a:t>, </a:t>
            </a:r>
            <a:r>
              <a:rPr lang="en-US" sz="2000" dirty="0" err="1"/>
              <a:t>terutama</a:t>
            </a:r>
            <a:r>
              <a:rPr lang="en-US" sz="2000" dirty="0"/>
              <a:t> </a:t>
            </a:r>
            <a:r>
              <a:rPr lang="en-US" sz="2000" dirty="0" err="1"/>
              <a:t>masalah</a:t>
            </a:r>
            <a:r>
              <a:rPr lang="en-US" sz="2000" dirty="0"/>
              <a:t> reject </a:t>
            </a:r>
            <a:r>
              <a:rPr lang="en-US" sz="2000" dirty="0" err="1"/>
              <a:t>pada</a:t>
            </a:r>
            <a:r>
              <a:rPr lang="en-US" sz="2000" dirty="0"/>
              <a:t> </a:t>
            </a:r>
            <a:r>
              <a:rPr lang="en-US" sz="2000" dirty="0" err="1"/>
              <a:t>produk</a:t>
            </a:r>
            <a:r>
              <a:rPr lang="en-US" sz="2000" dirty="0"/>
              <a:t> A</a:t>
            </a:r>
          </a:p>
          <a:p>
            <a:pPr lvl="1" eaLnBrk="1" hangingPunct="1">
              <a:buFont typeface="Wingdings" pitchFamily="2" charset="2"/>
              <a:buChar char="v"/>
            </a:pPr>
            <a:r>
              <a:rPr lang="en-US" sz="2000" dirty="0" err="1"/>
              <a:t>Dll</a:t>
            </a:r>
            <a:endParaRPr lang="en-US" sz="2000" dirty="0"/>
          </a:p>
          <a:p>
            <a:pPr lvl="1" eaLnBrk="1" hangingPunct="1">
              <a:buFont typeface="Wingdings" pitchFamily="2" charset="2"/>
              <a:buNone/>
            </a:pPr>
            <a:endParaRPr lang="en-US" sz="2400" dirty="0"/>
          </a:p>
        </p:txBody>
      </p:sp>
      <p:sp>
        <p:nvSpPr>
          <p:cNvPr id="7" name="Slide Number Placeholder 6"/>
          <p:cNvSpPr>
            <a:spLocks noGrp="1"/>
          </p:cNvSpPr>
          <p:nvPr>
            <p:ph type="sldNum" sz="quarter" idx="12"/>
          </p:nvPr>
        </p:nvSpPr>
        <p:spPr/>
        <p:txBody>
          <a:bodyPr/>
          <a:lstStyle/>
          <a:p>
            <a:pPr>
              <a:defRPr/>
            </a:pPr>
            <a:fld id="{6479658B-7F9C-4333-9499-869B8642C574}" type="slidenum">
              <a:rPr lang="en-US" smtClean="0"/>
              <a:pPr>
                <a:defRPr/>
              </a:pPr>
              <a:t>66</a:t>
            </a:fld>
            <a:endParaRPr lang="en-US"/>
          </a:p>
        </p:txBody>
      </p:sp>
      <p:pic>
        <p:nvPicPr>
          <p:cNvPr id="68612" name="Picture 15" descr="D:\H_Miscelleneous\File dari shared doc\logo.png"/>
          <p:cNvPicPr>
            <a:picLocks noChangeAspect="1" noChangeArrowheads="1"/>
          </p:cNvPicPr>
          <p:nvPr/>
        </p:nvPicPr>
        <p:blipFill>
          <a:blip r:embed="rId3" cstate="print"/>
          <a:srcRect/>
          <a:stretch>
            <a:fillRect/>
          </a:stretch>
        </p:blipFill>
        <p:spPr bwMode="auto">
          <a:xfrm>
            <a:off x="238092" y="6072206"/>
            <a:ext cx="1373628" cy="474663"/>
          </a:xfrm>
          <a:prstGeom prst="rect">
            <a:avLst/>
          </a:prstGeom>
          <a:noFill/>
          <a:ln w="9525">
            <a:noFill/>
            <a:miter lim="800000"/>
            <a:headEnd/>
            <a:tailEnd/>
          </a:ln>
        </p:spPr>
      </p:pic>
      <p:pic>
        <p:nvPicPr>
          <p:cNvPr id="6" name="Picture 4" descr="http://images1.wikia.nocookie.net/__cb20070201154436/uncyclopedia/images/b/b6/Auditors.jpg"/>
          <p:cNvPicPr>
            <a:picLocks noChangeAspect="1" noChangeArrowheads="1"/>
          </p:cNvPicPr>
          <p:nvPr/>
        </p:nvPicPr>
        <p:blipFill>
          <a:blip r:embed="rId4" cstate="print"/>
          <a:srcRect l="26298" r="42077"/>
          <a:stretch>
            <a:fillRect/>
          </a:stretch>
        </p:blipFill>
        <p:spPr bwMode="auto">
          <a:xfrm>
            <a:off x="0" y="571480"/>
            <a:ext cx="2262238" cy="6286520"/>
          </a:xfrm>
          <a:prstGeom prst="rect">
            <a:avLst/>
          </a:prstGeom>
          <a:noFill/>
        </p:spPr>
      </p:pic>
      <p:sp>
        <p:nvSpPr>
          <p:cNvPr id="8" name="TextBox 7"/>
          <p:cNvSpPr txBox="1"/>
          <p:nvPr/>
        </p:nvSpPr>
        <p:spPr>
          <a:xfrm>
            <a:off x="23778" y="59272"/>
            <a:ext cx="1266116" cy="369332"/>
          </a:xfrm>
          <a:prstGeom prst="rect">
            <a:avLst/>
          </a:prstGeom>
          <a:solidFill>
            <a:schemeClr val="accent5"/>
          </a:solidFill>
        </p:spPr>
        <p:txBody>
          <a:bodyPr wrap="none" rtlCol="0">
            <a:spAutoFit/>
          </a:bodyPr>
          <a:lstStyle/>
          <a:p>
            <a:r>
              <a:rPr lang="en-US" b="1" dirty="0" err="1">
                <a:solidFill>
                  <a:schemeClr val="bg1"/>
                </a:solidFill>
              </a:rPr>
              <a:t>Pra</a:t>
            </a:r>
            <a:r>
              <a:rPr lang="en-US" b="1" dirty="0">
                <a:solidFill>
                  <a:schemeClr val="bg1"/>
                </a:solidFill>
              </a:rPr>
              <a:t> Audit </a:t>
            </a:r>
            <a:endParaRPr lang="en-US" dirty="0">
              <a:solidFill>
                <a:schemeClr val="bg1"/>
              </a:solidFill>
            </a:endParaRPr>
          </a:p>
        </p:txBody>
      </p:sp>
      <p:sp>
        <p:nvSpPr>
          <p:cNvPr id="2" name="Footer Placeholder 1">
            <a:extLst>
              <a:ext uri="{FF2B5EF4-FFF2-40B4-BE49-F238E27FC236}">
                <a16:creationId xmlns:a16="http://schemas.microsoft.com/office/drawing/2014/main" id="{BDE0C93E-3DF9-4D26-8A39-1FC1F05565A7}"/>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35575890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1881166" y="652448"/>
            <a:ext cx="6552394" cy="633412"/>
          </a:xfrm>
          <a:noFill/>
        </p:spPr>
        <p:txBody>
          <a:bodyPr anchor="b"/>
          <a:lstStyle/>
          <a:p>
            <a:pPr eaLnBrk="1" hangingPunct="1">
              <a:buFont typeface="Monotype Sorts" charset="2"/>
              <a:buNone/>
            </a:pPr>
            <a:r>
              <a:rPr lang="en-US" sz="3600" dirty="0" err="1"/>
              <a:t>Pembuatan</a:t>
            </a:r>
            <a:r>
              <a:rPr lang="en-US" sz="3600" dirty="0"/>
              <a:t> Checklist Audit</a:t>
            </a:r>
          </a:p>
        </p:txBody>
      </p:sp>
      <p:sp>
        <p:nvSpPr>
          <p:cNvPr id="4100" name="Rectangle 3"/>
          <p:cNvSpPr>
            <a:spLocks noGrp="1" noChangeArrowheads="1"/>
          </p:cNvSpPr>
          <p:nvPr>
            <p:ph idx="1"/>
          </p:nvPr>
        </p:nvSpPr>
        <p:spPr>
          <a:xfrm>
            <a:off x="952472" y="1643050"/>
            <a:ext cx="7643866" cy="4525962"/>
          </a:xfrm>
          <a:noFill/>
        </p:spPr>
        <p:txBody>
          <a:bodyPr/>
          <a:lstStyle/>
          <a:p>
            <a:pPr eaLnBrk="1" hangingPunct="1">
              <a:lnSpc>
                <a:spcPct val="70000"/>
              </a:lnSpc>
              <a:buFont typeface="Wingdings" pitchFamily="2" charset="2"/>
              <a:buNone/>
            </a:pPr>
            <a:r>
              <a:rPr lang="en-US" sz="3000" dirty="0" err="1"/>
              <a:t>Tujuan</a:t>
            </a:r>
            <a:r>
              <a:rPr lang="en-US" sz="3000" dirty="0"/>
              <a:t> </a:t>
            </a:r>
            <a:r>
              <a:rPr lang="en-US" sz="3000" dirty="0" err="1"/>
              <a:t>Pembuatannya</a:t>
            </a:r>
            <a:r>
              <a:rPr lang="en-US" sz="3000" dirty="0"/>
              <a:t> </a:t>
            </a:r>
            <a:r>
              <a:rPr lang="en-US" sz="3000" dirty="0" err="1"/>
              <a:t>a.l</a:t>
            </a:r>
            <a:r>
              <a:rPr lang="en-US" sz="3000" dirty="0"/>
              <a:t>:</a:t>
            </a:r>
          </a:p>
          <a:p>
            <a:pPr eaLnBrk="1" hangingPunct="1">
              <a:lnSpc>
                <a:spcPct val="30000"/>
              </a:lnSpc>
              <a:buFont typeface="Wingdings" pitchFamily="2" charset="2"/>
              <a:buNone/>
            </a:pPr>
            <a:endParaRPr lang="en-US" sz="3000" dirty="0"/>
          </a:p>
          <a:p>
            <a:pPr eaLnBrk="1" hangingPunct="1">
              <a:lnSpc>
                <a:spcPct val="120000"/>
              </a:lnSpc>
            </a:pPr>
            <a:r>
              <a:rPr lang="en-US" sz="3000" dirty="0" err="1"/>
              <a:t>Membantu</a:t>
            </a:r>
            <a:r>
              <a:rPr lang="en-US" sz="3000" dirty="0"/>
              <a:t> auditor </a:t>
            </a:r>
            <a:r>
              <a:rPr lang="en-US" sz="3000" dirty="0" err="1"/>
              <a:t>mengingat</a:t>
            </a:r>
            <a:r>
              <a:rPr lang="en-US" sz="3000" dirty="0"/>
              <a:t> </a:t>
            </a:r>
            <a:r>
              <a:rPr lang="en-US" sz="3000" dirty="0" err="1"/>
              <a:t>apa</a:t>
            </a:r>
            <a:r>
              <a:rPr lang="en-US" sz="3000" dirty="0"/>
              <a:t> yang </a:t>
            </a:r>
            <a:r>
              <a:rPr lang="en-US" sz="3000" dirty="0" err="1"/>
              <a:t>harus</a:t>
            </a:r>
            <a:r>
              <a:rPr lang="en-US" sz="3000" dirty="0"/>
              <a:t> </a:t>
            </a:r>
            <a:r>
              <a:rPr lang="en-US" sz="3000" dirty="0" err="1"/>
              <a:t>diperiksa</a:t>
            </a:r>
            <a:endParaRPr lang="en-US" sz="3000" dirty="0"/>
          </a:p>
          <a:p>
            <a:pPr eaLnBrk="1" hangingPunct="1">
              <a:lnSpc>
                <a:spcPct val="120000"/>
              </a:lnSpc>
            </a:pPr>
            <a:r>
              <a:rPr lang="en-US" sz="3000" dirty="0" err="1"/>
              <a:t>Membantu</a:t>
            </a:r>
            <a:r>
              <a:rPr lang="en-US" sz="3000" dirty="0"/>
              <a:t> </a:t>
            </a:r>
            <a:r>
              <a:rPr lang="en-US" sz="3000" dirty="0" err="1"/>
              <a:t>pengaturan</a:t>
            </a:r>
            <a:r>
              <a:rPr lang="en-US" sz="3000" dirty="0"/>
              <a:t> </a:t>
            </a:r>
            <a:r>
              <a:rPr lang="en-US" sz="3000" dirty="0" err="1"/>
              <a:t>waktu</a:t>
            </a:r>
            <a:endParaRPr lang="en-US" sz="3000" dirty="0"/>
          </a:p>
          <a:p>
            <a:pPr eaLnBrk="1" hangingPunct="1">
              <a:lnSpc>
                <a:spcPct val="120000"/>
              </a:lnSpc>
            </a:pPr>
            <a:r>
              <a:rPr lang="en-US" sz="3000" dirty="0" err="1"/>
              <a:t>Membantu</a:t>
            </a:r>
            <a:r>
              <a:rPr lang="en-US" sz="3000" dirty="0"/>
              <a:t> </a:t>
            </a:r>
            <a:r>
              <a:rPr lang="en-US" sz="3000" dirty="0" err="1"/>
              <a:t>dalam</a:t>
            </a:r>
            <a:r>
              <a:rPr lang="en-US" sz="3000" dirty="0"/>
              <a:t> </a:t>
            </a:r>
            <a:r>
              <a:rPr lang="en-US" sz="3000" dirty="0" err="1"/>
              <a:t>memastikan</a:t>
            </a:r>
            <a:r>
              <a:rPr lang="en-US" sz="3000" dirty="0"/>
              <a:t> </a:t>
            </a:r>
            <a:r>
              <a:rPr lang="en-US" sz="3000" dirty="0" err="1"/>
              <a:t>cakupan</a:t>
            </a:r>
            <a:r>
              <a:rPr lang="en-US" sz="3000" dirty="0"/>
              <a:t> </a:t>
            </a:r>
            <a:r>
              <a:rPr lang="en-US" sz="3000" dirty="0" err="1"/>
              <a:t>ruang</a:t>
            </a:r>
            <a:r>
              <a:rPr lang="en-US" sz="3000" dirty="0"/>
              <a:t> </a:t>
            </a:r>
            <a:r>
              <a:rPr lang="en-US" sz="3000" dirty="0" err="1"/>
              <a:t>lingkup</a:t>
            </a:r>
            <a:endParaRPr lang="en-US" sz="3000" dirty="0"/>
          </a:p>
          <a:p>
            <a:pPr eaLnBrk="1" hangingPunct="1">
              <a:lnSpc>
                <a:spcPct val="120000"/>
              </a:lnSpc>
            </a:pPr>
            <a:r>
              <a:rPr lang="en-US" sz="3000" dirty="0" err="1"/>
              <a:t>Menentukan</a:t>
            </a:r>
            <a:r>
              <a:rPr lang="en-US" sz="3000" dirty="0"/>
              <a:t> “</a:t>
            </a:r>
            <a:r>
              <a:rPr lang="en-US" sz="3000" dirty="0" err="1"/>
              <a:t>jejak</a:t>
            </a:r>
            <a:r>
              <a:rPr lang="en-US" sz="3000" dirty="0"/>
              <a:t> audit” </a:t>
            </a:r>
            <a:r>
              <a:rPr lang="en-US" sz="3000" dirty="0" err="1"/>
              <a:t>atau</a:t>
            </a:r>
            <a:r>
              <a:rPr lang="en-US" sz="3000" dirty="0"/>
              <a:t> </a:t>
            </a:r>
            <a:r>
              <a:rPr lang="en-US" sz="3000" dirty="0" err="1"/>
              <a:t>urutan</a:t>
            </a:r>
            <a:r>
              <a:rPr lang="en-US" sz="3000" dirty="0"/>
              <a:t> audit.</a:t>
            </a:r>
          </a:p>
        </p:txBody>
      </p:sp>
      <p:sp>
        <p:nvSpPr>
          <p:cNvPr id="7" name="Slide Number Placeholder 6"/>
          <p:cNvSpPr>
            <a:spLocks noGrp="1"/>
          </p:cNvSpPr>
          <p:nvPr>
            <p:ph type="sldNum" sz="quarter" idx="12"/>
          </p:nvPr>
        </p:nvSpPr>
        <p:spPr/>
        <p:txBody>
          <a:bodyPr/>
          <a:lstStyle/>
          <a:p>
            <a:pPr>
              <a:defRPr/>
            </a:pPr>
            <a:fld id="{6479658B-7F9C-4333-9499-869B8642C574}" type="slidenum">
              <a:rPr lang="en-US" smtClean="0"/>
              <a:pPr>
                <a:defRPr/>
              </a:pPr>
              <a:t>67</a:t>
            </a:fld>
            <a:endParaRPr lang="en-US"/>
          </a:p>
        </p:txBody>
      </p:sp>
      <p:graphicFrame>
        <p:nvGraphicFramePr>
          <p:cNvPr id="4098" name="Object 4"/>
          <p:cNvGraphicFramePr>
            <a:graphicFrameLocks noChangeAspect="1"/>
          </p:cNvGraphicFramePr>
          <p:nvPr/>
        </p:nvGraphicFramePr>
        <p:xfrm>
          <a:off x="7739082" y="285728"/>
          <a:ext cx="1823908" cy="2122400"/>
        </p:xfrm>
        <a:graphic>
          <a:graphicData uri="http://schemas.openxmlformats.org/presentationml/2006/ole">
            <mc:AlternateContent xmlns:mc="http://schemas.openxmlformats.org/markup-compatibility/2006">
              <mc:Choice xmlns:v="urn:schemas-microsoft-com:vml" Requires="v">
                <p:oleObj spid="_x0000_s18568" name="Clip" r:id="rId4" imgW="581558" imgH="616306" progId="">
                  <p:embed/>
                </p:oleObj>
              </mc:Choice>
              <mc:Fallback>
                <p:oleObj name="Clip" r:id="rId4" imgW="581558" imgH="616306" progId="">
                  <p:embed/>
                  <p:pic>
                    <p:nvPicPr>
                      <p:cNvPr id="0" name="Picture 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9082" y="285728"/>
                        <a:ext cx="1823908" cy="212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23778" y="59272"/>
            <a:ext cx="1266116" cy="369332"/>
          </a:xfrm>
          <a:prstGeom prst="rect">
            <a:avLst/>
          </a:prstGeom>
          <a:solidFill>
            <a:schemeClr val="accent5"/>
          </a:solidFill>
        </p:spPr>
        <p:txBody>
          <a:bodyPr wrap="none" rtlCol="0">
            <a:spAutoFit/>
          </a:bodyPr>
          <a:lstStyle/>
          <a:p>
            <a:r>
              <a:rPr lang="en-US" b="1" dirty="0" err="1">
                <a:solidFill>
                  <a:schemeClr val="bg1"/>
                </a:solidFill>
              </a:rPr>
              <a:t>Pra</a:t>
            </a:r>
            <a:r>
              <a:rPr lang="en-US" b="1" dirty="0">
                <a:solidFill>
                  <a:schemeClr val="bg1"/>
                </a:solidFill>
              </a:rPr>
              <a:t> Audit </a:t>
            </a:r>
            <a:endParaRPr lang="en-US" dirty="0">
              <a:solidFill>
                <a:schemeClr val="bg1"/>
              </a:solidFill>
            </a:endParaRPr>
          </a:p>
        </p:txBody>
      </p:sp>
      <p:sp>
        <p:nvSpPr>
          <p:cNvPr id="2" name="Footer Placeholder 1">
            <a:extLst>
              <a:ext uri="{FF2B5EF4-FFF2-40B4-BE49-F238E27FC236}">
                <a16:creationId xmlns:a16="http://schemas.microsoft.com/office/drawing/2014/main" id="{457F809F-DC35-45DA-808E-A96BF8F6133A}"/>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21402725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98" name="Oval 30"/>
          <p:cNvSpPr>
            <a:spLocks noChangeArrowheads="1"/>
          </p:cNvSpPr>
          <p:nvPr/>
        </p:nvSpPr>
        <p:spPr bwMode="auto">
          <a:xfrm>
            <a:off x="330200" y="3589357"/>
            <a:ext cx="1816100" cy="1676400"/>
          </a:xfrm>
          <a:prstGeom prst="ellipse">
            <a:avLst/>
          </a:prstGeom>
          <a:solidFill>
            <a:srgbClr val="FF99FF">
              <a:alpha val="50000"/>
            </a:srgbClr>
          </a:solidFill>
          <a:ln w="9525">
            <a:solidFill>
              <a:schemeClr val="tx1"/>
            </a:solidFill>
            <a:round/>
            <a:headEnd/>
            <a:tailEnd/>
          </a:ln>
          <a:effectLst/>
        </p:spPr>
        <p:txBody>
          <a:bodyPr wrap="none" anchor="ctr"/>
          <a:lstStyle/>
          <a:p>
            <a:endParaRPr lang="en-US"/>
          </a:p>
        </p:txBody>
      </p:sp>
      <p:sp>
        <p:nvSpPr>
          <p:cNvPr id="211997" name="Oval 29"/>
          <p:cNvSpPr>
            <a:spLocks noChangeArrowheads="1"/>
          </p:cNvSpPr>
          <p:nvPr/>
        </p:nvSpPr>
        <p:spPr bwMode="auto">
          <a:xfrm>
            <a:off x="7429500" y="3589357"/>
            <a:ext cx="1816100" cy="1676400"/>
          </a:xfrm>
          <a:prstGeom prst="ellipse">
            <a:avLst/>
          </a:prstGeom>
          <a:solidFill>
            <a:srgbClr val="FFFF66">
              <a:alpha val="50000"/>
            </a:srgbClr>
          </a:solidFill>
          <a:ln w="9525">
            <a:solidFill>
              <a:schemeClr val="tx1"/>
            </a:solidFill>
            <a:round/>
            <a:headEnd/>
            <a:tailEnd/>
          </a:ln>
          <a:effectLst/>
        </p:spPr>
        <p:txBody>
          <a:bodyPr wrap="none" anchor="ctr"/>
          <a:lstStyle/>
          <a:p>
            <a:endParaRPr lang="en-US"/>
          </a:p>
        </p:txBody>
      </p:sp>
      <p:sp>
        <p:nvSpPr>
          <p:cNvPr id="211988" name="Oval 20"/>
          <p:cNvSpPr>
            <a:spLocks noChangeArrowheads="1"/>
          </p:cNvSpPr>
          <p:nvPr/>
        </p:nvSpPr>
        <p:spPr bwMode="auto">
          <a:xfrm>
            <a:off x="3632200" y="3741757"/>
            <a:ext cx="2228850" cy="11430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211970" name="Rectangle 2"/>
          <p:cNvSpPr>
            <a:spLocks noGrp="1" noChangeArrowheads="1"/>
          </p:cNvSpPr>
          <p:nvPr>
            <p:ph type="title"/>
          </p:nvPr>
        </p:nvSpPr>
        <p:spPr>
          <a:xfrm>
            <a:off x="495300" y="0"/>
            <a:ext cx="8915400" cy="1143000"/>
          </a:xfrm>
        </p:spPr>
        <p:txBody>
          <a:bodyPr/>
          <a:lstStyle/>
          <a:p>
            <a:r>
              <a:rPr lang="id-ID" sz="2800" b="1" dirty="0">
                <a:effectLst>
                  <a:outerShdw blurRad="38100" dist="38100" dir="2700000" algn="tl">
                    <a:srgbClr val="C0C0C0"/>
                  </a:outerShdw>
                </a:effectLst>
              </a:rPr>
              <a:t>Pembuatan Check List Audit B</a:t>
            </a:r>
            <a:r>
              <a:rPr lang="en-US" sz="2800" b="1" dirty="0" err="1">
                <a:solidFill>
                  <a:schemeClr val="tx1"/>
                </a:solidFill>
                <a:effectLst>
                  <a:outerShdw blurRad="38100" dist="38100" dir="2700000" algn="tl">
                    <a:srgbClr val="C0C0C0"/>
                  </a:outerShdw>
                </a:effectLst>
              </a:rPr>
              <a:t>erdasarkan</a:t>
            </a:r>
            <a:r>
              <a:rPr lang="en-US" sz="2800" b="1" dirty="0">
                <a:solidFill>
                  <a:schemeClr val="tx1"/>
                </a:solidFill>
                <a:effectLst>
                  <a:outerShdw blurRad="38100" dist="38100" dir="2700000" algn="tl">
                    <a:srgbClr val="C0C0C0"/>
                  </a:outerShdw>
                </a:effectLst>
              </a:rPr>
              <a:t> </a:t>
            </a:r>
            <a:r>
              <a:rPr lang="en-US" sz="2800" b="1" dirty="0" err="1">
                <a:solidFill>
                  <a:schemeClr val="tx1"/>
                </a:solidFill>
                <a:effectLst>
                  <a:outerShdw blurRad="38100" dist="38100" dir="2700000" algn="tl">
                    <a:srgbClr val="C0C0C0"/>
                  </a:outerShdw>
                </a:effectLst>
              </a:rPr>
              <a:t>Pendekatan</a:t>
            </a:r>
            <a:endParaRPr lang="en-US" sz="2800" b="1" dirty="0">
              <a:solidFill>
                <a:schemeClr val="tx1"/>
              </a:solidFill>
              <a:effectLst>
                <a:outerShdw blurRad="38100" dist="38100" dir="2700000" algn="tl">
                  <a:srgbClr val="C0C0C0"/>
                </a:outerShdw>
              </a:effectLst>
            </a:endParaRPr>
          </a:p>
        </p:txBody>
      </p:sp>
      <p:sp>
        <p:nvSpPr>
          <p:cNvPr id="211971" name="Rectangle 3"/>
          <p:cNvSpPr>
            <a:spLocks noGrp="1" noChangeArrowheads="1"/>
          </p:cNvSpPr>
          <p:nvPr>
            <p:ph type="body" idx="1"/>
          </p:nvPr>
        </p:nvSpPr>
        <p:spPr>
          <a:xfrm>
            <a:off x="495300" y="1447800"/>
            <a:ext cx="8915400" cy="4678363"/>
          </a:xfrm>
        </p:spPr>
        <p:txBody>
          <a:bodyPr/>
          <a:lstStyle/>
          <a:p>
            <a:pPr marL="0" indent="0">
              <a:buFontTx/>
              <a:buNone/>
            </a:pPr>
            <a:r>
              <a:rPr lang="en-US" sz="2200" dirty="0"/>
              <a:t>Proses audit </a:t>
            </a:r>
            <a:r>
              <a:rPr lang="en-US" sz="2200" dirty="0" err="1"/>
              <a:t>dilakukan</a:t>
            </a:r>
            <a:r>
              <a:rPr lang="en-US" sz="2200" dirty="0"/>
              <a:t> </a:t>
            </a:r>
            <a:r>
              <a:rPr lang="en-US" sz="2200" dirty="0" err="1"/>
              <a:t>dengan</a:t>
            </a:r>
            <a:r>
              <a:rPr lang="en-US" sz="2200" dirty="0"/>
              <a:t> </a:t>
            </a:r>
            <a:r>
              <a:rPr lang="en-US" sz="2200" dirty="0" err="1"/>
              <a:t>melihat</a:t>
            </a:r>
            <a:r>
              <a:rPr lang="en-US" sz="2200" dirty="0"/>
              <a:t> 4 </a:t>
            </a:r>
            <a:r>
              <a:rPr lang="en-US" sz="2200" dirty="0" err="1"/>
              <a:t>faktor</a:t>
            </a:r>
            <a:r>
              <a:rPr lang="en-US" sz="2200" dirty="0"/>
              <a:t> </a:t>
            </a:r>
            <a:r>
              <a:rPr lang="en-US" sz="2200" dirty="0" err="1"/>
              <a:t>penting</a:t>
            </a:r>
            <a:r>
              <a:rPr lang="en-US" sz="2200" dirty="0"/>
              <a:t> yang </a:t>
            </a:r>
            <a:r>
              <a:rPr lang="en-US" sz="2200" dirty="0" err="1"/>
              <a:t>mempengaruhi</a:t>
            </a:r>
            <a:r>
              <a:rPr lang="en-US" sz="2200" dirty="0"/>
              <a:t> </a:t>
            </a:r>
            <a:r>
              <a:rPr lang="en-US" sz="2200" dirty="0" err="1"/>
              <a:t>efektifitas</a:t>
            </a:r>
            <a:r>
              <a:rPr lang="en-US" sz="2200" dirty="0"/>
              <a:t> proses dan </a:t>
            </a:r>
            <a:r>
              <a:rPr lang="en-US" sz="2200" dirty="0" err="1"/>
              <a:t>memperhatikan</a:t>
            </a:r>
            <a:r>
              <a:rPr lang="en-US" sz="2200" dirty="0"/>
              <a:t> r</a:t>
            </a:r>
            <a:r>
              <a:rPr lang="id-ID" sz="2200" dirty="0"/>
              <a:t>i</a:t>
            </a:r>
            <a:r>
              <a:rPr lang="en-US" sz="2200" dirty="0" err="1"/>
              <a:t>siko</a:t>
            </a:r>
            <a:r>
              <a:rPr lang="en-US" sz="2200" dirty="0"/>
              <a:t> dan </a:t>
            </a:r>
            <a:r>
              <a:rPr lang="en-US" sz="2200" dirty="0" err="1"/>
              <a:t>peluang</a:t>
            </a:r>
            <a:r>
              <a:rPr lang="en-US" sz="2200" dirty="0"/>
              <a:t> pada proses </a:t>
            </a:r>
          </a:p>
          <a:p>
            <a:pPr marL="0" indent="0"/>
            <a:endParaRPr lang="en-US" sz="2200" dirty="0"/>
          </a:p>
          <a:p>
            <a:pPr marL="0" indent="0"/>
            <a:endParaRPr lang="en-US" sz="2200" dirty="0"/>
          </a:p>
          <a:p>
            <a:pPr marL="0" indent="0">
              <a:buFontTx/>
              <a:buNone/>
            </a:pPr>
            <a:r>
              <a:rPr lang="en-US" sz="2200" dirty="0"/>
              <a:t>   </a:t>
            </a:r>
          </a:p>
        </p:txBody>
      </p:sp>
      <p:sp>
        <p:nvSpPr>
          <p:cNvPr id="211973" name="Text Box 5"/>
          <p:cNvSpPr txBox="1">
            <a:spLocks noChangeArrowheads="1"/>
          </p:cNvSpPr>
          <p:nvPr/>
        </p:nvSpPr>
        <p:spPr bwMode="auto">
          <a:xfrm>
            <a:off x="4044950" y="4106882"/>
            <a:ext cx="1252538" cy="374650"/>
          </a:xfrm>
          <a:prstGeom prst="rect">
            <a:avLst/>
          </a:prstGeom>
          <a:noFill/>
          <a:ln w="9525">
            <a:noFill/>
            <a:miter lim="800000"/>
            <a:headEnd/>
            <a:tailEnd/>
          </a:ln>
          <a:effectLst/>
        </p:spPr>
        <p:txBody>
          <a:bodyPr wrap="none" lIns="87275" tIns="43637" rIns="87275" bIns="43637">
            <a:spAutoFit/>
          </a:bodyPr>
          <a:lstStyle/>
          <a:p>
            <a:pPr defTabSz="873125" eaLnBrk="0" hangingPunct="0"/>
            <a:r>
              <a:rPr lang="en-US" sz="1900" b="1">
                <a:effectLst>
                  <a:outerShdw blurRad="38100" dist="38100" dir="2700000" algn="tl">
                    <a:srgbClr val="C0C0C0"/>
                  </a:outerShdw>
                </a:effectLst>
                <a:latin typeface="Verdana" pitchFamily="34" charset="0"/>
              </a:rPr>
              <a:t>PROSES</a:t>
            </a:r>
          </a:p>
        </p:txBody>
      </p:sp>
      <p:sp>
        <p:nvSpPr>
          <p:cNvPr id="211975" name="Text Box 7"/>
          <p:cNvSpPr txBox="1">
            <a:spLocks noChangeArrowheads="1"/>
          </p:cNvSpPr>
          <p:nvPr/>
        </p:nvSpPr>
        <p:spPr bwMode="auto">
          <a:xfrm>
            <a:off x="742950" y="3786207"/>
            <a:ext cx="865188" cy="314325"/>
          </a:xfrm>
          <a:prstGeom prst="rect">
            <a:avLst/>
          </a:prstGeom>
          <a:noFill/>
          <a:ln w="9525">
            <a:noFill/>
            <a:miter lim="800000"/>
            <a:headEnd/>
            <a:tailEnd/>
          </a:ln>
          <a:effectLst/>
        </p:spPr>
        <p:txBody>
          <a:bodyPr wrap="none" lIns="87275" tIns="43637" rIns="87275" bIns="43637">
            <a:spAutoFit/>
          </a:bodyPr>
          <a:lstStyle/>
          <a:p>
            <a:pPr defTabSz="873125" eaLnBrk="0" hangingPunct="0"/>
            <a:r>
              <a:rPr lang="en-US" sz="1500" b="1">
                <a:effectLst>
                  <a:outerShdw blurRad="38100" dist="38100" dir="2700000" algn="tl">
                    <a:srgbClr val="C0C0C0"/>
                  </a:outerShdw>
                </a:effectLst>
                <a:latin typeface="Verdana" pitchFamily="34" charset="0"/>
              </a:rPr>
              <a:t>INPUT</a:t>
            </a:r>
          </a:p>
        </p:txBody>
      </p:sp>
      <p:sp>
        <p:nvSpPr>
          <p:cNvPr id="211976" name="Line 8"/>
          <p:cNvSpPr>
            <a:spLocks noChangeShapeType="1"/>
          </p:cNvSpPr>
          <p:nvPr/>
        </p:nvSpPr>
        <p:spPr bwMode="auto">
          <a:xfrm>
            <a:off x="2228850" y="4351357"/>
            <a:ext cx="1320800" cy="0"/>
          </a:xfrm>
          <a:prstGeom prst="line">
            <a:avLst/>
          </a:prstGeom>
          <a:noFill/>
          <a:ln w="76200">
            <a:solidFill>
              <a:schemeClr val="tx1"/>
            </a:solidFill>
            <a:round/>
            <a:headEnd/>
            <a:tailEnd type="triangle" w="med" len="med"/>
          </a:ln>
          <a:effectLst/>
        </p:spPr>
        <p:txBody>
          <a:bodyPr/>
          <a:lstStyle/>
          <a:p>
            <a:endParaRPr lang="en-US"/>
          </a:p>
        </p:txBody>
      </p:sp>
      <p:sp>
        <p:nvSpPr>
          <p:cNvPr id="211977" name="Line 9"/>
          <p:cNvSpPr>
            <a:spLocks noChangeShapeType="1"/>
          </p:cNvSpPr>
          <p:nvPr/>
        </p:nvSpPr>
        <p:spPr bwMode="auto">
          <a:xfrm>
            <a:off x="5943600" y="4351357"/>
            <a:ext cx="1417638" cy="0"/>
          </a:xfrm>
          <a:prstGeom prst="line">
            <a:avLst/>
          </a:prstGeom>
          <a:noFill/>
          <a:ln w="76200">
            <a:solidFill>
              <a:schemeClr val="tx1"/>
            </a:solidFill>
            <a:round/>
            <a:headEnd/>
            <a:tailEnd type="triangle" w="med" len="med"/>
          </a:ln>
          <a:effectLst/>
        </p:spPr>
        <p:txBody>
          <a:bodyPr/>
          <a:lstStyle/>
          <a:p>
            <a:endParaRPr lang="en-US"/>
          </a:p>
        </p:txBody>
      </p:sp>
      <p:sp>
        <p:nvSpPr>
          <p:cNvPr id="211978" name="Text Box 10"/>
          <p:cNvSpPr txBox="1">
            <a:spLocks noChangeArrowheads="1"/>
          </p:cNvSpPr>
          <p:nvPr/>
        </p:nvSpPr>
        <p:spPr bwMode="auto">
          <a:xfrm>
            <a:off x="7677150" y="3862407"/>
            <a:ext cx="1044575" cy="314325"/>
          </a:xfrm>
          <a:prstGeom prst="rect">
            <a:avLst/>
          </a:prstGeom>
          <a:noFill/>
          <a:ln w="9525">
            <a:noFill/>
            <a:miter lim="800000"/>
            <a:headEnd/>
            <a:tailEnd/>
          </a:ln>
          <a:effectLst/>
        </p:spPr>
        <p:txBody>
          <a:bodyPr wrap="none" lIns="87275" tIns="43637" rIns="87275" bIns="43637">
            <a:spAutoFit/>
          </a:bodyPr>
          <a:lstStyle/>
          <a:p>
            <a:pPr defTabSz="873125" eaLnBrk="0" hangingPunct="0"/>
            <a:r>
              <a:rPr lang="en-US" sz="1500" b="1">
                <a:effectLst>
                  <a:outerShdw blurRad="38100" dist="38100" dir="2700000" algn="tl">
                    <a:srgbClr val="C0C0C0"/>
                  </a:outerShdw>
                </a:effectLst>
                <a:latin typeface="Verdana" pitchFamily="34" charset="0"/>
              </a:rPr>
              <a:t>OUTPUT</a:t>
            </a:r>
          </a:p>
        </p:txBody>
      </p:sp>
      <p:sp>
        <p:nvSpPr>
          <p:cNvPr id="211979" name="Text Box 11"/>
          <p:cNvSpPr txBox="1">
            <a:spLocks noChangeArrowheads="1"/>
          </p:cNvSpPr>
          <p:nvPr/>
        </p:nvSpPr>
        <p:spPr bwMode="auto">
          <a:xfrm>
            <a:off x="1495247" y="5407045"/>
            <a:ext cx="2098675" cy="879475"/>
          </a:xfrm>
          <a:prstGeom prst="rect">
            <a:avLst/>
          </a:prstGeom>
          <a:noFill/>
          <a:ln w="9525">
            <a:noFill/>
            <a:miter lim="800000"/>
            <a:headEnd/>
            <a:tailEnd/>
          </a:ln>
          <a:effectLst/>
        </p:spPr>
        <p:txBody>
          <a:bodyPr wrap="none" lIns="87275" tIns="43637" rIns="87275" bIns="43637">
            <a:spAutoFit/>
          </a:bodyPr>
          <a:lstStyle/>
          <a:p>
            <a:pPr algn="ctr" defTabSz="873125" eaLnBrk="0" hangingPunct="0"/>
            <a:r>
              <a:rPr lang="en-US" sz="1300" b="1" dirty="0">
                <a:effectLst>
                  <a:outerShdw blurRad="38100" dist="38100" dir="2700000" algn="tl">
                    <a:srgbClr val="C0C0C0"/>
                  </a:outerShdw>
                </a:effectLst>
                <a:latin typeface="Verdana" pitchFamily="34" charset="0"/>
              </a:rPr>
              <a:t>How ? </a:t>
            </a:r>
          </a:p>
          <a:p>
            <a:pPr algn="ctr" defTabSz="873125" eaLnBrk="0" hangingPunct="0"/>
            <a:r>
              <a:rPr lang="en-US" sz="1300" b="1" dirty="0">
                <a:effectLst>
                  <a:outerShdw blurRad="38100" dist="38100" dir="2700000" algn="tl">
                    <a:srgbClr val="C0C0C0"/>
                  </a:outerShdw>
                </a:effectLst>
                <a:latin typeface="Verdana" pitchFamily="34" charset="0"/>
              </a:rPr>
              <a:t>(Support processes, </a:t>
            </a:r>
          </a:p>
          <a:p>
            <a:pPr algn="ctr" defTabSz="873125" eaLnBrk="0" hangingPunct="0"/>
            <a:r>
              <a:rPr lang="en-US" sz="1300" b="1" dirty="0">
                <a:effectLst>
                  <a:outerShdw blurRad="38100" dist="38100" dir="2700000" algn="tl">
                    <a:srgbClr val="C0C0C0"/>
                  </a:outerShdw>
                </a:effectLst>
                <a:latin typeface="Verdana" pitchFamily="34" charset="0"/>
              </a:rPr>
              <a:t>Procedure,</a:t>
            </a:r>
          </a:p>
          <a:p>
            <a:pPr algn="ctr" defTabSz="873125" eaLnBrk="0" hangingPunct="0"/>
            <a:r>
              <a:rPr lang="en-US" sz="1300" b="1" dirty="0">
                <a:effectLst>
                  <a:outerShdw blurRad="38100" dist="38100" dir="2700000" algn="tl">
                    <a:srgbClr val="C0C0C0"/>
                  </a:outerShdw>
                </a:effectLst>
                <a:latin typeface="Verdana" pitchFamily="34" charset="0"/>
              </a:rPr>
              <a:t>Method)</a:t>
            </a:r>
          </a:p>
        </p:txBody>
      </p:sp>
      <p:sp>
        <p:nvSpPr>
          <p:cNvPr id="211980" name="Text Box 12"/>
          <p:cNvSpPr txBox="1">
            <a:spLocks noChangeArrowheads="1"/>
          </p:cNvSpPr>
          <p:nvPr/>
        </p:nvSpPr>
        <p:spPr bwMode="auto">
          <a:xfrm>
            <a:off x="5843844" y="5484038"/>
            <a:ext cx="2516187" cy="482600"/>
          </a:xfrm>
          <a:prstGeom prst="rect">
            <a:avLst/>
          </a:prstGeom>
          <a:noFill/>
          <a:ln w="9525">
            <a:noFill/>
            <a:miter lim="800000"/>
            <a:headEnd/>
            <a:tailEnd/>
          </a:ln>
          <a:effectLst/>
        </p:spPr>
        <p:txBody>
          <a:bodyPr wrap="none" lIns="87275" tIns="43637" rIns="87275" bIns="43637">
            <a:spAutoFit/>
          </a:bodyPr>
          <a:lstStyle/>
          <a:p>
            <a:pPr algn="ctr" defTabSz="873125" eaLnBrk="0" hangingPunct="0"/>
            <a:r>
              <a:rPr lang="en-US" sz="1300" b="1" dirty="0">
                <a:effectLst>
                  <a:outerShdw blurRad="38100" dist="38100" dir="2700000" algn="tl">
                    <a:srgbClr val="C0C0C0"/>
                  </a:outerShdw>
                </a:effectLst>
                <a:latin typeface="Verdana" pitchFamily="34" charset="0"/>
              </a:rPr>
              <a:t>How Many ?</a:t>
            </a:r>
          </a:p>
          <a:p>
            <a:pPr algn="ctr" defTabSz="873125" eaLnBrk="0" hangingPunct="0"/>
            <a:r>
              <a:rPr lang="en-US" sz="1300" b="1" dirty="0">
                <a:effectLst>
                  <a:outerShdw blurRad="38100" dist="38100" dir="2700000" algn="tl">
                    <a:srgbClr val="C0C0C0"/>
                  </a:outerShdw>
                </a:effectLst>
                <a:latin typeface="Verdana" pitchFamily="34" charset="0"/>
              </a:rPr>
              <a:t>(performance indicators)</a:t>
            </a:r>
          </a:p>
        </p:txBody>
      </p:sp>
      <p:sp>
        <p:nvSpPr>
          <p:cNvPr id="211981" name="Text Box 13"/>
          <p:cNvSpPr txBox="1">
            <a:spLocks noChangeArrowheads="1"/>
          </p:cNvSpPr>
          <p:nvPr/>
        </p:nvSpPr>
        <p:spPr bwMode="auto">
          <a:xfrm>
            <a:off x="1400175" y="2776557"/>
            <a:ext cx="2598738" cy="482600"/>
          </a:xfrm>
          <a:prstGeom prst="rect">
            <a:avLst/>
          </a:prstGeom>
          <a:noFill/>
          <a:ln w="9525">
            <a:noFill/>
            <a:miter lim="800000"/>
            <a:headEnd/>
            <a:tailEnd/>
          </a:ln>
          <a:effectLst/>
        </p:spPr>
        <p:txBody>
          <a:bodyPr wrap="none" lIns="87275" tIns="43637" rIns="87275" bIns="43637">
            <a:spAutoFit/>
          </a:bodyPr>
          <a:lstStyle/>
          <a:p>
            <a:pPr algn="ctr" defTabSz="873125" eaLnBrk="0" hangingPunct="0"/>
            <a:r>
              <a:rPr lang="en-US" sz="1300" b="1">
                <a:effectLst>
                  <a:outerShdw blurRad="38100" dist="38100" dir="2700000" algn="tl">
                    <a:srgbClr val="C0C0C0"/>
                  </a:outerShdw>
                </a:effectLst>
                <a:latin typeface="Verdana" pitchFamily="34" charset="0"/>
              </a:rPr>
              <a:t>With What?</a:t>
            </a:r>
          </a:p>
          <a:p>
            <a:pPr algn="ctr" defTabSz="873125" eaLnBrk="0" hangingPunct="0"/>
            <a:r>
              <a:rPr lang="en-US" sz="1300" b="1">
                <a:effectLst>
                  <a:outerShdw blurRad="38100" dist="38100" dir="2700000" algn="tl">
                    <a:srgbClr val="C0C0C0"/>
                  </a:outerShdw>
                </a:effectLst>
                <a:latin typeface="Verdana" pitchFamily="34" charset="0"/>
              </a:rPr>
              <a:t>(Equipment/ Installation)</a:t>
            </a:r>
          </a:p>
        </p:txBody>
      </p:sp>
      <p:sp>
        <p:nvSpPr>
          <p:cNvPr id="211982" name="Text Box 14"/>
          <p:cNvSpPr txBox="1">
            <a:spLocks noChangeArrowheads="1"/>
          </p:cNvSpPr>
          <p:nvPr/>
        </p:nvSpPr>
        <p:spPr bwMode="auto">
          <a:xfrm>
            <a:off x="5672138" y="2843232"/>
            <a:ext cx="2787650" cy="482600"/>
          </a:xfrm>
          <a:prstGeom prst="rect">
            <a:avLst/>
          </a:prstGeom>
          <a:noFill/>
          <a:ln w="9525">
            <a:noFill/>
            <a:miter lim="800000"/>
            <a:headEnd/>
            <a:tailEnd/>
          </a:ln>
          <a:effectLst/>
        </p:spPr>
        <p:txBody>
          <a:bodyPr wrap="none" lIns="87275" tIns="43637" rIns="87275" bIns="43637">
            <a:spAutoFit/>
          </a:bodyPr>
          <a:lstStyle/>
          <a:p>
            <a:pPr algn="ctr" defTabSz="873125" eaLnBrk="0" hangingPunct="0"/>
            <a:r>
              <a:rPr lang="en-US" sz="1300" b="1">
                <a:effectLst>
                  <a:outerShdw blurRad="38100" dist="38100" dir="2700000" algn="tl">
                    <a:srgbClr val="C0C0C0"/>
                  </a:outerShdw>
                </a:effectLst>
                <a:latin typeface="Verdana" pitchFamily="34" charset="0"/>
              </a:rPr>
              <a:t>With Who?</a:t>
            </a:r>
          </a:p>
          <a:p>
            <a:pPr algn="ctr" defTabSz="873125" eaLnBrk="0" hangingPunct="0"/>
            <a:r>
              <a:rPr lang="en-US" sz="1300" b="1">
                <a:effectLst>
                  <a:outerShdw blurRad="38100" dist="38100" dir="2700000" algn="tl">
                    <a:srgbClr val="C0C0C0"/>
                  </a:outerShdw>
                </a:effectLst>
                <a:latin typeface="Verdana" pitchFamily="34" charset="0"/>
              </a:rPr>
              <a:t>(Training, Knowledge, Skill)</a:t>
            </a:r>
          </a:p>
        </p:txBody>
      </p:sp>
      <p:sp>
        <p:nvSpPr>
          <p:cNvPr id="211983" name="Line 15"/>
          <p:cNvSpPr>
            <a:spLocks noChangeShapeType="1"/>
          </p:cNvSpPr>
          <p:nvPr/>
        </p:nvSpPr>
        <p:spPr bwMode="auto">
          <a:xfrm flipV="1">
            <a:off x="3549650" y="4808557"/>
            <a:ext cx="414338" cy="457200"/>
          </a:xfrm>
          <a:prstGeom prst="line">
            <a:avLst/>
          </a:prstGeom>
          <a:noFill/>
          <a:ln w="38100">
            <a:solidFill>
              <a:schemeClr val="tx1"/>
            </a:solidFill>
            <a:round/>
            <a:headEnd/>
            <a:tailEnd type="triangle" w="med" len="med"/>
          </a:ln>
          <a:effectLst/>
        </p:spPr>
        <p:txBody>
          <a:bodyPr/>
          <a:lstStyle/>
          <a:p>
            <a:endParaRPr lang="en-US"/>
          </a:p>
        </p:txBody>
      </p:sp>
      <p:sp>
        <p:nvSpPr>
          <p:cNvPr id="211984" name="Line 16"/>
          <p:cNvSpPr>
            <a:spLocks noChangeShapeType="1"/>
          </p:cNvSpPr>
          <p:nvPr/>
        </p:nvSpPr>
        <p:spPr bwMode="auto">
          <a:xfrm flipH="1" flipV="1">
            <a:off x="5478257" y="4851163"/>
            <a:ext cx="350838" cy="457200"/>
          </a:xfrm>
          <a:prstGeom prst="line">
            <a:avLst/>
          </a:prstGeom>
          <a:noFill/>
          <a:ln w="38100">
            <a:solidFill>
              <a:schemeClr val="tx1"/>
            </a:solidFill>
            <a:round/>
            <a:headEnd/>
            <a:tailEnd type="triangle" w="med" len="med"/>
          </a:ln>
          <a:effectLst/>
        </p:spPr>
        <p:txBody>
          <a:bodyPr/>
          <a:lstStyle/>
          <a:p>
            <a:endParaRPr lang="en-US"/>
          </a:p>
        </p:txBody>
      </p:sp>
      <p:sp>
        <p:nvSpPr>
          <p:cNvPr id="211985" name="Line 17"/>
          <p:cNvSpPr>
            <a:spLocks noChangeShapeType="1"/>
          </p:cNvSpPr>
          <p:nvPr/>
        </p:nvSpPr>
        <p:spPr bwMode="auto">
          <a:xfrm>
            <a:off x="3632200" y="3436957"/>
            <a:ext cx="407988" cy="304800"/>
          </a:xfrm>
          <a:prstGeom prst="line">
            <a:avLst/>
          </a:prstGeom>
          <a:noFill/>
          <a:ln w="38100">
            <a:solidFill>
              <a:schemeClr val="tx1"/>
            </a:solidFill>
            <a:round/>
            <a:headEnd/>
            <a:tailEnd type="triangle" w="med" len="med"/>
          </a:ln>
          <a:effectLst/>
        </p:spPr>
        <p:txBody>
          <a:bodyPr/>
          <a:lstStyle/>
          <a:p>
            <a:endParaRPr lang="en-US"/>
          </a:p>
        </p:txBody>
      </p:sp>
      <p:sp>
        <p:nvSpPr>
          <p:cNvPr id="211987" name="WordArt 19"/>
          <p:cNvSpPr>
            <a:spLocks noChangeArrowheads="1" noChangeShapeType="1" noTextEdit="1"/>
          </p:cNvSpPr>
          <p:nvPr/>
        </p:nvSpPr>
        <p:spPr bwMode="auto">
          <a:xfrm>
            <a:off x="3549650" y="857250"/>
            <a:ext cx="2468563" cy="361950"/>
          </a:xfrm>
          <a:prstGeom prst="rect">
            <a:avLst/>
          </a:prstGeom>
        </p:spPr>
        <p:txBody>
          <a:bodyPr wrap="none" fromWordArt="1">
            <a:prstTxWarp prst="textPlain">
              <a:avLst>
                <a:gd name="adj" fmla="val 50000"/>
              </a:avLst>
            </a:prstTxWarp>
          </a:bodyPr>
          <a:lstStyle/>
          <a:p>
            <a:pPr algn="ctr"/>
            <a:r>
              <a:rPr lang="en-US" sz="2000" kern="10">
                <a:ln w="12700">
                  <a:solidFill>
                    <a:srgbClr val="EAEAEA"/>
                  </a:solidFill>
                  <a:round/>
                  <a:headEnd/>
                  <a:tailEnd/>
                </a:ln>
                <a:effectLst>
                  <a:outerShdw dist="35921" dir="2700000" sy="50000" kx="2115830" algn="bl" rotWithShape="0">
                    <a:srgbClr val="C0C0C0">
                      <a:alpha val="80000"/>
                    </a:srgbClr>
                  </a:outerShdw>
                </a:effectLst>
                <a:latin typeface="Arial Black"/>
              </a:rPr>
              <a:t>Turtle Approach</a:t>
            </a:r>
          </a:p>
        </p:txBody>
      </p:sp>
      <p:sp>
        <p:nvSpPr>
          <p:cNvPr id="211990" name="Text Box 22"/>
          <p:cNvSpPr txBox="1">
            <a:spLocks noChangeArrowheads="1"/>
          </p:cNvSpPr>
          <p:nvPr/>
        </p:nvSpPr>
        <p:spPr bwMode="auto">
          <a:xfrm>
            <a:off x="6267450" y="3589357"/>
            <a:ext cx="501650" cy="1600200"/>
          </a:xfrm>
          <a:prstGeom prst="rect">
            <a:avLst/>
          </a:prstGeom>
          <a:solidFill>
            <a:srgbClr val="66FF66"/>
          </a:solidFill>
          <a:ln w="9525">
            <a:noFill/>
            <a:miter lim="800000"/>
            <a:headEnd/>
            <a:tailEnd/>
          </a:ln>
          <a:effectLst/>
        </p:spPr>
        <p:txBody>
          <a:bodyPr vert="eaVert" lIns="87275" tIns="43637" rIns="87275" bIns="43637">
            <a:spAutoFit/>
          </a:bodyPr>
          <a:lstStyle/>
          <a:p>
            <a:pPr algn="ctr" defTabSz="873125">
              <a:spcBef>
                <a:spcPct val="50000"/>
              </a:spcBef>
            </a:pPr>
            <a:r>
              <a:rPr lang="en-US" sz="1900"/>
              <a:t>Permintaan</a:t>
            </a:r>
          </a:p>
        </p:txBody>
      </p:sp>
      <p:sp>
        <p:nvSpPr>
          <p:cNvPr id="211992" name="Text Box 24"/>
          <p:cNvSpPr txBox="1">
            <a:spLocks noChangeArrowheads="1"/>
          </p:cNvSpPr>
          <p:nvPr/>
        </p:nvSpPr>
        <p:spPr bwMode="auto">
          <a:xfrm>
            <a:off x="577850" y="5113357"/>
            <a:ext cx="990600" cy="284163"/>
          </a:xfrm>
          <a:prstGeom prst="rect">
            <a:avLst/>
          </a:prstGeom>
          <a:noFill/>
          <a:ln w="9525">
            <a:noFill/>
            <a:miter lim="800000"/>
            <a:headEnd/>
            <a:tailEnd/>
          </a:ln>
          <a:effectLst/>
        </p:spPr>
        <p:txBody>
          <a:bodyPr lIns="87275" tIns="43637" rIns="87275" bIns="43637">
            <a:spAutoFit/>
          </a:bodyPr>
          <a:lstStyle/>
          <a:p>
            <a:pPr defTabSz="873125">
              <a:spcBef>
                <a:spcPct val="50000"/>
              </a:spcBef>
            </a:pPr>
            <a:endParaRPr lang="en-US" sz="1300"/>
          </a:p>
        </p:txBody>
      </p:sp>
      <p:sp>
        <p:nvSpPr>
          <p:cNvPr id="211993" name="Text Box 25"/>
          <p:cNvSpPr txBox="1">
            <a:spLocks noChangeArrowheads="1"/>
          </p:cNvSpPr>
          <p:nvPr/>
        </p:nvSpPr>
        <p:spPr bwMode="auto">
          <a:xfrm>
            <a:off x="373042" y="4055112"/>
            <a:ext cx="1651000" cy="1088400"/>
          </a:xfrm>
          <a:prstGeom prst="rect">
            <a:avLst/>
          </a:prstGeom>
          <a:noFill/>
          <a:ln w="9525">
            <a:noFill/>
            <a:miter lim="800000"/>
            <a:headEnd/>
            <a:tailEnd/>
          </a:ln>
          <a:effectLst/>
        </p:spPr>
        <p:txBody>
          <a:bodyPr lIns="87275" tIns="43637" rIns="87275" bIns="43637">
            <a:spAutoFit/>
          </a:bodyPr>
          <a:lstStyle/>
          <a:p>
            <a:pPr algn="ctr" defTabSz="873125">
              <a:spcBef>
                <a:spcPct val="50000"/>
              </a:spcBef>
            </a:pPr>
            <a:r>
              <a:rPr lang="en-US" sz="1300" dirty="0"/>
              <a:t>Input yang </a:t>
            </a:r>
            <a:r>
              <a:rPr lang="en-US" sz="1300" dirty="0" err="1"/>
              <a:t>diperlukan</a:t>
            </a:r>
            <a:r>
              <a:rPr lang="en-US" sz="1300" dirty="0"/>
              <a:t> </a:t>
            </a:r>
            <a:r>
              <a:rPr lang="en-US" sz="1300" dirty="0" err="1"/>
              <a:t>supaya</a:t>
            </a:r>
            <a:r>
              <a:rPr lang="en-US" sz="1300" dirty="0"/>
              <a:t> </a:t>
            </a:r>
            <a:r>
              <a:rPr lang="en-US" sz="1300" dirty="0" err="1"/>
              <a:t>proses</a:t>
            </a:r>
            <a:r>
              <a:rPr lang="en-US" sz="1300" dirty="0"/>
              <a:t> </a:t>
            </a:r>
            <a:r>
              <a:rPr lang="en-US" sz="1300" dirty="0" err="1"/>
              <a:t>bisa</a:t>
            </a:r>
            <a:r>
              <a:rPr lang="en-US" sz="1300" dirty="0"/>
              <a:t> </a:t>
            </a:r>
            <a:r>
              <a:rPr lang="en-US" sz="1300" dirty="0" err="1"/>
              <a:t>berjalan</a:t>
            </a:r>
            <a:r>
              <a:rPr lang="en-US" sz="1300" dirty="0"/>
              <a:t> </a:t>
            </a:r>
            <a:r>
              <a:rPr lang="en-US" sz="1300" dirty="0" err="1"/>
              <a:t>dengan</a:t>
            </a:r>
            <a:r>
              <a:rPr lang="en-US" sz="1300" dirty="0"/>
              <a:t> </a:t>
            </a:r>
            <a:r>
              <a:rPr lang="en-US" sz="1300" dirty="0" err="1"/>
              <a:t>efektif</a:t>
            </a:r>
            <a:endParaRPr lang="en-US" sz="1300" dirty="0"/>
          </a:p>
        </p:txBody>
      </p:sp>
      <p:sp>
        <p:nvSpPr>
          <p:cNvPr id="211994" name="Text Box 26"/>
          <p:cNvSpPr txBox="1">
            <a:spLocks noChangeArrowheads="1"/>
          </p:cNvSpPr>
          <p:nvPr/>
        </p:nvSpPr>
        <p:spPr bwMode="auto">
          <a:xfrm>
            <a:off x="2503488" y="3513157"/>
            <a:ext cx="503237" cy="1600200"/>
          </a:xfrm>
          <a:prstGeom prst="rect">
            <a:avLst/>
          </a:prstGeom>
          <a:solidFill>
            <a:srgbClr val="66FF66"/>
          </a:solidFill>
          <a:ln w="9525">
            <a:noFill/>
            <a:miter lim="800000"/>
            <a:headEnd/>
            <a:tailEnd/>
          </a:ln>
          <a:effectLst/>
        </p:spPr>
        <p:txBody>
          <a:bodyPr vert="eaVert" lIns="87275" tIns="43637" rIns="87275" bIns="43637">
            <a:spAutoFit/>
          </a:bodyPr>
          <a:lstStyle/>
          <a:p>
            <a:pPr algn="ctr" defTabSz="873125">
              <a:spcBef>
                <a:spcPct val="50000"/>
              </a:spcBef>
            </a:pPr>
            <a:r>
              <a:rPr lang="en-US" sz="1900"/>
              <a:t>Permintaan</a:t>
            </a:r>
          </a:p>
        </p:txBody>
      </p:sp>
      <p:sp>
        <p:nvSpPr>
          <p:cNvPr id="211995" name="Text Box 27"/>
          <p:cNvSpPr txBox="1">
            <a:spLocks noChangeArrowheads="1"/>
          </p:cNvSpPr>
          <p:nvPr/>
        </p:nvSpPr>
        <p:spPr bwMode="auto">
          <a:xfrm>
            <a:off x="7453330" y="4214818"/>
            <a:ext cx="1651000" cy="688291"/>
          </a:xfrm>
          <a:prstGeom prst="rect">
            <a:avLst/>
          </a:prstGeom>
          <a:noFill/>
          <a:ln w="9525">
            <a:noFill/>
            <a:miter lim="800000"/>
            <a:headEnd/>
            <a:tailEnd/>
          </a:ln>
          <a:effectLst/>
        </p:spPr>
        <p:txBody>
          <a:bodyPr lIns="87275" tIns="43637" rIns="87275" bIns="43637">
            <a:spAutoFit/>
          </a:bodyPr>
          <a:lstStyle/>
          <a:p>
            <a:pPr algn="ctr" defTabSz="873125">
              <a:spcBef>
                <a:spcPct val="50000"/>
              </a:spcBef>
            </a:pPr>
            <a:r>
              <a:rPr lang="en-US" sz="1300" dirty="0" err="1"/>
              <a:t>Tuntutan</a:t>
            </a:r>
            <a:r>
              <a:rPr lang="en-US" sz="1300" dirty="0"/>
              <a:t> Output </a:t>
            </a:r>
            <a:r>
              <a:rPr lang="en-US" sz="1300" dirty="0" err="1"/>
              <a:t>dari</a:t>
            </a:r>
            <a:r>
              <a:rPr lang="en-US" sz="1300" dirty="0"/>
              <a:t> </a:t>
            </a:r>
            <a:r>
              <a:rPr lang="en-US" sz="1300" dirty="0" err="1"/>
              <a:t>proses</a:t>
            </a:r>
            <a:r>
              <a:rPr lang="en-US" sz="1300" dirty="0"/>
              <a:t> </a:t>
            </a:r>
            <a:r>
              <a:rPr lang="en-US" sz="1300" dirty="0" err="1"/>
              <a:t>berikutnya</a:t>
            </a:r>
            <a:r>
              <a:rPr lang="en-US" sz="1300" dirty="0"/>
              <a:t>  </a:t>
            </a:r>
          </a:p>
        </p:txBody>
      </p:sp>
      <p:sp>
        <p:nvSpPr>
          <p:cNvPr id="211996" name="Line 28"/>
          <p:cNvSpPr>
            <a:spLocks noChangeShapeType="1"/>
          </p:cNvSpPr>
          <p:nvPr/>
        </p:nvSpPr>
        <p:spPr bwMode="auto">
          <a:xfrm rot="10800000" flipV="1">
            <a:off x="5365750" y="3436957"/>
            <a:ext cx="412750" cy="304800"/>
          </a:xfrm>
          <a:prstGeom prst="line">
            <a:avLst/>
          </a:prstGeom>
          <a:noFill/>
          <a:ln w="38100">
            <a:solidFill>
              <a:schemeClr val="tx1"/>
            </a:solidFill>
            <a:round/>
            <a:headEnd/>
            <a:tailEnd type="triangle" w="med" len="med"/>
          </a:ln>
          <a:effectLst/>
        </p:spPr>
        <p:txBody>
          <a:bodyPr/>
          <a:lstStyle/>
          <a:p>
            <a:endParaRPr lang="en-US"/>
          </a:p>
        </p:txBody>
      </p:sp>
      <p:sp>
        <p:nvSpPr>
          <p:cNvPr id="26" name="TextBox 25">
            <a:extLst>
              <a:ext uri="{FF2B5EF4-FFF2-40B4-BE49-F238E27FC236}">
                <a16:creationId xmlns:a16="http://schemas.microsoft.com/office/drawing/2014/main" id="{568F6C2F-C592-4257-9801-E692752EE6FD}"/>
              </a:ext>
            </a:extLst>
          </p:cNvPr>
          <p:cNvSpPr txBox="1"/>
          <p:nvPr/>
        </p:nvSpPr>
        <p:spPr>
          <a:xfrm>
            <a:off x="23778" y="59272"/>
            <a:ext cx="1266116" cy="369332"/>
          </a:xfrm>
          <a:prstGeom prst="rect">
            <a:avLst/>
          </a:prstGeom>
          <a:solidFill>
            <a:schemeClr val="accent5"/>
          </a:solidFill>
        </p:spPr>
        <p:txBody>
          <a:bodyPr wrap="none" rtlCol="0">
            <a:spAutoFit/>
          </a:bodyPr>
          <a:lstStyle/>
          <a:p>
            <a:r>
              <a:rPr lang="en-US" b="1" dirty="0" err="1">
                <a:solidFill>
                  <a:schemeClr val="bg1"/>
                </a:solidFill>
              </a:rPr>
              <a:t>Pra</a:t>
            </a:r>
            <a:r>
              <a:rPr lang="en-US" b="1" dirty="0">
                <a:solidFill>
                  <a:schemeClr val="bg1"/>
                </a:solidFill>
              </a:rPr>
              <a:t> Audit </a:t>
            </a:r>
            <a:endParaRPr lang="en-US" dirty="0">
              <a:solidFill>
                <a:schemeClr val="bg1"/>
              </a:solidFill>
            </a:endParaRPr>
          </a:p>
        </p:txBody>
      </p:sp>
      <p:sp>
        <p:nvSpPr>
          <p:cNvPr id="2" name="Footer Placeholder 1">
            <a:extLst>
              <a:ext uri="{FF2B5EF4-FFF2-40B4-BE49-F238E27FC236}">
                <a16:creationId xmlns:a16="http://schemas.microsoft.com/office/drawing/2014/main" id="{4F55FB30-2F87-4B8E-8B3D-6232197C9EF8}"/>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
        <p:nvSpPr>
          <p:cNvPr id="3" name="Slide Number Placeholder 2">
            <a:extLst>
              <a:ext uri="{FF2B5EF4-FFF2-40B4-BE49-F238E27FC236}">
                <a16:creationId xmlns:a16="http://schemas.microsoft.com/office/drawing/2014/main" id="{B7405580-901D-43E9-B9BD-8E215DFD84DE}"/>
              </a:ext>
            </a:extLst>
          </p:cNvPr>
          <p:cNvSpPr>
            <a:spLocks noGrp="1"/>
          </p:cNvSpPr>
          <p:nvPr>
            <p:ph type="sldNum" sz="quarter" idx="12"/>
          </p:nvPr>
        </p:nvSpPr>
        <p:spPr/>
        <p:txBody>
          <a:bodyPr/>
          <a:lstStyle/>
          <a:p>
            <a:pPr>
              <a:defRPr/>
            </a:pPr>
            <a:fld id="{6479658B-7F9C-4333-9499-869B8642C574}" type="slidenum">
              <a:rPr lang="en-US" smtClean="0"/>
              <a:pPr>
                <a:defRPr/>
              </a:pPr>
              <a:t>68</a:t>
            </a:fld>
            <a:endParaRPr lang="en-US"/>
          </a:p>
        </p:txBody>
      </p:sp>
    </p:spTree>
    <p:extLst>
      <p:ext uri="{BB962C8B-B14F-4D97-AF65-F5344CB8AC3E}">
        <p14:creationId xmlns:p14="http://schemas.microsoft.com/office/powerpoint/2010/main" val="2896517501"/>
      </p:ext>
    </p:extLst>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1135427" y="428612"/>
            <a:ext cx="8046441" cy="1143000"/>
          </a:xfrm>
        </p:spPr>
        <p:txBody>
          <a:bodyPr/>
          <a:lstStyle/>
          <a:p>
            <a:pPr eaLnBrk="1" hangingPunct="1"/>
            <a:r>
              <a:rPr lang="en-US" sz="3600" b="0" dirty="0"/>
              <a:t>Input </a:t>
            </a:r>
            <a:r>
              <a:rPr lang="en-US" sz="3600" b="0" dirty="0" err="1"/>
              <a:t>dalam</a:t>
            </a:r>
            <a:r>
              <a:rPr lang="en-US" sz="3600" b="0" dirty="0"/>
              <a:t> </a:t>
            </a:r>
            <a:r>
              <a:rPr lang="en-US" sz="3600" b="0" dirty="0" err="1"/>
              <a:t>pembuatan</a:t>
            </a:r>
            <a:r>
              <a:rPr lang="en-US" sz="3600" b="0" dirty="0"/>
              <a:t> check list audit</a:t>
            </a:r>
            <a:r>
              <a:rPr lang="en-US" sz="3600" dirty="0"/>
              <a:t> </a:t>
            </a:r>
          </a:p>
        </p:txBody>
      </p:sp>
      <p:sp>
        <p:nvSpPr>
          <p:cNvPr id="71683" name="Rectangle 3"/>
          <p:cNvSpPr>
            <a:spLocks noGrp="1" noChangeArrowheads="1"/>
          </p:cNvSpPr>
          <p:nvPr>
            <p:ph idx="1"/>
          </p:nvPr>
        </p:nvSpPr>
        <p:spPr>
          <a:xfrm>
            <a:off x="1119547" y="1574818"/>
            <a:ext cx="7905419" cy="4425950"/>
          </a:xfrm>
        </p:spPr>
        <p:txBody>
          <a:bodyPr/>
          <a:lstStyle/>
          <a:p>
            <a:pPr marL="990600" lvl="1" indent="-590550" eaLnBrk="1" hangingPunct="1">
              <a:lnSpc>
                <a:spcPct val="90000"/>
              </a:lnSpc>
              <a:buClr>
                <a:schemeClr val="tx1"/>
              </a:buClr>
              <a:buFont typeface="+mj-lt"/>
              <a:buAutoNum type="arabicPeriod"/>
            </a:pPr>
            <a:r>
              <a:rPr lang="en-US" sz="2400" dirty="0" err="1"/>
              <a:t>Pencapaian</a:t>
            </a:r>
            <a:r>
              <a:rPr lang="en-US" sz="2400" dirty="0"/>
              <a:t> </a:t>
            </a:r>
            <a:r>
              <a:rPr lang="en-US" sz="2400" dirty="0" err="1"/>
              <a:t>kinerja</a:t>
            </a:r>
            <a:r>
              <a:rPr lang="en-US" sz="2400" dirty="0"/>
              <a:t> </a:t>
            </a:r>
            <a:r>
              <a:rPr lang="en-US" sz="2400" dirty="0" err="1"/>
              <a:t>proses</a:t>
            </a:r>
            <a:r>
              <a:rPr lang="en-US" sz="2400" dirty="0"/>
              <a:t> </a:t>
            </a:r>
          </a:p>
          <a:p>
            <a:pPr marL="990600" lvl="1" indent="-590550" eaLnBrk="1" hangingPunct="1">
              <a:lnSpc>
                <a:spcPct val="90000"/>
              </a:lnSpc>
              <a:buClr>
                <a:schemeClr val="tx1"/>
              </a:buClr>
              <a:buFont typeface="+mj-lt"/>
              <a:buAutoNum type="arabicPeriod"/>
            </a:pPr>
            <a:r>
              <a:rPr lang="en-US" sz="2400" dirty="0" err="1">
                <a:solidFill>
                  <a:srgbClr val="FF0000"/>
                </a:solidFill>
              </a:rPr>
              <a:t>Resiko</a:t>
            </a:r>
            <a:r>
              <a:rPr lang="en-US" sz="2400" dirty="0">
                <a:solidFill>
                  <a:srgbClr val="FF0000"/>
                </a:solidFill>
              </a:rPr>
              <a:t> </a:t>
            </a:r>
            <a:r>
              <a:rPr lang="en-US" sz="2400" dirty="0" err="1">
                <a:solidFill>
                  <a:srgbClr val="FF0000"/>
                </a:solidFill>
              </a:rPr>
              <a:t>dan</a:t>
            </a:r>
            <a:r>
              <a:rPr lang="en-US" sz="2400" dirty="0">
                <a:solidFill>
                  <a:srgbClr val="FF0000"/>
                </a:solidFill>
              </a:rPr>
              <a:t> </a:t>
            </a:r>
            <a:r>
              <a:rPr lang="en-US" sz="2400" dirty="0" err="1">
                <a:solidFill>
                  <a:srgbClr val="FF0000"/>
                </a:solidFill>
              </a:rPr>
              <a:t>Peluang</a:t>
            </a:r>
            <a:r>
              <a:rPr lang="en-US" sz="2400" dirty="0">
                <a:solidFill>
                  <a:srgbClr val="FF0000"/>
                </a:solidFill>
              </a:rPr>
              <a:t> </a:t>
            </a:r>
            <a:r>
              <a:rPr lang="en-US" sz="2400" dirty="0" err="1">
                <a:solidFill>
                  <a:srgbClr val="FF0000"/>
                </a:solidFill>
              </a:rPr>
              <a:t>pada</a:t>
            </a:r>
            <a:r>
              <a:rPr lang="en-US" sz="2400" dirty="0">
                <a:solidFill>
                  <a:srgbClr val="FF0000"/>
                </a:solidFill>
              </a:rPr>
              <a:t> </a:t>
            </a:r>
            <a:r>
              <a:rPr lang="en-US" sz="2400" dirty="0" err="1">
                <a:solidFill>
                  <a:srgbClr val="FF0000"/>
                </a:solidFill>
              </a:rPr>
              <a:t>proses</a:t>
            </a:r>
            <a:r>
              <a:rPr lang="en-US" sz="2400" dirty="0">
                <a:solidFill>
                  <a:srgbClr val="FF0000"/>
                </a:solidFill>
              </a:rPr>
              <a:t> *, SIPOCORR</a:t>
            </a:r>
          </a:p>
          <a:p>
            <a:pPr marL="990600" lvl="1" indent="-590550" eaLnBrk="1" hangingPunct="1">
              <a:lnSpc>
                <a:spcPct val="90000"/>
              </a:lnSpc>
              <a:buClr>
                <a:schemeClr val="tx1"/>
              </a:buClr>
              <a:buFont typeface="+mj-lt"/>
              <a:buAutoNum type="arabicPeriod"/>
            </a:pPr>
            <a:r>
              <a:rPr lang="en-US" sz="2400" dirty="0" err="1"/>
              <a:t>Aktual</a:t>
            </a:r>
            <a:r>
              <a:rPr lang="en-US" sz="2400" dirty="0"/>
              <a:t> </a:t>
            </a:r>
            <a:r>
              <a:rPr lang="en-US" sz="2400" dirty="0" err="1"/>
              <a:t>permasalahan</a:t>
            </a:r>
            <a:r>
              <a:rPr lang="en-US" sz="2400" dirty="0"/>
              <a:t> </a:t>
            </a:r>
            <a:r>
              <a:rPr lang="en-US" sz="2400" dirty="0" err="1"/>
              <a:t>pada</a:t>
            </a:r>
            <a:r>
              <a:rPr lang="en-US" sz="2400" dirty="0"/>
              <a:t> </a:t>
            </a:r>
            <a:r>
              <a:rPr lang="en-US" sz="2400" dirty="0" err="1"/>
              <a:t>perusahaan</a:t>
            </a:r>
            <a:r>
              <a:rPr lang="en-US" sz="2400" dirty="0"/>
              <a:t> </a:t>
            </a:r>
            <a:r>
              <a:rPr lang="en-US" sz="2400" dirty="0" err="1"/>
              <a:t>dan</a:t>
            </a:r>
            <a:r>
              <a:rPr lang="en-US" sz="2400" dirty="0"/>
              <a:t>/ </a:t>
            </a:r>
            <a:r>
              <a:rPr lang="en-US" sz="2400" dirty="0" err="1"/>
              <a:t>atau</a:t>
            </a:r>
            <a:r>
              <a:rPr lang="en-US" sz="2400" dirty="0"/>
              <a:t> </a:t>
            </a:r>
            <a:r>
              <a:rPr lang="en-US" sz="2400" dirty="0" err="1"/>
              <a:t>permasalahan</a:t>
            </a:r>
            <a:r>
              <a:rPr lang="en-US" sz="2400" dirty="0"/>
              <a:t> </a:t>
            </a:r>
            <a:r>
              <a:rPr lang="en-US" sz="2400" dirty="0" err="1"/>
              <a:t>pada</a:t>
            </a:r>
            <a:r>
              <a:rPr lang="en-US" sz="2400" dirty="0"/>
              <a:t> </a:t>
            </a:r>
            <a:r>
              <a:rPr lang="en-US" sz="2400" dirty="0" err="1"/>
              <a:t>proses</a:t>
            </a:r>
            <a:r>
              <a:rPr lang="en-US" sz="2400" dirty="0"/>
              <a:t> </a:t>
            </a:r>
            <a:r>
              <a:rPr lang="en-US" sz="2400" dirty="0" err="1"/>
              <a:t>selanjutnya</a:t>
            </a:r>
            <a:endParaRPr lang="en-US" sz="2400" dirty="0"/>
          </a:p>
          <a:p>
            <a:pPr marL="990600" lvl="1" indent="-590550" eaLnBrk="1" hangingPunct="1">
              <a:lnSpc>
                <a:spcPct val="90000"/>
              </a:lnSpc>
              <a:buClr>
                <a:schemeClr val="tx1"/>
              </a:buClr>
              <a:buFont typeface="+mj-lt"/>
              <a:buAutoNum type="arabicPeriod"/>
            </a:pPr>
            <a:r>
              <a:rPr lang="en-US" sz="2400" dirty="0" err="1"/>
              <a:t>Hasil</a:t>
            </a:r>
            <a:r>
              <a:rPr lang="en-US" sz="2400" dirty="0"/>
              <a:t> audit </a:t>
            </a:r>
            <a:r>
              <a:rPr lang="en-US" sz="2400" dirty="0" err="1"/>
              <a:t>sebelumnya</a:t>
            </a:r>
            <a:endParaRPr lang="en-US" sz="2400" dirty="0"/>
          </a:p>
          <a:p>
            <a:pPr marL="990600" lvl="1" indent="-590550" eaLnBrk="1" hangingPunct="1">
              <a:lnSpc>
                <a:spcPct val="90000"/>
              </a:lnSpc>
              <a:buClr>
                <a:schemeClr val="tx1"/>
              </a:buClr>
              <a:buFont typeface="+mj-lt"/>
              <a:buAutoNum type="arabicPeriod"/>
            </a:pPr>
            <a:r>
              <a:rPr lang="en-US" sz="2400" dirty="0"/>
              <a:t>Sistem </a:t>
            </a:r>
            <a:r>
              <a:rPr lang="en-US" sz="2400" dirty="0" err="1"/>
              <a:t>Manajemen</a:t>
            </a:r>
            <a:r>
              <a:rPr lang="en-US" sz="2400" dirty="0"/>
              <a:t> (Manual, </a:t>
            </a:r>
            <a:r>
              <a:rPr lang="en-US" sz="2400" dirty="0" err="1"/>
              <a:t>Prosedur</a:t>
            </a:r>
            <a:r>
              <a:rPr lang="en-US" sz="2400" dirty="0"/>
              <a:t>, </a:t>
            </a:r>
            <a:r>
              <a:rPr lang="en-US" sz="2400" dirty="0" err="1"/>
              <a:t>Instruksi</a:t>
            </a:r>
            <a:r>
              <a:rPr lang="en-US" sz="2400" dirty="0"/>
              <a:t> </a:t>
            </a:r>
            <a:r>
              <a:rPr lang="en-US" sz="2400" dirty="0" err="1"/>
              <a:t>Kerja</a:t>
            </a:r>
            <a:r>
              <a:rPr lang="en-US" sz="2400" dirty="0"/>
              <a:t>, Standard lain yang </a:t>
            </a:r>
            <a:r>
              <a:rPr lang="en-US" sz="2400" dirty="0" err="1"/>
              <a:t>diadopsi</a:t>
            </a:r>
            <a:r>
              <a:rPr lang="en-US" sz="2400" dirty="0"/>
              <a:t> </a:t>
            </a:r>
            <a:r>
              <a:rPr lang="en-US" sz="2400" dirty="0" err="1"/>
              <a:t>oleh</a:t>
            </a:r>
            <a:r>
              <a:rPr lang="en-US" sz="2400" dirty="0"/>
              <a:t> </a:t>
            </a:r>
            <a:r>
              <a:rPr lang="en-US" sz="2400" dirty="0" err="1"/>
              <a:t>perusahaan</a:t>
            </a:r>
            <a:r>
              <a:rPr lang="en-US" sz="2400" dirty="0"/>
              <a:t>)</a:t>
            </a:r>
          </a:p>
          <a:p>
            <a:pPr marL="990600" lvl="1" indent="-590550" eaLnBrk="1" hangingPunct="1">
              <a:lnSpc>
                <a:spcPct val="90000"/>
              </a:lnSpc>
              <a:buClr>
                <a:schemeClr val="tx1"/>
              </a:buClr>
              <a:buFont typeface="+mj-lt"/>
              <a:buAutoNum type="arabicPeriod"/>
            </a:pPr>
            <a:r>
              <a:rPr lang="en-US" sz="2400" dirty="0" err="1"/>
              <a:t>Persyaratan</a:t>
            </a:r>
            <a:r>
              <a:rPr lang="en-US" sz="2400" dirty="0"/>
              <a:t> I</a:t>
            </a:r>
            <a:r>
              <a:rPr lang="id-ID" sz="2400" dirty="0"/>
              <a:t>ATF 16949</a:t>
            </a:r>
            <a:r>
              <a:rPr lang="en-US" sz="2400" dirty="0"/>
              <a:t>; ISO 14001; ISO 45001</a:t>
            </a:r>
          </a:p>
          <a:p>
            <a:pPr marL="990600" lvl="1" indent="-590550" eaLnBrk="1" hangingPunct="1">
              <a:lnSpc>
                <a:spcPct val="90000"/>
              </a:lnSpc>
              <a:buClr>
                <a:schemeClr val="tx1"/>
              </a:buClr>
              <a:buFont typeface="+mj-lt"/>
              <a:buAutoNum type="arabicPeriod"/>
            </a:pPr>
            <a:r>
              <a:rPr lang="en-US" sz="2400" dirty="0" err="1"/>
              <a:t>Peraturan</a:t>
            </a:r>
            <a:r>
              <a:rPr lang="en-US" sz="2400" dirty="0"/>
              <a:t> dan </a:t>
            </a:r>
            <a:r>
              <a:rPr lang="en-US" sz="2400" dirty="0" err="1"/>
              <a:t>Regulasi</a:t>
            </a:r>
            <a:endParaRPr lang="id-ID" sz="2400" dirty="0"/>
          </a:p>
          <a:p>
            <a:pPr marL="990600" lvl="1" indent="-590550" eaLnBrk="1" hangingPunct="1">
              <a:lnSpc>
                <a:spcPct val="90000"/>
              </a:lnSpc>
              <a:buClr>
                <a:schemeClr val="tx1"/>
              </a:buClr>
              <a:buFont typeface="+mj-lt"/>
              <a:buAutoNum type="arabicPeriod"/>
            </a:pPr>
            <a:r>
              <a:rPr lang="id-ID" sz="2400" dirty="0"/>
              <a:t>Persyaratan Spesifik Customer</a:t>
            </a:r>
            <a:r>
              <a:rPr lang="en-US" sz="2400" dirty="0"/>
              <a:t> </a:t>
            </a:r>
          </a:p>
        </p:txBody>
      </p:sp>
      <p:sp>
        <p:nvSpPr>
          <p:cNvPr id="6" name="Slide Number Placeholder 5"/>
          <p:cNvSpPr>
            <a:spLocks noGrp="1"/>
          </p:cNvSpPr>
          <p:nvPr>
            <p:ph type="sldNum" sz="quarter" idx="12"/>
          </p:nvPr>
        </p:nvSpPr>
        <p:spPr/>
        <p:txBody>
          <a:bodyPr/>
          <a:lstStyle/>
          <a:p>
            <a:pPr>
              <a:defRPr/>
            </a:pPr>
            <a:fld id="{6479658B-7F9C-4333-9499-869B8642C574}" type="slidenum">
              <a:rPr lang="en-US" smtClean="0"/>
              <a:pPr>
                <a:defRPr/>
              </a:pPr>
              <a:t>69</a:t>
            </a:fld>
            <a:endParaRPr lang="en-US"/>
          </a:p>
        </p:txBody>
      </p:sp>
      <p:sp>
        <p:nvSpPr>
          <p:cNvPr id="8" name="TextBox 7"/>
          <p:cNvSpPr txBox="1"/>
          <p:nvPr/>
        </p:nvSpPr>
        <p:spPr>
          <a:xfrm>
            <a:off x="23778" y="59272"/>
            <a:ext cx="1266116" cy="369332"/>
          </a:xfrm>
          <a:prstGeom prst="rect">
            <a:avLst/>
          </a:prstGeom>
          <a:solidFill>
            <a:schemeClr val="accent5"/>
          </a:solidFill>
        </p:spPr>
        <p:txBody>
          <a:bodyPr wrap="none" rtlCol="0">
            <a:spAutoFit/>
          </a:bodyPr>
          <a:lstStyle/>
          <a:p>
            <a:r>
              <a:rPr lang="en-US" b="1" dirty="0" err="1">
                <a:solidFill>
                  <a:schemeClr val="bg1"/>
                </a:solidFill>
              </a:rPr>
              <a:t>Pra</a:t>
            </a:r>
            <a:r>
              <a:rPr lang="en-US" b="1" dirty="0">
                <a:solidFill>
                  <a:schemeClr val="bg1"/>
                </a:solidFill>
              </a:rPr>
              <a:t> Audit </a:t>
            </a:r>
            <a:endParaRPr lang="en-US" dirty="0">
              <a:solidFill>
                <a:schemeClr val="bg1"/>
              </a:solidFill>
            </a:endParaRPr>
          </a:p>
        </p:txBody>
      </p:sp>
      <p:sp>
        <p:nvSpPr>
          <p:cNvPr id="2" name="Footer Placeholder 1">
            <a:extLst>
              <a:ext uri="{FF2B5EF4-FFF2-40B4-BE49-F238E27FC236}">
                <a16:creationId xmlns:a16="http://schemas.microsoft.com/office/drawing/2014/main" id="{C8052AC9-3CB8-4E24-9DD1-D0FBF2ADC960}"/>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1175386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19098" y="488959"/>
            <a:ext cx="9906000" cy="1082653"/>
          </a:xfrm>
          <a:noFill/>
        </p:spPr>
        <p:txBody>
          <a:bodyPr anchorCtr="1"/>
          <a:lstStyle/>
          <a:p>
            <a:pPr eaLnBrk="1" hangingPunct="1">
              <a:defRPr/>
            </a:pPr>
            <a:r>
              <a:rPr lang="en-US" b="1" dirty="0" err="1">
                <a:effectLst>
                  <a:outerShdw blurRad="38100" dist="38100" dir="2700000" algn="tl">
                    <a:srgbClr val="C0C0C0"/>
                  </a:outerShdw>
                </a:effectLst>
              </a:rPr>
              <a:t>Jenis</a:t>
            </a:r>
            <a:r>
              <a:rPr lang="en-US" b="1" dirty="0">
                <a:effectLst>
                  <a:outerShdw blurRad="38100" dist="38100" dir="2700000" algn="tl">
                    <a:srgbClr val="C0C0C0"/>
                  </a:outerShdw>
                </a:effectLst>
              </a:rPr>
              <a:t> Audit </a:t>
            </a:r>
            <a:r>
              <a:rPr lang="en-US" b="1" dirty="0" err="1">
                <a:effectLst>
                  <a:outerShdw blurRad="38100" dist="38100" dir="2700000" algn="tl">
                    <a:srgbClr val="C0C0C0"/>
                  </a:outerShdw>
                </a:effectLst>
              </a:rPr>
              <a:t>berdasarkan</a:t>
            </a:r>
            <a:r>
              <a:rPr lang="en-US" b="1" dirty="0">
                <a:effectLst>
                  <a:outerShdw blurRad="38100" dist="38100" dir="2700000" algn="tl">
                    <a:srgbClr val="C0C0C0"/>
                  </a:outerShdw>
                </a:effectLst>
              </a:rPr>
              <a:t> </a:t>
            </a:r>
            <a:r>
              <a:rPr lang="en-US" b="1" dirty="0" err="1">
                <a:effectLst>
                  <a:outerShdw blurRad="38100" dist="38100" dir="2700000" algn="tl">
                    <a:srgbClr val="C0C0C0"/>
                  </a:outerShdw>
                </a:effectLst>
              </a:rPr>
              <a:t>metodologi</a:t>
            </a:r>
            <a:endParaRPr lang="en-US" b="1" dirty="0">
              <a:effectLst>
                <a:outerShdw blurRad="38100" dist="38100" dir="2700000" algn="tl">
                  <a:srgbClr val="C0C0C0"/>
                </a:outerShdw>
              </a:effectLst>
            </a:endParaRPr>
          </a:p>
        </p:txBody>
      </p:sp>
      <p:sp>
        <p:nvSpPr>
          <p:cNvPr id="6" name="Slide Number Placeholder 5"/>
          <p:cNvSpPr>
            <a:spLocks noGrp="1"/>
          </p:cNvSpPr>
          <p:nvPr>
            <p:ph type="sldNum" sz="quarter" idx="11"/>
          </p:nvPr>
        </p:nvSpPr>
        <p:spPr>
          <a:xfrm>
            <a:off x="7167578" y="6492875"/>
            <a:ext cx="23114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6B7779-744F-477C-853F-516D663BF188}" type="slidenum">
              <a:rPr kumimoji="0" lang="id-ID"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id-ID" sz="12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2" name="Rectangle 1"/>
          <p:cNvSpPr/>
          <p:nvPr/>
        </p:nvSpPr>
        <p:spPr>
          <a:xfrm>
            <a:off x="0" y="0"/>
            <a:ext cx="1784648" cy="6858000"/>
          </a:xfrm>
          <a:custGeom>
            <a:avLst/>
            <a:gdLst>
              <a:gd name="connsiteX0" fmla="*/ 0 w 1784648"/>
              <a:gd name="connsiteY0" fmla="*/ 0 h 6858000"/>
              <a:gd name="connsiteX1" fmla="*/ 1784648 w 1784648"/>
              <a:gd name="connsiteY1" fmla="*/ 0 h 6858000"/>
              <a:gd name="connsiteX2" fmla="*/ 1784648 w 1784648"/>
              <a:gd name="connsiteY2" fmla="*/ 6858000 h 6858000"/>
              <a:gd name="connsiteX3" fmla="*/ 0 w 1784648"/>
              <a:gd name="connsiteY3" fmla="*/ 6858000 h 6858000"/>
              <a:gd name="connsiteX4" fmla="*/ 0 w 1784648"/>
              <a:gd name="connsiteY4" fmla="*/ 0 h 6858000"/>
              <a:gd name="connsiteX0" fmla="*/ 0 w 1784648"/>
              <a:gd name="connsiteY0" fmla="*/ 0 h 6858000"/>
              <a:gd name="connsiteX1" fmla="*/ 1784648 w 1784648"/>
              <a:gd name="connsiteY1" fmla="*/ 6858000 h 6858000"/>
              <a:gd name="connsiteX2" fmla="*/ 0 w 1784648"/>
              <a:gd name="connsiteY2" fmla="*/ 6858000 h 6858000"/>
              <a:gd name="connsiteX3" fmla="*/ 0 w 1784648"/>
              <a:gd name="connsiteY3" fmla="*/ 0 h 6858000"/>
            </a:gdLst>
            <a:ahLst/>
            <a:cxnLst>
              <a:cxn ang="0">
                <a:pos x="connsiteX0" y="connsiteY0"/>
              </a:cxn>
              <a:cxn ang="0">
                <a:pos x="connsiteX1" y="connsiteY1"/>
              </a:cxn>
              <a:cxn ang="0">
                <a:pos x="connsiteX2" y="connsiteY2"/>
              </a:cxn>
              <a:cxn ang="0">
                <a:pos x="connsiteX3" y="connsiteY3"/>
              </a:cxn>
            </a:cxnLst>
            <a:rect l="l" t="t" r="r" b="b"/>
            <a:pathLst>
              <a:path w="1784648" h="6858000">
                <a:moveTo>
                  <a:pt x="0" y="0"/>
                </a:moveTo>
                <a:lnTo>
                  <a:pt x="1784648"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TextBox 10"/>
          <p:cNvSpPr txBox="1"/>
          <p:nvPr/>
        </p:nvSpPr>
        <p:spPr>
          <a:xfrm>
            <a:off x="1309662" y="1857364"/>
            <a:ext cx="7858180" cy="2308324"/>
          </a:xfrm>
          <a:prstGeom prst="rect">
            <a:avLst/>
          </a:prstGeom>
          <a:noFill/>
        </p:spPr>
        <p:txBody>
          <a:bodyPr wrap="square" rtlCol="0">
            <a:spAutoFit/>
          </a:bodyPr>
          <a:lstStyle/>
          <a:p>
            <a:pPr marL="742950" marR="0" lvl="0" indent="-742950" algn="l" defTabSz="914400" rtl="0" eaLnBrk="1" fontAlgn="base" latinLnBrk="0" hangingPunct="1">
              <a:lnSpc>
                <a:spcPct val="100000"/>
              </a:lnSpc>
              <a:spcBef>
                <a:spcPct val="0"/>
              </a:spcBef>
              <a:spcAft>
                <a:spcPct val="0"/>
              </a:spcAft>
              <a:buClrTx/>
              <a:buSzTx/>
              <a:buFont typeface="+mj-lt"/>
              <a:buAutoNum type="arabicPeriod"/>
              <a:tabLst/>
              <a:defRPr/>
            </a:pPr>
            <a:r>
              <a:rPr kumimoji="0" lang="en-US" sz="3600" b="0" i="0" u="none" strike="noStrike" kern="1200" cap="none" spc="0" normalizeH="0" baseline="0" noProof="0" dirty="0">
                <a:ln>
                  <a:noFill/>
                </a:ln>
                <a:solidFill>
                  <a:prstClr val="black"/>
                </a:solidFill>
                <a:effectLst/>
                <a:uLnTx/>
                <a:uFillTx/>
                <a:latin typeface="Arial" charset="0"/>
                <a:ea typeface="+mn-ea"/>
                <a:cs typeface="+mn-cs"/>
              </a:rPr>
              <a:t>Audit </a:t>
            </a:r>
            <a:r>
              <a:rPr kumimoji="0" lang="en-US" sz="3600" b="0" i="0" u="none" strike="noStrike" kern="1200" cap="none" spc="0" normalizeH="0" baseline="0" noProof="0" dirty="0" err="1">
                <a:ln>
                  <a:noFill/>
                </a:ln>
                <a:solidFill>
                  <a:prstClr val="black"/>
                </a:solidFill>
                <a:effectLst/>
                <a:uLnTx/>
                <a:uFillTx/>
                <a:latin typeface="Arial" charset="0"/>
                <a:ea typeface="+mn-ea"/>
                <a:cs typeface="+mn-cs"/>
              </a:rPr>
              <a:t>Persyaratan</a:t>
            </a:r>
            <a:endParaRPr kumimoji="0" lang="en-US" sz="3600" b="0" i="0" u="none" strike="noStrike" kern="1200" cap="none" spc="0" normalizeH="0" baseline="0" noProof="0" dirty="0">
              <a:ln>
                <a:noFill/>
              </a:ln>
              <a:solidFill>
                <a:prstClr val="black"/>
              </a:solidFill>
              <a:effectLst/>
              <a:uLnTx/>
              <a:uFillTx/>
              <a:latin typeface="Arial" charset="0"/>
              <a:ea typeface="+mn-ea"/>
              <a:cs typeface="+mn-cs"/>
            </a:endParaRPr>
          </a:p>
          <a:p>
            <a:pPr marL="742950" marR="0" lvl="0" indent="-742950" algn="l" defTabSz="914400" rtl="0" eaLnBrk="1" fontAlgn="base" latinLnBrk="0" hangingPunct="1">
              <a:lnSpc>
                <a:spcPct val="100000"/>
              </a:lnSpc>
              <a:spcBef>
                <a:spcPct val="0"/>
              </a:spcBef>
              <a:spcAft>
                <a:spcPct val="0"/>
              </a:spcAft>
              <a:buClrTx/>
              <a:buSzTx/>
              <a:buFont typeface="+mj-lt"/>
              <a:buAutoNum type="arabicPeriod"/>
              <a:tabLst/>
              <a:defRPr/>
            </a:pPr>
            <a:r>
              <a:rPr kumimoji="0" lang="en-US" sz="3600" b="0" i="0" u="none" strike="noStrike" kern="1200" cap="none" spc="0" normalizeH="0" baseline="0" noProof="0" dirty="0">
                <a:ln>
                  <a:noFill/>
                </a:ln>
                <a:solidFill>
                  <a:prstClr val="black"/>
                </a:solidFill>
                <a:effectLst/>
                <a:uLnTx/>
                <a:uFillTx/>
                <a:latin typeface="Arial" charset="0"/>
                <a:ea typeface="+mn-ea"/>
                <a:cs typeface="+mn-cs"/>
              </a:rPr>
              <a:t>Audit </a:t>
            </a:r>
            <a:r>
              <a:rPr kumimoji="0" lang="en-US" sz="3600" b="0" i="0" u="none" strike="noStrike" kern="1200" cap="none" spc="0" normalizeH="0" baseline="0" noProof="0" dirty="0" err="1">
                <a:ln>
                  <a:noFill/>
                </a:ln>
                <a:solidFill>
                  <a:prstClr val="black"/>
                </a:solidFill>
                <a:effectLst/>
                <a:uLnTx/>
                <a:uFillTx/>
                <a:latin typeface="Arial" charset="0"/>
                <a:ea typeface="+mn-ea"/>
                <a:cs typeface="+mn-cs"/>
              </a:rPr>
              <a:t>Prosedur</a:t>
            </a:r>
            <a:r>
              <a:rPr kumimoji="0" lang="en-US" sz="3600" b="0" i="0" u="none" strike="noStrike" kern="1200" cap="none" spc="0" normalizeH="0" baseline="0" noProof="0" dirty="0">
                <a:ln>
                  <a:noFill/>
                </a:ln>
                <a:solidFill>
                  <a:prstClr val="black"/>
                </a:solidFill>
                <a:effectLst/>
                <a:uLnTx/>
                <a:uFillTx/>
                <a:latin typeface="Arial" charset="0"/>
                <a:ea typeface="+mn-ea"/>
                <a:cs typeface="+mn-cs"/>
              </a:rPr>
              <a:t>  </a:t>
            </a:r>
          </a:p>
          <a:p>
            <a:pPr marL="742950" marR="0" lvl="0" indent="-742950" algn="l" defTabSz="914400" rtl="0" eaLnBrk="1" fontAlgn="base" latinLnBrk="0" hangingPunct="1">
              <a:lnSpc>
                <a:spcPct val="100000"/>
              </a:lnSpc>
              <a:spcBef>
                <a:spcPct val="0"/>
              </a:spcBef>
              <a:spcAft>
                <a:spcPct val="0"/>
              </a:spcAft>
              <a:buClrTx/>
              <a:buSzTx/>
              <a:buFont typeface="+mj-lt"/>
              <a:buAutoNum type="arabicPeriod"/>
              <a:tabLst/>
              <a:defRPr/>
            </a:pPr>
            <a:r>
              <a:rPr kumimoji="0" lang="en-US" sz="3600" b="0" i="0" u="none" strike="noStrike" kern="1200" cap="none" spc="0" normalizeH="0" baseline="0" noProof="0" dirty="0">
                <a:ln>
                  <a:noFill/>
                </a:ln>
                <a:solidFill>
                  <a:prstClr val="black"/>
                </a:solidFill>
                <a:effectLst/>
                <a:uLnTx/>
                <a:uFillTx/>
                <a:latin typeface="Arial" charset="0"/>
                <a:ea typeface="+mn-ea"/>
                <a:cs typeface="+mn-cs"/>
              </a:rPr>
              <a:t>Audit </a:t>
            </a:r>
            <a:r>
              <a:rPr kumimoji="0" lang="en-US" sz="3600" b="0" i="0" u="none" strike="noStrike" kern="1200" cap="none" spc="0" normalizeH="0" baseline="0" noProof="0" dirty="0" err="1">
                <a:ln>
                  <a:noFill/>
                </a:ln>
                <a:solidFill>
                  <a:prstClr val="black"/>
                </a:solidFill>
                <a:effectLst/>
                <a:uLnTx/>
                <a:uFillTx/>
                <a:latin typeface="Arial" charset="0"/>
                <a:ea typeface="+mn-ea"/>
                <a:cs typeface="+mn-cs"/>
              </a:rPr>
              <a:t>Departemen</a:t>
            </a:r>
            <a:endParaRPr kumimoji="0" lang="en-US" sz="3600" b="0" i="0" u="none" strike="noStrike" kern="1200" cap="none" spc="0" normalizeH="0" baseline="0" noProof="0" dirty="0">
              <a:ln>
                <a:noFill/>
              </a:ln>
              <a:solidFill>
                <a:prstClr val="black"/>
              </a:solidFill>
              <a:effectLst/>
              <a:uLnTx/>
              <a:uFillTx/>
              <a:latin typeface="Arial" charset="0"/>
              <a:ea typeface="+mn-ea"/>
              <a:cs typeface="+mn-cs"/>
            </a:endParaRPr>
          </a:p>
          <a:p>
            <a:pPr marL="742950" marR="0" lvl="0" indent="-742950" algn="l" defTabSz="914400" rtl="0" eaLnBrk="1" fontAlgn="base" latinLnBrk="0" hangingPunct="1">
              <a:lnSpc>
                <a:spcPct val="100000"/>
              </a:lnSpc>
              <a:spcBef>
                <a:spcPct val="0"/>
              </a:spcBef>
              <a:spcAft>
                <a:spcPct val="0"/>
              </a:spcAft>
              <a:buClrTx/>
              <a:buSzTx/>
              <a:buFont typeface="+mj-lt"/>
              <a:buAutoNum type="arabicPeriod"/>
              <a:tabLst/>
              <a:defRPr/>
            </a:pPr>
            <a:r>
              <a:rPr kumimoji="0" lang="en-US" sz="3600" b="0" i="0" u="none" strike="noStrike" kern="1200" cap="none" spc="0" normalizeH="0" baseline="0" noProof="0" dirty="0">
                <a:ln>
                  <a:noFill/>
                </a:ln>
                <a:solidFill>
                  <a:prstClr val="black"/>
                </a:solidFill>
                <a:effectLst/>
                <a:uLnTx/>
                <a:uFillTx/>
                <a:latin typeface="Arial" charset="0"/>
                <a:ea typeface="+mn-ea"/>
                <a:cs typeface="+mn-cs"/>
              </a:rPr>
              <a:t>Audit </a:t>
            </a:r>
            <a:r>
              <a:rPr kumimoji="0" lang="en-US" sz="3600" b="0" i="0" u="none" strike="noStrike" kern="1200" cap="none" spc="0" normalizeH="0" baseline="0" noProof="0" dirty="0" err="1">
                <a:ln>
                  <a:noFill/>
                </a:ln>
                <a:solidFill>
                  <a:prstClr val="black"/>
                </a:solidFill>
                <a:effectLst/>
                <a:uLnTx/>
                <a:uFillTx/>
                <a:latin typeface="Arial" charset="0"/>
                <a:ea typeface="+mn-ea"/>
                <a:cs typeface="+mn-cs"/>
              </a:rPr>
              <a:t>Proses</a:t>
            </a:r>
            <a:r>
              <a:rPr kumimoji="0" lang="en-US" sz="3600" b="0" i="0" u="none" strike="noStrike" kern="1200" cap="none" spc="0" normalizeH="0" baseline="0" noProof="0" dirty="0">
                <a:ln>
                  <a:noFill/>
                </a:ln>
                <a:solidFill>
                  <a:prstClr val="black"/>
                </a:solidFill>
                <a:effectLst/>
                <a:uLnTx/>
                <a:uFillTx/>
                <a:latin typeface="Arial" charset="0"/>
                <a:ea typeface="+mn-ea"/>
                <a:cs typeface="+mn-cs"/>
              </a:rPr>
              <a:t>   </a:t>
            </a:r>
          </a:p>
        </p:txBody>
      </p:sp>
      <p:sp>
        <p:nvSpPr>
          <p:cNvPr id="12" name="TextBox 11"/>
          <p:cNvSpPr txBox="1"/>
          <p:nvPr/>
        </p:nvSpPr>
        <p:spPr>
          <a:xfrm>
            <a:off x="452406" y="5427221"/>
            <a:ext cx="9001188" cy="954107"/>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charset="0"/>
                <a:ea typeface="+mn-ea"/>
                <a:cs typeface="+mn-cs"/>
              </a:rPr>
              <a:t>IATF </a:t>
            </a:r>
            <a:r>
              <a:rPr kumimoji="0" lang="en-US" sz="2800" b="0" i="0" u="none" strike="noStrike" kern="1200" cap="none" spc="0" normalizeH="0" baseline="0" noProof="0" dirty="0" err="1">
                <a:ln>
                  <a:noFill/>
                </a:ln>
                <a:solidFill>
                  <a:prstClr val="black"/>
                </a:solidFill>
                <a:effectLst/>
                <a:uLnTx/>
                <a:uFillTx/>
                <a:latin typeface="Arial" charset="0"/>
                <a:ea typeface="+mn-ea"/>
                <a:cs typeface="+mn-cs"/>
              </a:rPr>
              <a:t>mengharuskan</a:t>
            </a:r>
            <a:r>
              <a:rPr kumimoji="0" lang="en-US" sz="2800" b="0" i="0" u="none" strike="noStrike" kern="1200" cap="none" spc="0" normalizeH="0" baseline="0" noProof="0" dirty="0">
                <a:ln>
                  <a:noFill/>
                </a:ln>
                <a:solidFill>
                  <a:prstClr val="black"/>
                </a:solidFill>
                <a:effectLst/>
                <a:uLnTx/>
                <a:uFillTx/>
                <a:latin typeface="Arial" charset="0"/>
                <a:ea typeface="+mn-ea"/>
                <a:cs typeface="+mn-cs"/>
              </a:rPr>
              <a:t> internal audit </a:t>
            </a:r>
            <a:r>
              <a:rPr kumimoji="0" lang="en-US" sz="2800" b="0" i="0" u="none" strike="noStrike" kern="1200" cap="none" spc="0" normalizeH="0" baseline="0" noProof="0" dirty="0" err="1">
                <a:ln>
                  <a:noFill/>
                </a:ln>
                <a:solidFill>
                  <a:prstClr val="black"/>
                </a:solidFill>
                <a:effectLst/>
                <a:uLnTx/>
                <a:uFillTx/>
                <a:latin typeface="Arial" charset="0"/>
                <a:ea typeface="+mn-ea"/>
                <a:cs typeface="+mn-cs"/>
              </a:rPr>
              <a:t>menggunakan</a:t>
            </a:r>
            <a:r>
              <a:rPr kumimoji="0" lang="en-US" sz="28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2800" b="0" i="0" u="none" strike="noStrike" kern="1200" cap="none" spc="0" normalizeH="0" baseline="0" noProof="0" dirty="0" err="1">
                <a:ln>
                  <a:noFill/>
                </a:ln>
                <a:solidFill>
                  <a:prstClr val="black"/>
                </a:solidFill>
                <a:effectLst/>
                <a:uLnTx/>
                <a:uFillTx/>
                <a:latin typeface="Arial" charset="0"/>
                <a:ea typeface="+mn-ea"/>
                <a:cs typeface="+mn-cs"/>
              </a:rPr>
              <a:t>metode</a:t>
            </a:r>
            <a:r>
              <a:rPr kumimoji="0" lang="en-US" sz="28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2800" b="0" i="0" u="none" strike="noStrike" kern="1200" cap="none" spc="0" normalizeH="0" baseline="0" noProof="0" dirty="0" err="1">
                <a:ln>
                  <a:noFill/>
                </a:ln>
                <a:solidFill>
                  <a:prstClr val="black"/>
                </a:solidFill>
                <a:effectLst/>
                <a:uLnTx/>
                <a:uFillTx/>
                <a:latin typeface="Arial" charset="0"/>
                <a:ea typeface="+mn-ea"/>
                <a:cs typeface="+mn-cs"/>
              </a:rPr>
              <a:t>pendekatan</a:t>
            </a:r>
            <a:r>
              <a:rPr kumimoji="0" lang="en-US" sz="28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2800" b="0" i="0" u="none" strike="noStrike" kern="1200" cap="none" spc="0" normalizeH="0" baseline="0" noProof="0" dirty="0" err="1">
                <a:ln>
                  <a:noFill/>
                </a:ln>
                <a:solidFill>
                  <a:prstClr val="black"/>
                </a:solidFill>
                <a:effectLst/>
                <a:uLnTx/>
                <a:uFillTx/>
                <a:latin typeface="Arial" charset="0"/>
                <a:ea typeface="+mn-ea"/>
                <a:cs typeface="+mn-cs"/>
              </a:rPr>
              <a:t>proses</a:t>
            </a:r>
            <a:r>
              <a:rPr kumimoji="0" lang="en-US" sz="2800" b="0" i="0" u="none" strike="noStrike" kern="1200" cap="none" spc="0" normalizeH="0" baseline="0" noProof="0" dirty="0">
                <a:ln>
                  <a:noFill/>
                </a:ln>
                <a:solidFill>
                  <a:prstClr val="black"/>
                </a:solidFill>
                <a:effectLst/>
                <a:uLnTx/>
                <a:uFillTx/>
                <a:latin typeface="Arial" charset="0"/>
                <a:ea typeface="+mn-ea"/>
                <a:cs typeface="+mn-cs"/>
              </a:rPr>
              <a:t> </a:t>
            </a:r>
          </a:p>
        </p:txBody>
      </p:sp>
    </p:spTree>
    <p:extLst>
      <p:ext uri="{BB962C8B-B14F-4D97-AF65-F5344CB8AC3E}">
        <p14:creationId xmlns:p14="http://schemas.microsoft.com/office/powerpoint/2010/main" val="2753504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357958"/>
            <a:ext cx="9906000" cy="5000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754" name="Rectangle 2"/>
          <p:cNvSpPr>
            <a:spLocks noGrp="1" noChangeArrowheads="1"/>
          </p:cNvSpPr>
          <p:nvPr>
            <p:ph type="title"/>
          </p:nvPr>
        </p:nvSpPr>
        <p:spPr>
          <a:xfrm>
            <a:off x="0" y="0"/>
            <a:ext cx="9906000" cy="1417638"/>
          </a:xfrm>
        </p:spPr>
        <p:style>
          <a:lnRef idx="1">
            <a:schemeClr val="accent1"/>
          </a:lnRef>
          <a:fillRef idx="3">
            <a:schemeClr val="accent1"/>
          </a:fillRef>
          <a:effectRef idx="2">
            <a:schemeClr val="accent1"/>
          </a:effectRef>
          <a:fontRef idx="minor">
            <a:schemeClr val="lt1"/>
          </a:fontRef>
        </p:style>
        <p:txBody>
          <a:bodyPr/>
          <a:lstStyle/>
          <a:p>
            <a:pPr eaLnBrk="1" hangingPunct="1"/>
            <a:r>
              <a:rPr lang="en-US" b="1" dirty="0" err="1">
                <a:solidFill>
                  <a:schemeClr val="bg1"/>
                </a:solidFill>
              </a:rPr>
              <a:t>Diskusi</a:t>
            </a:r>
            <a:r>
              <a:rPr lang="en-US" b="1" dirty="0">
                <a:solidFill>
                  <a:schemeClr val="bg1"/>
                </a:solidFill>
              </a:rPr>
              <a:t> </a:t>
            </a:r>
            <a:r>
              <a:rPr lang="en-US" b="1" dirty="0" err="1">
                <a:solidFill>
                  <a:schemeClr val="bg1"/>
                </a:solidFill>
              </a:rPr>
              <a:t>kelompok</a:t>
            </a:r>
            <a:endParaRPr lang="en-US" b="1" dirty="0">
              <a:solidFill>
                <a:schemeClr val="bg1"/>
              </a:solidFill>
            </a:endParaRPr>
          </a:p>
        </p:txBody>
      </p:sp>
      <p:sp>
        <p:nvSpPr>
          <p:cNvPr id="74755" name="Rectangle 3"/>
          <p:cNvSpPr>
            <a:spLocks noGrp="1" noChangeArrowheads="1"/>
          </p:cNvSpPr>
          <p:nvPr>
            <p:ph idx="1"/>
          </p:nvPr>
        </p:nvSpPr>
        <p:spPr>
          <a:xfrm>
            <a:off x="632520" y="1700808"/>
            <a:ext cx="8541900" cy="4425950"/>
          </a:xfrm>
        </p:spPr>
        <p:txBody>
          <a:bodyPr/>
          <a:lstStyle/>
          <a:p>
            <a:pPr marL="514350" indent="-514350" eaLnBrk="1" hangingPunct="1">
              <a:buFont typeface="+mj-lt"/>
              <a:buAutoNum type="arabicPeriod"/>
            </a:pPr>
            <a:r>
              <a:rPr lang="en-US" sz="2800" dirty="0" err="1"/>
              <a:t>Buat</a:t>
            </a:r>
            <a:r>
              <a:rPr lang="en-US" sz="2800" dirty="0"/>
              <a:t> check list </a:t>
            </a:r>
            <a:r>
              <a:rPr lang="en-US" sz="2800" dirty="0" err="1"/>
              <a:t>dengan</a:t>
            </a:r>
            <a:r>
              <a:rPr lang="en-US" sz="2800" dirty="0"/>
              <a:t> </a:t>
            </a:r>
            <a:r>
              <a:rPr lang="en-US" sz="2800" dirty="0" err="1"/>
              <a:t>mempertimbangkan</a:t>
            </a:r>
            <a:r>
              <a:rPr lang="en-US" sz="2800" dirty="0"/>
              <a:t> </a:t>
            </a:r>
            <a:r>
              <a:rPr lang="en-US" sz="2800" dirty="0" err="1"/>
              <a:t>semua</a:t>
            </a:r>
            <a:r>
              <a:rPr lang="en-US" sz="2800" dirty="0"/>
              <a:t> input check list </a:t>
            </a:r>
          </a:p>
          <a:p>
            <a:pPr marL="0" indent="0" eaLnBrk="1" hangingPunct="1"/>
            <a:endParaRPr lang="en-US" sz="2800" dirty="0"/>
          </a:p>
          <a:p>
            <a:pPr marL="0" indent="0" eaLnBrk="1" hangingPunct="1">
              <a:buFont typeface="Wingdings" pitchFamily="2" charset="2"/>
              <a:buNone/>
            </a:pPr>
            <a:endParaRPr lang="en-US" sz="2800" dirty="0"/>
          </a:p>
          <a:p>
            <a:pPr lvl="1" eaLnBrk="1" hangingPunct="1"/>
            <a:endParaRPr lang="en-US" dirty="0"/>
          </a:p>
          <a:p>
            <a:pPr lvl="1" eaLnBrk="1" hangingPunct="1">
              <a:buClr>
                <a:schemeClr val="tx1"/>
              </a:buClr>
              <a:buFont typeface="Wingdings" pitchFamily="2" charset="2"/>
              <a:buNone/>
            </a:pPr>
            <a:endParaRPr lang="en-US" dirty="0"/>
          </a:p>
        </p:txBody>
      </p:sp>
      <p:sp>
        <p:nvSpPr>
          <p:cNvPr id="10" name="Slide Number Placeholder 9"/>
          <p:cNvSpPr>
            <a:spLocks noGrp="1"/>
          </p:cNvSpPr>
          <p:nvPr>
            <p:ph type="sldNum" sz="quarter" idx="12"/>
          </p:nvPr>
        </p:nvSpPr>
        <p:spPr>
          <a:xfrm>
            <a:off x="7099300" y="6492899"/>
            <a:ext cx="2311400" cy="365125"/>
          </a:xfrm>
        </p:spPr>
        <p:txBody>
          <a:bodyPr/>
          <a:lstStyle/>
          <a:p>
            <a:pPr>
              <a:defRPr/>
            </a:pPr>
            <a:fld id="{6479658B-7F9C-4333-9499-869B8642C574}" type="slidenum">
              <a:rPr lang="en-US" smtClean="0"/>
              <a:pPr>
                <a:defRPr/>
              </a:pPr>
              <a:t>70</a:t>
            </a:fld>
            <a:endParaRPr lang="en-US"/>
          </a:p>
        </p:txBody>
      </p:sp>
      <p:pic>
        <p:nvPicPr>
          <p:cNvPr id="8" name="Picture 1" descr="C:\Users\Agus Wahyudi\Pictures\3D man\3d-man-standing-near-red-watch-14064658.jpg"/>
          <p:cNvPicPr>
            <a:picLocks noChangeAspect="1" noChangeArrowheads="1"/>
          </p:cNvPicPr>
          <p:nvPr/>
        </p:nvPicPr>
        <p:blipFill>
          <a:blip r:embed="rId3" cstate="print"/>
          <a:srcRect/>
          <a:stretch>
            <a:fillRect/>
          </a:stretch>
        </p:blipFill>
        <p:spPr bwMode="auto">
          <a:xfrm>
            <a:off x="7674484" y="4293096"/>
            <a:ext cx="1810846" cy="1810846"/>
          </a:xfrm>
          <a:prstGeom prst="rect">
            <a:avLst/>
          </a:prstGeom>
          <a:noFill/>
        </p:spPr>
      </p:pic>
      <p:sp>
        <p:nvSpPr>
          <p:cNvPr id="9" name="TextBox 8"/>
          <p:cNvSpPr txBox="1"/>
          <p:nvPr/>
        </p:nvSpPr>
        <p:spPr>
          <a:xfrm>
            <a:off x="7119918" y="5929330"/>
            <a:ext cx="2786082" cy="400110"/>
          </a:xfrm>
          <a:prstGeom prst="rect">
            <a:avLst/>
          </a:prstGeom>
          <a:noFill/>
        </p:spPr>
        <p:txBody>
          <a:bodyPr wrap="square" rtlCol="0">
            <a:spAutoFit/>
          </a:bodyPr>
          <a:lstStyle/>
          <a:p>
            <a:pPr algn="ctr"/>
            <a:r>
              <a:rPr lang="id-ID" sz="2000" dirty="0">
                <a:solidFill>
                  <a:srgbClr val="0000CC"/>
                </a:solidFill>
                <a:latin typeface="Century Gothic" pitchFamily="34" charset="0"/>
              </a:rPr>
              <a:t>Waktu : 15 Menit</a:t>
            </a:r>
          </a:p>
        </p:txBody>
      </p:sp>
      <p:sp>
        <p:nvSpPr>
          <p:cNvPr id="2" name="Footer Placeholder 1">
            <a:extLst>
              <a:ext uri="{FF2B5EF4-FFF2-40B4-BE49-F238E27FC236}">
                <a16:creationId xmlns:a16="http://schemas.microsoft.com/office/drawing/2014/main" id="{5CB985F3-0E7E-4437-B428-BD61528B5F60}"/>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2870977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3D96C-1ADE-4FE9-BF0B-E4E63384E053}"/>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734D6F1D-1418-4324-A8C9-C395F715807A}"/>
              </a:ext>
            </a:extLst>
          </p:cNvPr>
          <p:cNvSpPr>
            <a:spLocks noGrp="1"/>
          </p:cNvSpPr>
          <p:nvPr>
            <p:ph idx="1"/>
          </p:nvPr>
        </p:nvSpPr>
        <p:spPr/>
        <p:txBody>
          <a:bodyPr/>
          <a:lstStyle/>
          <a:p>
            <a:endParaRPr lang="en-ID"/>
          </a:p>
        </p:txBody>
      </p:sp>
      <p:sp>
        <p:nvSpPr>
          <p:cNvPr id="4" name="Footer Placeholder 3">
            <a:extLst>
              <a:ext uri="{FF2B5EF4-FFF2-40B4-BE49-F238E27FC236}">
                <a16:creationId xmlns:a16="http://schemas.microsoft.com/office/drawing/2014/main" id="{E1E43F7B-CFC7-42A6-8F98-B63A8B649352}"/>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
        <p:nvSpPr>
          <p:cNvPr id="5" name="Slide Number Placeholder 4">
            <a:extLst>
              <a:ext uri="{FF2B5EF4-FFF2-40B4-BE49-F238E27FC236}">
                <a16:creationId xmlns:a16="http://schemas.microsoft.com/office/drawing/2014/main" id="{316F5740-2CAA-4B27-AA91-ACDE061B940F}"/>
              </a:ext>
            </a:extLst>
          </p:cNvPr>
          <p:cNvSpPr>
            <a:spLocks noGrp="1"/>
          </p:cNvSpPr>
          <p:nvPr>
            <p:ph type="sldNum" sz="quarter" idx="12"/>
          </p:nvPr>
        </p:nvSpPr>
        <p:spPr/>
        <p:txBody>
          <a:bodyPr/>
          <a:lstStyle/>
          <a:p>
            <a:pPr>
              <a:defRPr/>
            </a:pPr>
            <a:fld id="{6479658B-7F9C-4333-9499-869B8642C574}" type="slidenum">
              <a:rPr lang="en-US" smtClean="0"/>
              <a:pPr>
                <a:defRPr/>
              </a:pPr>
              <a:t>71</a:t>
            </a:fld>
            <a:endParaRPr lang="en-US"/>
          </a:p>
        </p:txBody>
      </p:sp>
      <p:pic>
        <p:nvPicPr>
          <p:cNvPr id="6" name="Picture 5">
            <a:extLst>
              <a:ext uri="{FF2B5EF4-FFF2-40B4-BE49-F238E27FC236}">
                <a16:creationId xmlns:a16="http://schemas.microsoft.com/office/drawing/2014/main" id="{6ED5C1E8-3A78-4602-8854-CFFE5E712A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22" y="64516"/>
            <a:ext cx="9649072" cy="6748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197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630440" y="476251"/>
            <a:ext cx="8789629" cy="792163"/>
          </a:xfrm>
          <a:prstGeom prst="rect">
            <a:avLst/>
          </a:prstGeom>
          <a:noFill/>
          <a:ln w="9525">
            <a:noFill/>
            <a:miter lim="800000"/>
            <a:headEnd/>
            <a:tailEnd/>
          </a:ln>
        </p:spPr>
        <p:txBody>
          <a:bodyPr anchor="b"/>
          <a:lstStyle/>
          <a:p>
            <a:pPr algn="ctr" eaLnBrk="0" hangingPunct="0"/>
            <a:r>
              <a:rPr kumimoji="1" lang="en-US" sz="4400" b="0" dirty="0" err="1"/>
              <a:t>Fase</a:t>
            </a:r>
            <a:r>
              <a:rPr kumimoji="1" lang="en-US" sz="4400" b="0" dirty="0"/>
              <a:t> II : </a:t>
            </a:r>
            <a:r>
              <a:rPr kumimoji="1" lang="en-US" sz="4400" b="0" dirty="0" err="1"/>
              <a:t>Pelaksanaan</a:t>
            </a:r>
            <a:r>
              <a:rPr kumimoji="1" lang="en-US" sz="4400" b="0" dirty="0"/>
              <a:t> Audit</a:t>
            </a:r>
            <a:endParaRPr kumimoji="1" lang="en-GB" sz="4400" b="0" dirty="0"/>
          </a:p>
        </p:txBody>
      </p:sp>
      <p:sp>
        <p:nvSpPr>
          <p:cNvPr id="77827" name="Text Box 3"/>
          <p:cNvSpPr txBox="1">
            <a:spLocks noChangeArrowheads="1"/>
          </p:cNvSpPr>
          <p:nvPr/>
        </p:nvSpPr>
        <p:spPr bwMode="auto">
          <a:xfrm>
            <a:off x="0" y="1357298"/>
            <a:ext cx="7319134" cy="1446550"/>
          </a:xfrm>
          <a:prstGeom prst="rect">
            <a:avLst/>
          </a:prstGeom>
          <a:noFill/>
          <a:ln w="9525">
            <a:noFill/>
            <a:miter lim="800000"/>
            <a:headEnd/>
            <a:tailEnd/>
          </a:ln>
        </p:spPr>
        <p:txBody>
          <a:bodyPr>
            <a:spAutoFit/>
          </a:bodyPr>
          <a:lstStyle/>
          <a:p>
            <a:pPr marL="457200" indent="-457200" eaLnBrk="0" hangingPunct="0">
              <a:buFont typeface="Monotype Sorts" charset="2"/>
              <a:buNone/>
            </a:pPr>
            <a:r>
              <a:rPr lang="en-US" sz="2400" b="0" dirty="0" err="1">
                <a:latin typeface="Times New Roman" pitchFamily="18" charset="0"/>
              </a:rPr>
              <a:t>Meliputi</a:t>
            </a:r>
            <a:r>
              <a:rPr lang="en-US" sz="2400" b="0" dirty="0">
                <a:latin typeface="Times New Roman" pitchFamily="18" charset="0"/>
              </a:rPr>
              <a:t> </a:t>
            </a:r>
            <a:r>
              <a:rPr lang="en-US" sz="2400" b="0" dirty="0" err="1">
                <a:latin typeface="Times New Roman" pitchFamily="18" charset="0"/>
              </a:rPr>
              <a:t>a.l</a:t>
            </a:r>
            <a:r>
              <a:rPr lang="en-US" sz="2400" b="0" dirty="0">
                <a:latin typeface="Times New Roman" pitchFamily="18" charset="0"/>
              </a:rPr>
              <a:t>:</a:t>
            </a:r>
          </a:p>
          <a:p>
            <a:pPr marL="457200" indent="-457200" eaLnBrk="0" hangingPunct="0">
              <a:buFont typeface="Monotype Sorts" charset="2"/>
              <a:buNone/>
            </a:pPr>
            <a:endParaRPr lang="en-US" sz="3200" b="0" dirty="0">
              <a:latin typeface="Times New Roman" pitchFamily="18" charset="0"/>
            </a:endParaRPr>
          </a:p>
          <a:p>
            <a:pPr marL="457200" indent="-457200" algn="ctr" eaLnBrk="0" hangingPunct="0">
              <a:buFont typeface="Monotype Sorts" charset="2"/>
              <a:buChar char="¬"/>
            </a:pPr>
            <a:endParaRPr lang="en-GB" sz="3200" b="0" dirty="0">
              <a:latin typeface="Times New Roman" pitchFamily="18" charset="0"/>
            </a:endParaRPr>
          </a:p>
        </p:txBody>
      </p:sp>
      <p:sp>
        <p:nvSpPr>
          <p:cNvPr id="116742" name="AutoShape 6" descr="Green marble"/>
          <p:cNvSpPr>
            <a:spLocks noChangeArrowheads="1"/>
          </p:cNvSpPr>
          <p:nvPr/>
        </p:nvSpPr>
        <p:spPr bwMode="auto">
          <a:xfrm>
            <a:off x="0" y="1928802"/>
            <a:ext cx="9906000" cy="4219587"/>
          </a:xfrm>
          <a:prstGeom prst="foldedCorner">
            <a:avLst>
              <a:gd name="adj" fmla="val 12500"/>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nchorCtr="1"/>
          <a:lstStyle/>
          <a:p>
            <a:pPr marL="2628900" indent="628650" eaLnBrk="0" hangingPunct="0">
              <a:lnSpc>
                <a:spcPct val="160000"/>
              </a:lnSpc>
              <a:buFont typeface="Monotype Sorts" charset="2"/>
              <a:buChar char="¬"/>
              <a:defRPr/>
            </a:pPr>
            <a:r>
              <a:rPr lang="en-US" sz="3200" b="0" dirty="0">
                <a:solidFill>
                  <a:schemeClr val="bg1"/>
                </a:solidFill>
                <a:latin typeface="Times New Roman" pitchFamily="18" charset="0"/>
              </a:rPr>
              <a:t>Opening meeting</a:t>
            </a:r>
          </a:p>
          <a:p>
            <a:pPr marL="2628900" indent="628650" eaLnBrk="0" hangingPunct="0">
              <a:lnSpc>
                <a:spcPct val="160000"/>
              </a:lnSpc>
              <a:buFont typeface="Monotype Sorts" charset="2"/>
              <a:buChar char="­"/>
              <a:defRPr/>
            </a:pPr>
            <a:r>
              <a:rPr lang="en-US" sz="3200" b="0" dirty="0" err="1">
                <a:solidFill>
                  <a:schemeClr val="bg1"/>
                </a:solidFill>
                <a:latin typeface="Times New Roman" pitchFamily="18" charset="0"/>
              </a:rPr>
              <a:t>Pelaksanaan</a:t>
            </a:r>
            <a:r>
              <a:rPr lang="en-US" sz="3200" b="0" dirty="0">
                <a:solidFill>
                  <a:schemeClr val="bg1"/>
                </a:solidFill>
                <a:latin typeface="Times New Roman" pitchFamily="18" charset="0"/>
              </a:rPr>
              <a:t> audit</a:t>
            </a:r>
          </a:p>
          <a:p>
            <a:pPr marL="2628900" indent="628650" eaLnBrk="0" hangingPunct="0">
              <a:lnSpc>
                <a:spcPct val="160000"/>
              </a:lnSpc>
              <a:buFont typeface="Monotype Sorts" charset="2"/>
              <a:buChar char="®"/>
              <a:defRPr/>
            </a:pPr>
            <a:r>
              <a:rPr lang="en-US" sz="3200" b="0" dirty="0" err="1">
                <a:solidFill>
                  <a:schemeClr val="bg1"/>
                </a:solidFill>
                <a:latin typeface="Times New Roman" pitchFamily="18" charset="0"/>
              </a:rPr>
              <a:t>Membuat</a:t>
            </a:r>
            <a:r>
              <a:rPr lang="en-US" sz="3200" b="0" dirty="0">
                <a:solidFill>
                  <a:schemeClr val="bg1"/>
                </a:solidFill>
                <a:latin typeface="Times New Roman" pitchFamily="18" charset="0"/>
              </a:rPr>
              <a:t> </a:t>
            </a:r>
            <a:r>
              <a:rPr lang="en-US" sz="3200" b="0" dirty="0" err="1">
                <a:solidFill>
                  <a:schemeClr val="bg1"/>
                </a:solidFill>
                <a:latin typeface="Times New Roman" pitchFamily="18" charset="0"/>
              </a:rPr>
              <a:t>Laporan</a:t>
            </a:r>
            <a:r>
              <a:rPr lang="en-US" sz="3200" b="0" dirty="0">
                <a:solidFill>
                  <a:schemeClr val="bg1"/>
                </a:solidFill>
                <a:latin typeface="Times New Roman" pitchFamily="18" charset="0"/>
              </a:rPr>
              <a:t> audit</a:t>
            </a:r>
          </a:p>
          <a:p>
            <a:pPr marL="2628900" indent="628650" eaLnBrk="0" hangingPunct="0">
              <a:lnSpc>
                <a:spcPct val="160000"/>
              </a:lnSpc>
              <a:buFont typeface="Monotype Sorts" charset="2"/>
              <a:buChar char="¯"/>
              <a:defRPr/>
            </a:pPr>
            <a:r>
              <a:rPr lang="en-US" sz="3200" b="0" dirty="0">
                <a:solidFill>
                  <a:schemeClr val="bg1"/>
                </a:solidFill>
                <a:latin typeface="Times New Roman" pitchFamily="18" charset="0"/>
              </a:rPr>
              <a:t>Closing meeting</a:t>
            </a:r>
          </a:p>
        </p:txBody>
      </p:sp>
      <p:sp>
        <p:nvSpPr>
          <p:cNvPr id="7" name="Slide Number Placeholder 6"/>
          <p:cNvSpPr>
            <a:spLocks noGrp="1"/>
          </p:cNvSpPr>
          <p:nvPr>
            <p:ph type="sldNum" sz="quarter" idx="12"/>
          </p:nvPr>
        </p:nvSpPr>
        <p:spPr/>
        <p:txBody>
          <a:bodyPr/>
          <a:lstStyle/>
          <a:p>
            <a:pPr>
              <a:defRPr/>
            </a:pPr>
            <a:fld id="{841ECF00-6640-4B42-A490-1528FA283F84}" type="slidenum">
              <a:rPr lang="en-US" smtClean="0"/>
              <a:pPr>
                <a:defRPr/>
              </a:pPr>
              <a:t>72</a:t>
            </a:fld>
            <a:endParaRPr lang="en-US"/>
          </a:p>
        </p:txBody>
      </p:sp>
      <p:pic>
        <p:nvPicPr>
          <p:cNvPr id="3" name="Picture 2"/>
          <p:cNvPicPr>
            <a:picLocks noChangeAspect="1"/>
          </p:cNvPicPr>
          <p:nvPr/>
        </p:nvPicPr>
        <p:blipFill>
          <a:blip r:embed="rId3" cstate="print"/>
          <a:stretch>
            <a:fillRect/>
          </a:stretch>
        </p:blipFill>
        <p:spPr>
          <a:xfrm>
            <a:off x="128464" y="2636912"/>
            <a:ext cx="3840048" cy="2597269"/>
          </a:xfrm>
          <a:prstGeom prst="rect">
            <a:avLst/>
          </a:prstGeom>
        </p:spPr>
      </p:pic>
      <p:sp>
        <p:nvSpPr>
          <p:cNvPr id="2" name="Footer Placeholder 1">
            <a:extLst>
              <a:ext uri="{FF2B5EF4-FFF2-40B4-BE49-F238E27FC236}">
                <a16:creationId xmlns:a16="http://schemas.microsoft.com/office/drawing/2014/main" id="{E1B6943B-EA80-4739-9810-2991C2724D74}"/>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1602203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368824" y="476672"/>
            <a:ext cx="6215106" cy="549275"/>
          </a:xfrm>
        </p:spPr>
        <p:txBody>
          <a:bodyPr anchorCtr="1">
            <a:normAutofit fontScale="90000"/>
          </a:bodyPr>
          <a:lstStyle/>
          <a:p>
            <a:pPr algn="l" eaLnBrk="1" hangingPunct="1">
              <a:buFont typeface="Monotype Sorts" charset="2"/>
              <a:buChar char="¬"/>
              <a:defRPr/>
            </a:pPr>
            <a:r>
              <a:rPr lang="en-US" b="0" dirty="0">
                <a:effectLst>
                  <a:outerShdw blurRad="38100" dist="38100" dir="2700000" algn="tl">
                    <a:srgbClr val="C0C0C0"/>
                  </a:outerShdw>
                </a:effectLst>
              </a:rPr>
              <a:t> Opening meeting</a:t>
            </a:r>
          </a:p>
        </p:txBody>
      </p:sp>
      <p:sp>
        <p:nvSpPr>
          <p:cNvPr id="80899" name="Rectangle 3"/>
          <p:cNvSpPr>
            <a:spLocks noGrp="1" noChangeArrowheads="1"/>
          </p:cNvSpPr>
          <p:nvPr>
            <p:ph idx="1"/>
          </p:nvPr>
        </p:nvSpPr>
        <p:spPr>
          <a:xfrm>
            <a:off x="4223230" y="1554089"/>
            <a:ext cx="5000660" cy="4681537"/>
          </a:xfrm>
          <a:noFill/>
        </p:spPr>
        <p:txBody>
          <a:bodyPr/>
          <a:lstStyle/>
          <a:p>
            <a:pPr marL="0" indent="0" eaLnBrk="1" hangingPunct="1">
              <a:lnSpc>
                <a:spcPct val="90000"/>
              </a:lnSpc>
              <a:buFont typeface="Wingdings" pitchFamily="2" charset="2"/>
              <a:buNone/>
            </a:pPr>
            <a:r>
              <a:rPr lang="en-US" sz="1800" dirty="0" err="1"/>
              <a:t>Dapat</a:t>
            </a:r>
            <a:r>
              <a:rPr lang="en-US" sz="1800" dirty="0"/>
              <a:t> </a:t>
            </a:r>
            <a:r>
              <a:rPr lang="en-US" sz="1800" dirty="0" err="1"/>
              <a:t>dipimpin</a:t>
            </a:r>
            <a:r>
              <a:rPr lang="en-US" sz="1800" dirty="0"/>
              <a:t> </a:t>
            </a:r>
            <a:r>
              <a:rPr lang="en-US" sz="1800" dirty="0" err="1"/>
              <a:t>oleh</a:t>
            </a:r>
            <a:r>
              <a:rPr lang="en-US" sz="1800" dirty="0"/>
              <a:t> Lead Auditor </a:t>
            </a:r>
            <a:r>
              <a:rPr lang="en-US" sz="1800" dirty="0" err="1"/>
              <a:t>atau</a:t>
            </a:r>
            <a:r>
              <a:rPr lang="en-US" sz="1800" dirty="0"/>
              <a:t> </a:t>
            </a:r>
            <a:r>
              <a:rPr lang="en-US" sz="1800" dirty="0" err="1"/>
              <a:t>oleh</a:t>
            </a:r>
            <a:r>
              <a:rPr lang="en-US" sz="1800" dirty="0"/>
              <a:t> Auditor </a:t>
            </a:r>
            <a:r>
              <a:rPr lang="en-US" sz="1800" dirty="0" err="1"/>
              <a:t>itu</a:t>
            </a:r>
            <a:r>
              <a:rPr lang="en-US" sz="1800" dirty="0"/>
              <a:t> </a:t>
            </a:r>
            <a:r>
              <a:rPr lang="en-US" sz="1800" dirty="0" err="1"/>
              <a:t>sendiri</a:t>
            </a:r>
            <a:r>
              <a:rPr lang="en-US" sz="1800" dirty="0"/>
              <a:t>:</a:t>
            </a:r>
          </a:p>
          <a:p>
            <a:pPr lvl="1" eaLnBrk="1" hangingPunct="1">
              <a:lnSpc>
                <a:spcPct val="70000"/>
              </a:lnSpc>
            </a:pPr>
            <a:r>
              <a:rPr lang="en-US" sz="1800" dirty="0" err="1"/>
              <a:t>Memperkenalkan</a:t>
            </a:r>
            <a:r>
              <a:rPr lang="en-US" sz="1800" dirty="0"/>
              <a:t> team audit</a:t>
            </a:r>
          </a:p>
          <a:p>
            <a:pPr lvl="1" eaLnBrk="1" hangingPunct="1">
              <a:lnSpc>
                <a:spcPct val="130000"/>
              </a:lnSpc>
            </a:pPr>
            <a:r>
              <a:rPr lang="en-US" sz="1800" dirty="0" err="1"/>
              <a:t>Menguraikan</a:t>
            </a:r>
            <a:r>
              <a:rPr lang="en-US" sz="1800" dirty="0"/>
              <a:t> </a:t>
            </a:r>
            <a:r>
              <a:rPr lang="en-US" sz="1800" dirty="0" err="1"/>
              <a:t>ruang</a:t>
            </a:r>
            <a:r>
              <a:rPr lang="en-US" sz="1800" dirty="0"/>
              <a:t> </a:t>
            </a:r>
            <a:r>
              <a:rPr lang="en-US" sz="1800" dirty="0" err="1"/>
              <a:t>lingkup</a:t>
            </a:r>
            <a:endParaRPr lang="en-US" sz="1800" dirty="0"/>
          </a:p>
          <a:p>
            <a:pPr lvl="1" eaLnBrk="1" hangingPunct="1">
              <a:lnSpc>
                <a:spcPct val="130000"/>
              </a:lnSpc>
            </a:pPr>
            <a:r>
              <a:rPr lang="en-US" sz="1800" dirty="0" err="1"/>
              <a:t>Menguraikan</a:t>
            </a:r>
            <a:r>
              <a:rPr lang="en-US" sz="1800" dirty="0"/>
              <a:t> </a:t>
            </a:r>
            <a:r>
              <a:rPr lang="en-US" sz="1800" dirty="0" err="1"/>
              <a:t>tujuan</a:t>
            </a:r>
            <a:r>
              <a:rPr lang="en-US" sz="1800" dirty="0"/>
              <a:t> audit </a:t>
            </a:r>
            <a:r>
              <a:rPr lang="en-US" sz="1800" dirty="0">
                <a:sym typeface="Wingdings" pitchFamily="2" charset="2"/>
              </a:rPr>
              <a:t> </a:t>
            </a:r>
            <a:r>
              <a:rPr lang="en-US" sz="1800" u="sng" dirty="0">
                <a:sym typeface="Wingdings" pitchFamily="2" charset="2"/>
              </a:rPr>
              <a:t>audit </a:t>
            </a:r>
            <a:r>
              <a:rPr lang="en-US" sz="1800" u="sng" dirty="0" err="1">
                <a:sym typeface="Wingdings" pitchFamily="2" charset="2"/>
              </a:rPr>
              <a:t>adalah</a:t>
            </a:r>
            <a:r>
              <a:rPr lang="en-US" sz="1800" u="sng" dirty="0">
                <a:sym typeface="Wingdings" pitchFamily="2" charset="2"/>
              </a:rPr>
              <a:t> audit sistem </a:t>
            </a:r>
            <a:r>
              <a:rPr lang="en-US" sz="1800" u="sng" dirty="0" err="1">
                <a:sym typeface="Wingdings" pitchFamily="2" charset="2"/>
              </a:rPr>
              <a:t>bukan</a:t>
            </a:r>
            <a:r>
              <a:rPr lang="en-US" sz="1800" u="sng" dirty="0">
                <a:sym typeface="Wingdings" pitchFamily="2" charset="2"/>
              </a:rPr>
              <a:t> audit </a:t>
            </a:r>
            <a:r>
              <a:rPr lang="en-US" sz="1800" u="sng" dirty="0" err="1">
                <a:sym typeface="Wingdings" pitchFamily="2" charset="2"/>
              </a:rPr>
              <a:t>orang</a:t>
            </a:r>
            <a:r>
              <a:rPr lang="en-US" sz="1800" u="sng" dirty="0">
                <a:sym typeface="Wingdings" pitchFamily="2" charset="2"/>
              </a:rPr>
              <a:t>, </a:t>
            </a:r>
            <a:r>
              <a:rPr lang="en-US" sz="1800" u="sng" dirty="0" err="1">
                <a:sym typeface="Wingdings" pitchFamily="2" charset="2"/>
              </a:rPr>
              <a:t>penyimpangan</a:t>
            </a:r>
            <a:r>
              <a:rPr lang="en-US" sz="1800" u="sng" dirty="0">
                <a:sym typeface="Wingdings" pitchFamily="2" charset="2"/>
              </a:rPr>
              <a:t> </a:t>
            </a:r>
            <a:r>
              <a:rPr lang="en-US" sz="1800" u="sng" dirty="0" err="1">
                <a:sym typeface="Wingdings" pitchFamily="2" charset="2"/>
              </a:rPr>
              <a:t>mengindikasikan</a:t>
            </a:r>
            <a:r>
              <a:rPr lang="en-US" sz="1800" u="sng" dirty="0">
                <a:sym typeface="Wingdings" pitchFamily="2" charset="2"/>
              </a:rPr>
              <a:t> </a:t>
            </a:r>
            <a:r>
              <a:rPr lang="en-US" sz="1800" u="sng" dirty="0" err="1">
                <a:sym typeface="Wingdings" pitchFamily="2" charset="2"/>
              </a:rPr>
              <a:t>adanya</a:t>
            </a:r>
            <a:r>
              <a:rPr lang="en-US" sz="1800" u="sng" dirty="0">
                <a:sym typeface="Wingdings" pitchFamily="2" charset="2"/>
              </a:rPr>
              <a:t> </a:t>
            </a:r>
            <a:r>
              <a:rPr lang="en-US" sz="1800" u="sng" dirty="0" err="1">
                <a:sym typeface="Wingdings" pitchFamily="2" charset="2"/>
              </a:rPr>
              <a:t>kelemahan</a:t>
            </a:r>
            <a:r>
              <a:rPr lang="en-US" sz="1800" u="sng" dirty="0">
                <a:sym typeface="Wingdings" pitchFamily="2" charset="2"/>
              </a:rPr>
              <a:t> </a:t>
            </a:r>
            <a:r>
              <a:rPr lang="en-US" sz="1800" u="sng" dirty="0" err="1">
                <a:sym typeface="Wingdings" pitchFamily="2" charset="2"/>
              </a:rPr>
              <a:t>pada</a:t>
            </a:r>
            <a:r>
              <a:rPr lang="en-US" sz="1800" u="sng" dirty="0">
                <a:sym typeface="Wingdings" pitchFamily="2" charset="2"/>
              </a:rPr>
              <a:t> sistem, </a:t>
            </a:r>
            <a:r>
              <a:rPr lang="en-US" sz="1800" u="sng" dirty="0" err="1">
                <a:sym typeface="Wingdings" pitchFamily="2" charset="2"/>
              </a:rPr>
              <a:t>bukan</a:t>
            </a:r>
            <a:r>
              <a:rPr lang="en-US" sz="1800" u="sng" dirty="0">
                <a:sym typeface="Wingdings" pitchFamily="2" charset="2"/>
              </a:rPr>
              <a:t> </a:t>
            </a:r>
            <a:r>
              <a:rPr lang="en-US" sz="1800" u="sng" dirty="0" err="1">
                <a:sym typeface="Wingdings" pitchFamily="2" charset="2"/>
              </a:rPr>
              <a:t>kesalahan</a:t>
            </a:r>
            <a:r>
              <a:rPr lang="en-US" sz="1800" u="sng" dirty="0">
                <a:sym typeface="Wingdings" pitchFamily="2" charset="2"/>
              </a:rPr>
              <a:t> </a:t>
            </a:r>
            <a:r>
              <a:rPr lang="en-US" sz="1800" u="sng" dirty="0" err="1">
                <a:sym typeface="Wingdings" pitchFamily="2" charset="2"/>
              </a:rPr>
              <a:t>pada</a:t>
            </a:r>
            <a:r>
              <a:rPr lang="en-US" sz="1800" u="sng" dirty="0">
                <a:sym typeface="Wingdings" pitchFamily="2" charset="2"/>
              </a:rPr>
              <a:t> </a:t>
            </a:r>
            <a:r>
              <a:rPr lang="en-US" sz="1800" u="sng" dirty="0" err="1">
                <a:sym typeface="Wingdings" pitchFamily="2" charset="2"/>
              </a:rPr>
              <a:t>orang</a:t>
            </a:r>
            <a:endParaRPr lang="en-US" sz="1800" u="sng" dirty="0"/>
          </a:p>
          <a:p>
            <a:pPr lvl="1" eaLnBrk="1" hangingPunct="1">
              <a:lnSpc>
                <a:spcPct val="130000"/>
              </a:lnSpc>
            </a:pPr>
            <a:r>
              <a:rPr lang="en-US" sz="1800" dirty="0" err="1"/>
              <a:t>Rincian</a:t>
            </a:r>
            <a:r>
              <a:rPr lang="en-US" sz="1800" dirty="0"/>
              <a:t> </a:t>
            </a:r>
            <a:r>
              <a:rPr lang="en-US" sz="1800" dirty="0" err="1"/>
              <a:t>proses</a:t>
            </a:r>
            <a:r>
              <a:rPr lang="en-US" sz="1800" dirty="0"/>
              <a:t> audit </a:t>
            </a:r>
          </a:p>
          <a:p>
            <a:pPr lvl="1" eaLnBrk="1" hangingPunct="1">
              <a:lnSpc>
                <a:spcPct val="130000"/>
              </a:lnSpc>
              <a:buFont typeface="Wingdings" pitchFamily="2" charset="2"/>
              <a:buNone/>
            </a:pPr>
            <a:r>
              <a:rPr lang="en-US" sz="1800" dirty="0"/>
              <a:t>	(</a:t>
            </a:r>
            <a:r>
              <a:rPr lang="en-US" sz="1800" dirty="0" err="1"/>
              <a:t>apa</a:t>
            </a:r>
            <a:r>
              <a:rPr lang="en-US" sz="1800" dirty="0"/>
              <a:t>, </a:t>
            </a:r>
            <a:r>
              <a:rPr lang="en-US" sz="1800" dirty="0" err="1"/>
              <a:t>siapa</a:t>
            </a:r>
            <a:r>
              <a:rPr lang="en-US" sz="1800" dirty="0"/>
              <a:t>, </a:t>
            </a:r>
            <a:r>
              <a:rPr lang="en-US" sz="1800" dirty="0" err="1"/>
              <a:t>kapan</a:t>
            </a:r>
            <a:r>
              <a:rPr lang="en-US" sz="1800" dirty="0"/>
              <a:t> </a:t>
            </a:r>
            <a:r>
              <a:rPr lang="en-US" sz="1800" dirty="0" err="1"/>
              <a:t>dan</a:t>
            </a:r>
            <a:r>
              <a:rPr lang="en-US" sz="1800" dirty="0"/>
              <a:t> </a:t>
            </a:r>
            <a:r>
              <a:rPr lang="en-US" sz="1800" dirty="0" err="1"/>
              <a:t>dimana</a:t>
            </a:r>
            <a:r>
              <a:rPr lang="en-US" sz="1800" dirty="0"/>
              <a:t>) </a:t>
            </a:r>
            <a:r>
              <a:rPr lang="en-US" sz="1800" dirty="0" err="1"/>
              <a:t>dan</a:t>
            </a:r>
            <a:r>
              <a:rPr lang="en-US" sz="1800" dirty="0"/>
              <a:t> Lain-lain.</a:t>
            </a:r>
          </a:p>
          <a:p>
            <a:pPr marL="0" indent="0" eaLnBrk="1" hangingPunct="1">
              <a:lnSpc>
                <a:spcPct val="130000"/>
              </a:lnSpc>
              <a:buFont typeface="Wingdings" pitchFamily="2" charset="2"/>
              <a:buNone/>
            </a:pPr>
            <a:endParaRPr lang="en-US" sz="1800" dirty="0"/>
          </a:p>
          <a:p>
            <a:pPr lvl="2" eaLnBrk="1" hangingPunct="1">
              <a:lnSpc>
                <a:spcPct val="90000"/>
              </a:lnSpc>
              <a:buFont typeface="Wingdings" pitchFamily="2" charset="2"/>
              <a:buNone/>
            </a:pPr>
            <a:endParaRPr lang="en-US" sz="1800" dirty="0"/>
          </a:p>
        </p:txBody>
      </p:sp>
      <p:sp>
        <p:nvSpPr>
          <p:cNvPr id="7" name="Slide Number Placeholder 6"/>
          <p:cNvSpPr>
            <a:spLocks noGrp="1"/>
          </p:cNvSpPr>
          <p:nvPr>
            <p:ph type="sldNum" sz="quarter" idx="12"/>
          </p:nvPr>
        </p:nvSpPr>
        <p:spPr/>
        <p:txBody>
          <a:bodyPr/>
          <a:lstStyle/>
          <a:p>
            <a:pPr>
              <a:defRPr/>
            </a:pPr>
            <a:fld id="{6479658B-7F9C-4333-9499-869B8642C574}" type="slidenum">
              <a:rPr lang="en-US" smtClean="0"/>
              <a:pPr>
                <a:defRPr/>
              </a:pPr>
              <a:t>73</a:t>
            </a:fld>
            <a:endParaRPr lang="en-US"/>
          </a:p>
        </p:txBody>
      </p:sp>
      <p:pic>
        <p:nvPicPr>
          <p:cNvPr id="6" name="Picture 5"/>
          <p:cNvPicPr>
            <a:picLocks noChangeAspect="1"/>
          </p:cNvPicPr>
          <p:nvPr/>
        </p:nvPicPr>
        <p:blipFill>
          <a:blip r:embed="rId3" cstate="print"/>
          <a:stretch>
            <a:fillRect/>
          </a:stretch>
        </p:blipFill>
        <p:spPr>
          <a:xfrm>
            <a:off x="0" y="0"/>
            <a:ext cx="3939424" cy="6858000"/>
          </a:xfrm>
          <a:prstGeom prst="rect">
            <a:avLst/>
          </a:prstGeom>
        </p:spPr>
      </p:pic>
      <p:sp>
        <p:nvSpPr>
          <p:cNvPr id="2" name="Footer Placeholder 1">
            <a:extLst>
              <a:ext uri="{FF2B5EF4-FFF2-40B4-BE49-F238E27FC236}">
                <a16:creationId xmlns:a16="http://schemas.microsoft.com/office/drawing/2014/main" id="{4397E416-2E3B-41D8-BDBA-DC7CA0B30A40}"/>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5178343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809728" y="500042"/>
            <a:ext cx="6251387" cy="868363"/>
          </a:xfrm>
        </p:spPr>
        <p:txBody>
          <a:bodyPr anchorCtr="1"/>
          <a:lstStyle/>
          <a:p>
            <a:pPr algn="l" eaLnBrk="1" hangingPunct="1">
              <a:buFont typeface="Monotype Sorts" charset="2"/>
              <a:buChar char="­"/>
              <a:defRPr/>
            </a:pPr>
            <a:r>
              <a:rPr lang="en-US" sz="3600" b="1" dirty="0">
                <a:effectLst>
                  <a:outerShdw blurRad="38100" dist="38100" dir="2700000" algn="tl">
                    <a:srgbClr val="C0C0C0"/>
                  </a:outerShdw>
                </a:effectLst>
              </a:rPr>
              <a:t> </a:t>
            </a:r>
            <a:r>
              <a:rPr lang="en-US" sz="3600" b="1" dirty="0" err="1">
                <a:effectLst>
                  <a:outerShdw blurRad="38100" dist="38100" dir="2700000" algn="tl">
                    <a:srgbClr val="C0C0C0"/>
                  </a:outerShdw>
                </a:effectLst>
              </a:rPr>
              <a:t>Pelaksanaan</a:t>
            </a:r>
            <a:r>
              <a:rPr lang="en-US" sz="3600" b="1" dirty="0">
                <a:effectLst>
                  <a:outerShdw blurRad="38100" dist="38100" dir="2700000" algn="tl">
                    <a:srgbClr val="C0C0C0"/>
                  </a:outerShdw>
                </a:effectLst>
              </a:rPr>
              <a:t> Audit</a:t>
            </a:r>
          </a:p>
        </p:txBody>
      </p:sp>
      <p:sp>
        <p:nvSpPr>
          <p:cNvPr id="81923" name="Rectangle 3"/>
          <p:cNvSpPr>
            <a:spLocks noGrp="1" noChangeArrowheads="1"/>
          </p:cNvSpPr>
          <p:nvPr>
            <p:ph type="body" sz="half" idx="1"/>
          </p:nvPr>
        </p:nvSpPr>
        <p:spPr>
          <a:xfrm>
            <a:off x="2952736" y="1536718"/>
            <a:ext cx="6822912" cy="4392612"/>
          </a:xfrm>
          <a:noFill/>
        </p:spPr>
        <p:txBody>
          <a:bodyPr>
            <a:normAutofit/>
          </a:bodyPr>
          <a:lstStyle/>
          <a:p>
            <a:pPr marL="0" indent="0" eaLnBrk="1" hangingPunct="1">
              <a:lnSpc>
                <a:spcPct val="130000"/>
              </a:lnSpc>
              <a:buFont typeface="Wingdings" pitchFamily="2" charset="2"/>
              <a:buNone/>
            </a:pPr>
            <a:r>
              <a:rPr lang="en-US" sz="2400" b="1" dirty="0"/>
              <a:t>DALAM SETIAP AUDIT PROSES, AUDITOR HARUS MEMERIKSA KARAKTER PROSES UNTUK MEMERIKSA PROSES SECARA UTUH </a:t>
            </a:r>
          </a:p>
          <a:p>
            <a:pPr marL="282575" indent="-282575" eaLnBrk="1" hangingPunct="1">
              <a:lnSpc>
                <a:spcPct val="130000"/>
              </a:lnSpc>
            </a:pPr>
            <a:r>
              <a:rPr lang="en-US" sz="2100" b="1" dirty="0" err="1"/>
              <a:t>Kompetensi</a:t>
            </a:r>
            <a:r>
              <a:rPr lang="en-US" sz="2100" b="1" dirty="0"/>
              <a:t> (with who)</a:t>
            </a:r>
          </a:p>
          <a:p>
            <a:pPr marL="282575" indent="-282575" eaLnBrk="1" hangingPunct="1">
              <a:lnSpc>
                <a:spcPct val="130000"/>
              </a:lnSpc>
            </a:pPr>
            <a:r>
              <a:rPr lang="en-US" sz="2100" b="1" dirty="0" err="1"/>
              <a:t>Kelengkapan</a:t>
            </a:r>
            <a:r>
              <a:rPr lang="en-US" sz="2100" b="1" dirty="0"/>
              <a:t> </a:t>
            </a:r>
            <a:r>
              <a:rPr lang="en-US" sz="2100" b="1" dirty="0" err="1"/>
              <a:t>dan</a:t>
            </a:r>
            <a:r>
              <a:rPr lang="en-US" sz="2100" b="1" dirty="0"/>
              <a:t> </a:t>
            </a:r>
            <a:r>
              <a:rPr lang="en-US" sz="2100" b="1" dirty="0" err="1"/>
              <a:t>kondisi</a:t>
            </a:r>
            <a:r>
              <a:rPr lang="en-US" sz="2100" b="1" dirty="0"/>
              <a:t> </a:t>
            </a:r>
            <a:r>
              <a:rPr lang="en-US" sz="2100" b="1" dirty="0" err="1"/>
              <a:t>Infrastruktur</a:t>
            </a:r>
            <a:r>
              <a:rPr lang="en-US" sz="2100" b="1" dirty="0"/>
              <a:t> (with what)</a:t>
            </a:r>
          </a:p>
          <a:p>
            <a:pPr marL="282575" indent="-282575" eaLnBrk="1" hangingPunct="1">
              <a:lnSpc>
                <a:spcPct val="130000"/>
              </a:lnSpc>
            </a:pPr>
            <a:r>
              <a:rPr lang="en-US" sz="2100" b="1" dirty="0" err="1"/>
              <a:t>Kelengkapan</a:t>
            </a:r>
            <a:r>
              <a:rPr lang="en-US" sz="2100" b="1" dirty="0"/>
              <a:t> </a:t>
            </a:r>
            <a:r>
              <a:rPr lang="en-US" sz="2100" b="1" dirty="0" err="1"/>
              <a:t>pedoman</a:t>
            </a:r>
            <a:r>
              <a:rPr lang="en-US" sz="2100" b="1" dirty="0"/>
              <a:t>, </a:t>
            </a:r>
            <a:r>
              <a:rPr lang="en-US" sz="2100" b="1" dirty="0" err="1"/>
              <a:t>supaya</a:t>
            </a:r>
            <a:r>
              <a:rPr lang="en-US" sz="2100" b="1" dirty="0"/>
              <a:t> </a:t>
            </a:r>
            <a:r>
              <a:rPr lang="en-US" sz="2100" b="1" dirty="0" err="1"/>
              <a:t>orang</a:t>
            </a:r>
            <a:r>
              <a:rPr lang="en-US" sz="2100" b="1" dirty="0"/>
              <a:t> </a:t>
            </a:r>
            <a:r>
              <a:rPr lang="en-US" sz="2100" b="1" dirty="0" err="1"/>
              <a:t>tidak</a:t>
            </a:r>
            <a:r>
              <a:rPr lang="en-US" sz="2100" b="1" dirty="0"/>
              <a:t> </a:t>
            </a:r>
            <a:r>
              <a:rPr lang="en-US" sz="2100" b="1" dirty="0" err="1"/>
              <a:t>bekerja</a:t>
            </a:r>
            <a:r>
              <a:rPr lang="en-US" sz="2100" b="1" dirty="0"/>
              <a:t> </a:t>
            </a:r>
            <a:r>
              <a:rPr lang="en-US" sz="2100" b="1" dirty="0" err="1"/>
              <a:t>berdasarkan</a:t>
            </a:r>
            <a:r>
              <a:rPr lang="en-US" sz="2100" b="1" dirty="0"/>
              <a:t> </a:t>
            </a:r>
            <a:r>
              <a:rPr lang="en-US" sz="2100" b="1" dirty="0" err="1"/>
              <a:t>intuisi</a:t>
            </a:r>
            <a:r>
              <a:rPr lang="en-US" sz="2100" b="1" dirty="0"/>
              <a:t>, </a:t>
            </a:r>
            <a:r>
              <a:rPr lang="en-US" sz="2100" b="1" dirty="0" err="1"/>
              <a:t>tapi</a:t>
            </a:r>
            <a:r>
              <a:rPr lang="en-US" sz="2100" b="1" dirty="0"/>
              <a:t> </a:t>
            </a:r>
            <a:r>
              <a:rPr lang="en-US" sz="2100" b="1" dirty="0" err="1"/>
              <a:t>bekerja</a:t>
            </a:r>
            <a:r>
              <a:rPr lang="en-US" sz="2100" b="1" dirty="0"/>
              <a:t> </a:t>
            </a:r>
            <a:r>
              <a:rPr lang="en-US" sz="2100" b="1" dirty="0" err="1"/>
              <a:t>berdasarkan</a:t>
            </a:r>
            <a:r>
              <a:rPr lang="en-US" sz="2100" b="1" dirty="0"/>
              <a:t> standard (How)</a:t>
            </a:r>
          </a:p>
          <a:p>
            <a:pPr marL="282575" indent="-282575" eaLnBrk="1" hangingPunct="1">
              <a:lnSpc>
                <a:spcPct val="130000"/>
              </a:lnSpc>
            </a:pPr>
            <a:r>
              <a:rPr lang="en-US" sz="2100" b="1" dirty="0"/>
              <a:t> </a:t>
            </a:r>
            <a:r>
              <a:rPr lang="en-US" sz="2100" b="1" dirty="0" err="1"/>
              <a:t>Pencapaian</a:t>
            </a:r>
            <a:r>
              <a:rPr lang="en-US" sz="2100" b="1" dirty="0"/>
              <a:t> </a:t>
            </a:r>
            <a:r>
              <a:rPr lang="en-US" sz="2100" b="1" dirty="0" err="1"/>
              <a:t>kinerja</a:t>
            </a:r>
            <a:r>
              <a:rPr lang="en-US" sz="2100" b="1" dirty="0"/>
              <a:t> (How many)  </a:t>
            </a:r>
          </a:p>
        </p:txBody>
      </p:sp>
      <p:sp>
        <p:nvSpPr>
          <p:cNvPr id="9" name="Slide Number Placeholder 8"/>
          <p:cNvSpPr>
            <a:spLocks noGrp="1"/>
          </p:cNvSpPr>
          <p:nvPr>
            <p:ph type="sldNum" sz="quarter" idx="11"/>
          </p:nvPr>
        </p:nvSpPr>
        <p:spPr/>
        <p:txBody>
          <a:bodyPr/>
          <a:lstStyle/>
          <a:p>
            <a:pPr>
              <a:defRPr/>
            </a:pPr>
            <a:fld id="{05AFAB11-F620-41BB-9FD1-51BD9D46CF74}" type="slidenum">
              <a:rPr lang="id-ID" smtClean="0"/>
              <a:pPr>
                <a:defRPr/>
              </a:pPr>
              <a:t>74</a:t>
            </a:fld>
            <a:endParaRPr lang="id-ID"/>
          </a:p>
        </p:txBody>
      </p:sp>
      <p:sp>
        <p:nvSpPr>
          <p:cNvPr id="7" name="Rectangle 6"/>
          <p:cNvSpPr/>
          <p:nvPr/>
        </p:nvSpPr>
        <p:spPr>
          <a:xfrm>
            <a:off x="0" y="0"/>
            <a:ext cx="1541528" cy="324004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626" name="AutoShape 2" descr="data:image/jpeg;base64,/9j/4AAQSkZJRgABAQAAAQABAAD/2wCEAAkGBxQSEhUUEhQWFhUVGBwXGBcXGBcfFxwdHRgXFx4aHBgeHCggGBolHBcfITIkJSkrLy4uFx8zODMsNygtLiwBCgoKDg0OGxAQGywkHyQsLCwsLCwsLCwsLCwsLCwsLCwsLCwsLCwsLCwsLCwsLCwsLCwsLCwsLCwsLCwsLCwsLP/AABEIAPAAwgMBIgACEQEDEQH/xAAcAAABBAMBAAAAAAAAAAAAAAAGAAQFBwECAwj/xABJEAACAQIDBQUFBQcBBgMJAAABAhEAAwQhMQUGEkFREyJhcYEHMpGhsUJSwdHwFCNicpKi4fEVJIKywtIzY6MIFhdDRFNUc4P/xAAaAQACAwEBAAAAAAAAAAAAAAACAwABBAUG/8QALBEAAgIBBAAEBQQDAAAAAAAAAAECEQMEEiExEyJBURQyQmGhI2KR8AVScf/aAAwDAQACEQMRAD8AvGlSpVCCpUqVQgqVKlUIKlSpVCCpUqVQgqVKlUIKlSpVCCpUqwWjWoQzSrVXB0IPlW1QgqVKlUIKlSpVCCrS4K3rV6hGNCtKtzWKsGh3SpUqoIVKlSqEFSpVEb17QuYfC3b1oKzoJAaY1z0qEJaazVBYnf3GOSS8eAyHwFddm734pmILzP61JotpC+KVCvs9xpuWXkyQ/WTmAaKaEhmlWKVQhmsE1gtTTGXwAc/OrohnF4zhHdzP0oZ2jjw8yxrtjMV0OVCu2VbiDJqPeXkw/A1aRRnG457bSrGeRFTWw9+Z7t9SQMu0Uacu8KELeK4gR0kyeXgQMz0qGx+10QOCJ4VlgjHWe6okZEtGZ0AqpSS4CjGy39qb44eyvEbikCNPezmIXU6TQY3tkTtgvYqtoHO4zuZ5AQtshOskn8ap59pG43EFMZiSc/j0jL1Fcf8AaLK8hQeDPiyjPlBEaUNhUj1lsvaKYi0t20wZHEhlMg+tPK8u7vb6YmwCtq86EuXOhSSc+7ESRrFXV7Od87m0O0W7bVTbA7yEw0kjQ6aT61LBaDitLhrauN56so5E1iuBuUqgJKUqwagt5t6bOCUcZBuN7qTmfE5GB4xVN0EuSdmlNVFjvalfLAJbS2mcsZbTpnFNx7TsQr8TcLL92ABHnrVbkGoMuao/b9sPhry6zbYR6GoDdvfrDYpTJNp1zKPHxVhkR8612rvNh0LOL6FCokBgTIJ0HiD8qp5Ego4pSdFHnZ16Y7J58jThcLdw7obicJY5Axn6UXbR3vNwkWF4Rpxt73oOVCO2gWcMWBMZlm50Mczb5NE9MkuOy0fZtiQly92kAlAxM5ALM093i3xWOC3cFvMd77RHOBynrVXYTENaQsXDG5Gmgg8+o5x1itMVfAkavzOUz0nrGp0A60LnudIFYdnZNbT2k5eePPxJ/On+yN9cTZgEh1HImR8dRQXc/eIWX37evRl6z1B+Rrjbv8Kg/Sq2svjpoP8AbW/V6JHuMcmGoOvCfH61F2t7GuMG4j451B4TGI4KsJRxDjnH3h0YfhNDe0Dcwlwo8x9lho68mHnr8adjyXwxOXFXKLhwGML6a6EcjTx8MekZZTp8elVNs7fEoB3lmp7au9Fz9ntPMtdm5/8AzHdHlxEE+QXrTJOkKirZ329tW0jOisJg8RXMnKIHQA59SaFcQBwgFhmJPUiBAPISYmmeO2txkFiJzjLlry1zmmmGs3LxK9RGugB188qz3XLNKg3xE747FISEtrJGUgwPHlAFcWsFRnp+viKkMHu5dEgCSc/9fCm+N2fdtOUugrIkDOCI5GrjNPgk8Uly0RyIAQMoJy/I/nRhuJt58HjEIJ4GIS4s5Mpyg+IkMD4RzNCt2OHTIaHTP9fGnWHfQiZkQfEf6UYn7HqdMRWl25VcYf2mYVFAfj4wBxAKdYz+dYv+1fDDS3db0ofFig1p8j5SDwtSqvv/AIkA5jBYiD4Cs1XixJ8Nk9vyix959tLg8LdxDCeBe6sxxMclWfFiBXnK/te7euNcuHju3DJJyHjl90dPTxq0Pb3i2XDYe2PduXGZvHhUQPi0+gqkmvnJRq+sdOg86uTt0VBcWS/7SxeXbiC5kZRloIGVdLmOVjJ4s+QGnzrlsi4VbJQwjhI5GeXnT3EbvXFMpbDq2YmZA/Ogc0nTHRxylG0dMBiwCCGnwORj9fo0tsLIV1ghRwe6FK58/wA60GAeJewyjqpk/wCaYtiiuRhlMgHkR90+NLmoy6G43LG/MuDe3jQuRPoPzrbF4yeHuCCYqOuZHuCAef60rqtpoknM6T6UtTaZry4042iXxGJ4eEiO4gI6SRIy8z8q57Hw5uZ5xoAPec9J5Z6nwpptZ4Dfyr8Ioq9m+HDOzEe7AH41bnthZljDdOmTGx9zrmbuwEqVCgZQRBnr8qF9vbsXrIgAsoMyBVz4Y8q4Yq9bVwjGWP2QJaPIZgUEZy7DlGPRQrOLdsXJEoZIzzHMeBow2Lbw+Kt8N4cQCyhH3ZMr6H5NXff7dcWCbttZsXPeX7hPPyNBm7GJNtjbJyViNeRhT8oPmtPk+Ny7EqPO30DNtzdnjM2mfwJqN322KQ1g4a3FsqlgLOh4jBA55NH/AA11Gxbt14Enpy+dEmz9y2tFbzGShDRr4UPxE5LoY9Ljx87iEw+5NtRJALHU+edSuA3Wtr19MqnbbU5sCsrk5GteVcHLAbMS3koj6/Goze/d39otdwd5Rl50SWEI151udaJXHkXJ32ec8TgijMjqUYe8rD1kVMbmbt/tjv3mW1bEuVA4ieSLMgE+9JBiNDNWD7TNkG5YDqO8rASBnmfpWd2sC2Cwq96XuDtApUyZAlVzzatDzeWzPHAnMDr26B/aEtJckXMlZwARGRDRkSMtImRpVmbB3Ew2FAJXtbnN2A/tHIVFY/ZwuvmBIAYicwzAHrkYUV0WziLYAt4u6oHJuFx8WE/OkY80Yye8bqYSktuN8Bd2Q/QpUH9vjP8A8v8A9JKVaPi8f9Rh+En/AFjT2/NP7IoJmbhj+iD8YqmUcAu3kg8ufyq2Pb0/+84Wcgtu4f7kM/KqfttKCfvfU031ZUekHm52DDlXbQEwOVWngcOhXMVXm5LhbQYgkEnICTM8hRmm0bg9zDNlzZ0X5ZmsLtyOqklBJD3EYJSpUCqo9oOyhZPGpA4x3k5kffj6mrRt4lrlt2AhlGmv+tCmL2ffu8du3ZVFeDcvseJ7ngdCBGQE0UJU7AyRuNMrbY+OnumJ1Hn/AKVN4GyGOeZJ/U0Pbf2S2BxRtE8gykdDp8xRZutjhdvIFtsVgSwMAH8RV6iP1LorTT4cZdoY74oEdwNAqj4CPrU7uLtAWw3FiLVqc+G4DJ8jxCKgd5nDvcI0DifIEGpH2eW0uMvGoLCIJ8DVRf6fJSj+pwWpgsZ2iuJhkgGPHmKjbJv23KWcPaUNmbpJnzOUvPia77GyxF4EahR8qlmYiYWVHQ/hS4uhslTocvh+1w9y254i6FT5kRXnuzK3GnJgSCOpTI+RjL0q/sLihnFULt/Fg4m6yaG9cI8e9/g/GtOPlGbIqZam5+37SoiOhZ+bSPGjLHbw4VFKs/2cwM4BkZnQa15wOLZQSpORifA5j5/Wmt7abnVjLZt+X1+NXDdVIVkUW7ZeGH3gsFuz7wgxxFTwnybSnb33APBHmfy51We7D3b+FJtsC1tihDgkcJHEpieUkeMDpRluFbuKLyuZEgqOQ6wOQ8KzyW2VG2DuNiG2yHIvXgY5Eqij1Jz8qINk4w3M1WF69fKeVMsdsK21wXSi8eWfCOVTOz7MDOpywpVVjm4gYQwBB1B08q4vaDOrcJJQNw8gJEHwmMvKnPaZRXSxc1FEq6MzbQAbj3XvriL90965fI4eShAEAB8gPhUxtIcKmNaGt6MNeweKe3hWKB0GIt257h4iRcQDQEOOOf44qGwG+txmK347vvEiIp0tI3KzMtVxRP8AGep+NKmY2xb6UqZ4P2Eb/uCvtI3guYspcuhZClBwg6Eg0EYcggAmBOtF3tD2d2KWSNG4h6iDQSDkRQaV78SkzXq0seZqK4La9m3etshOasfPM0RX90TduBmv3YDBuGe7lygDMedVPuHts4fECT3XyPh0NXnY2kOGQJy5UrJHZM04p+LBUdcLaSyQq8gBE8vGu2IYWmgjunMHp5iohMahJBUi5/H3AZ6E6jymtHunjVJmJZ1EkAAd3vEAsSc+WnPM0rmjRs5sqz2m4sXtomBlbRLfrBb/AKqINgWmsbNtOgDXbiEqCQFUFmAZjqctBFBWJZsXizEceIvBV/4mCD5RRbvtZbBXUw2fDbsoAM8/eEnzg5+FacmNTUYv/v8ABzseVwlKSfLBzEkm26/aObHrzP0rlsPaTYZ0urmFPfH8Mj6U3w2KPaZ5zJ+Gv40/weGHfXUEH4VVVwwlJvlFkWtsBmt3FcNbcR2igmPBkBBOfj6VNXMbxKLNm6zu2RYJwKo5kAyWNVn7N7JGKNme6wIIOY8Gjn0MZx5VZ2D2jatyoSHXusvDmCPHSKXKGzro1Y80ZLntDHfTav7FhHKTxsOBDzlhHEfLM1TLRKAHQa1ZPtIBuYVm6GfDTSqvQkcJ9fw/CixKoiMq83JM7Ge2MQgukC23cckTAzEx1pb27Ft2W7TDP2lhueZ4G+4z6EnXqNCOvHY1+2uIQ3hNuQGPMA/a9NY51c2OXDWsNdPZo9rsz3dVIIyXyJ6dRToIRN0iqfZvtJ0vuOEtacQ5Gike6fwjxq1t3r47RgSO8cvLrVZYXEC2iqgCjoP1malsBj+LuaXAJtsdDzKkdaHNi+pDdNm+iRZd4q54Qx6GPw8aa2tqG3cFpjxTzGoBkDijIaHzioHZe0bvurZAZjm73OJR4i2EXjy5FsvGiFcGoSJ4iSGZjqSNPQaDpWd1Vo2Ti49jxr2dOcEpdlUanXyqNJgznyAHMk6AetFWwtnG0sv77Znw/hHXzosMHJ2Ys2RQRXftjPDiMIRqLdwT4FreXyquMeqtLQJiMtSKOfa3iePHKnK3aAPmxJ/KgTEPE11q4RzUyE7S8Mg2Q0yOlZri+OgkQ2WVKlkLh9rW7yJs4l247qFWDDhAEe93Z0I8zkKoi8n+lepd7dli5ZuJwhhcUry4pP1+vnXmvbWC7G4bbTIiZBBz6g6HrQvGoRW3obGbm/MR2GsktlqMx6VcW7WMfsl55Zg/gfwqs90B/vlhW0Zwh8myq2bWzjh7jW9V95D/AAnKPTSsuri9ikbdHKKbiS1nGW37rwPBoiliMTbFi8bAQi2CGKkZEj6waY3LUqWj3QT8qh9mThdmYprg72I/eoOZLEqFA5nIH1HSl6TEssuekO1eWWOHHqCnsy2elzauHttJCM1zxJQSvlnn6CjL267NIbD4nlBssf71+Zb40K+zwnBbaS3eILmbZPIMyhh+VXlvXhcLewly3jHVLJ1csAUI0YHkwOldOK8px5ye6zy4CQ4PQ/LIUQ4dteq/hUXtLCpbe4lu6LwVuFbqggXBkQyqdNc/EVKYZgvAWZZucRiRIz5+dY8y5N2F2iY3QUviUKZOrAg+Oo8x/mrF3v2dxWv2q0pDgfvUGURkXHkB8PKq73IcW8fbSfebhBOmeQ/5hV/fsQYKNCq5ZZ8/1BpkIqUKFzm4TsobfDHTZdJIIMMpPlnlyoKsQAAdA0+hiasD2r7q3MLde8AWsX+Y+w0e74KQoI8o6UB7OwrXXtp95lU9feg/Kk+Ht4H+L4nmCXEbjYhGRl71t041dRIEECHHjIIjrTG1t0IHwiM7KxjMQFKmcgc9eX4VbGI3us7J2fZF9S+INvhSyIBMZcTfdSQM/OJrz/isebmIN4gBnfjYDQEmTHhT1BJmaWZvgJFfuA09QSARquf6NMUzt5cqdYB8460wAN9g7VW6AhyukQqxJZvDrMTU/tDE3MNa7W5ZuRIUADvEnTLWCcp5VWQvtaupctmHQyp6HhYA+YmofaYu3L6M9647mGDl2LA5DIz3T5UOPQqb7GZNbJKmejd1dmuFF6+oW43uoMxbU+PNyNTymB4khNU57O95ca+IFpr/ABWLYljcHE56KrTPETzJIAHOrObbIAzUn+UifgYp0tO8boyeLvdlLb9XuLH3ide78xP40K4tsiflU7vpiJx98iYlcjr7in8aHsWwYZUUi0QbXUnNZPM0qbvfSTmfl+dKgLPWWJBYMhzBkcpB1BB58iKpH20bIK3lxABjhVGygTGTeRzEeFXoYLEfeH0/1qv/AGt7OZsK+ZKmDGUAg6mmNeVpgRfJQ+ExBtulxNUYMPAgzXofY1+3j8LbvKRmNfunQg15xViCT8RRFuntrE4dmOFZgGALoBIIHPh1kdRnWeLVOMumaXfDTpouJsI6ubTCC5Cr0M5SPCifGbGsjsi4HDZACzpAEDzNQW5u8i4xVNx7ZdDlHDIMQYzBFEoHaEFiDGgGg8fE+NHp9OsLbT7K1OpllpNcopj2i7um3dW7h1PEpN1mM8RcspGXIBUHxon9quKnZIYiDde1l8CR6EUdPgw5LMJBn5iPpVWe2Ta1s2LOGUniW6WI/hXiWfDvZDrBrQ6SbM120iqbLgMCBmJI8/KtGPe+FbunMU93f2ct/FYe0xZRdv2rbFYmHuKhInQweYrI482aIzaVCwWLYPDEnPXzFGO7ftNx+GuDjf8AaEEdy6c4/hcCVMeBqA3p2D+x4q5hi6syZqy/aU5gkcm6ioy0M8/1zoYxphSakkegtj7/AOC2sjYS9ba09xCCjwVMDPhcakcpCnLShPc/cq4uOY5Gzh24uMjJzBKLI5zBMdDVYYXGNZupdT3rbBx6GY8iJHqa9H7ubRW5at3bMdncUOq8o+0vgQfpTHjT59gFkcVSPO+/z3f26/2zFn4tT92BAA5KBlFDBNWB7abIG0ONdLlsT/MrOpHwCn1qvqjAC3Y13itRrFOMO0QRrURu9egx1y/KpRRDHzqkMRK4ZS5zzgMT5BGk+mvpXHEx26rzCT5e98esZZc86ebKJmRqAxA6wjGPUTUThcStzFuRmvujyAj6+H5Vu0vzIy5+mWj7Hcda7G6jgBxcktzIYCCT0kEVYmKlBxQHWNOceB51S24d3scfbByW6TbM6HiHEsjnLgCfHTnVu4i6bQKkSnLqP8VephWSwMMriUhvrcDY/EkAgFlyOo/dpQvilkef0oo38b/f75Gh4D/6a0OOvhWVmgif9lr1b5UqkopVW1Es9K429wNbY6F1Sf5jwD5kVz3o2cMRhrqRMqYrnvZils4W7cIyReMxrCsrGDyaAQPGKkrd8MP5h6QR/mmPqwDzNjdhhRbuCeEu1i6fuOD3SfBgQajMM9zCYiPtI2YmNNCG5edXZvFsm3hr1w3kLYLGKFvkf/KuA8K3T0UzBblA6VC7V3Be9CPw9vaEW70fu8Ta5K8e7cGnjM88lOHqh6n7hFujgMNjLa3msW7jc2ZF4pGoJjMjyowSwE7igLPICIHlVRbsbs7Qw2IhO1tSR3gwZSo5MDlcA5HI1brMV4eJgzFQCQIGXOOUzTk2+xUuzuwgfKvLG+GPOIx+IczHaMqidFU8I8tJ9TXp7GP3fwry3vC1v9svm20qbjEHkSTJjqOKY8KDJ0ioDFvM/r0rtsvEG3iLTqP/AAnW5l/Cwb8K5OZ0Io09ke6lvH4srechbSi6QkS0OsLJGQMZxnSWxhd2ytyrD4DsMSgdr/728/2u0YTxBtQVGQ8BXnneHAHC4q9hnMtacqCftDUHzINeuBVA/wDtEbCKYi1i1928vZt4OkkH1U/2UPRafuVfcf5VZfsc3lClsG595u1syftR30HmBI8QaqYXjW2HxTI6uphkYMpGoIMgjxkUxSoFlqe3G0rdi41BPwYAeuaiqkom3n2+cWikvpmUiIPP0oZqpVfBS6JLZ2kgwVOfSNfTnU/OYPWhTC3IMH3TkfKiHAtNsDmpihQ2PRN4fEcCcfQkfFGX8aH93bxFyTMkk8+cz+vOpXFicJdHr8qgdlZODl+v8/St2m+ZMz5uYsOO1KnjTVSGEZ5ghuWpkfHqYq9O1F60GH2lVvQgGfnXn4XZAnyz05CJP8LR5GNIq5dz8Z2mAsPnKqbZ8eFiv4Vo1keFIyaZ03Eq/f7DcOPujqlo/FAPwoYuJFGntFE44NHvWUPwa4v/AE0I4kdKwm0Zx+v0aVZ4KVQov7fu3xYK+P8Ay3HhmpzPgNak8LjbVyTZdHX+EjIcgRqMqb7UZHR7bnuupQ+TAqfrQfsV7lslTbVWQxxlokdRJyB1psY2hcnTLDIBEEAjMeh5RWiBUWFWBoByGuXlUHY2yQO/wv8AyTP0itrmO7QGAy6ax+BqthdjzHbRC5AcR6DQeJNcAzEaZn9elc8PYUQVzM6n50tqbRWwkxxO3urzY9T0WiS9EQgt/wDbpwuFuMM34YUDlxd0E9Ymf0a8416A25sRr2AxRuniu3Qbh8OASqr4AfU1QNqZypGbsZDozJHL5V6U9jO6WGw2HGLs3HutiUGbqF4QNU4QTnxTnXnmwxRlaA0EHhbNWgzwkcwYg+des9ycXavYHD3LFtbVtrYItqIVeRA9azhtE3Vce1++l/DthOHiYgueq8ALzPKAJPoOdHm0sTwIzAgQCc+Xj6VXO8WGFnA4rE3DNy8vZLJ0VyAQPEiST+VEivU8+Y3ZzW8+WtMqJtsDitnhoZNUWxTWKVZqFDjBAEkEgSOdSmAuFTwmM86Y7MsBjn5frpXa/a7JgQsQef6iqDXASok4e8vUfUUOYEkQaJdnNNtvGPxFC1lYYjoSPgYrbp3TQrIgjw97KR8R6jl5/XxqyfZvtxFsXLTGO/xr6qAfWVqsMEvEv6+s9I/WhHubZV7xttlxIxU85WDl1y4j5Ka6OZbsZihxkJj2guGvWWUzNt1J/ldSP+c0J3lmibefDwLc6qzL8QD8O7Q5iViuWbGNBbalXO5egnz/AFypVYJeeN2gELObVwhRJZo4emQGc+lB1nEM917ztbBuNIESY6COgq1MRsq3cHAyAqORzn8vWoS9uQisDZIXqpUkfGZo45YorayGwt4tzgenEfTPhqXwdgE5THnJNMsXsnFWzCWrfD94Euf6IBFcn2djs442DCMoXh0z4ZM86vcn6l0PMZjkT3CIXmfdHUz9ryHSm+wcN2957rmeGOEGeIyPfM/Z5COhqC2kl2yQqYS/eaRoj8JOUDjg5cyeQHWpm3iMQjJcuBAyLHCiMIXUrJJ4o9JHLIUjLqIQrkbjwSnyid28nDYc/dRj/aTXnvc7cDG7Qt9pYtqLcxx3G4VJGvDlLR10q895tsI+AxLoYKWXkE5qShjzBBkHQihr2D7yo2E/ZbndewxK9GRzxfEMSP6aGbvoqKaIA+xDGhZ7bDkxPDLz5cURVq+zPZ97D7Pt2MQvDctF0iQcgxjPnkdaKppntLHLZtvcc5IpP68yYpIVgTb3FtWsaLv7TibgB4zauXOK2pMkeJ1MA6ZdBQt7Y9uC5dTDIe5ZXiaObtMD/hX/AJqNMPtZOwu4guCFVrjmegJ/CK8/bW2txFrjmblwlyPE55+A09KJdFepyxOJUKZOunWh1znUwmysTdtG+ti66GZuLbcoANe8BAAqHihuy2jEVLbAwYuMSRIXrp+ophgsI911t2lLu54VVQSSTyA51Yqbq38DaHbWXScy5A4ZPiCQPAHpRJERGGwqjJV9AAag9rL3W8KI7tCu28RnAqNBWS+79+bD/wAMfWoRl/eP5t+NPN37sWrw592mRbvt5n6/nWjA+hUyS2XiI8P8/DkTRDsq4UvWnBj94ufKGPAfLJ49R1FB2HaDUzgsZEH7SkMPMGR88/j1MdSEk4NGTJFqSZaG+mGJw5uEd626Ex0J4D8mJ9KBsS1WRtTFpi8FdKd0vaJKNlBgNl6iqwLyuXMfhXLfZq7I8tOdKtwv6msVCj1ELkZD1NdVun08cv8AWq8u+0pbV98PiLIwzIY4i3aLmARLAAIYIkQYnWivZOLF3vLdtvOhDg5a6TS+GrDcWvQnUeTXaKZjEomUgnwpHaA5ULi30VY7uEAEkwAJJ8KGtrbSaOLhJSMx4azFa76Y8/sbgZdo1u1lrD3FQx0ME1AYu64djabiz90kj0mD9Kw6ubjSOhosSn5mK3ZtwxXhuWmBDW25yxaOImCJaQpiD50EYJbGB2vbW1xraxAZCjpw9mzEQA0w68WnSeeVEW2NoLwkvbKtHvDLPxIkH1oI2ntTFXke3aXjhl4HYCQAQwZYMI4Ya9OmdJwZJbvsas+CGy/Utu5vZm9iwRNo8DNmTxRJCjSBpPWelR+1TexVi5ZuXIW4rKSRJQ6q40zDQYkAiRlQjubi/wB1eItlcQrdo6HNnEywTqYkjxyoq/aB2iLKm3iV7hnKQCSPHiUhvQ1WSc97aZMeHHsporjbG7eLwSXUD9thuz7S4w7kqrKCjLJgyQYBzAOeVCWw9lHaGNCKAiM3E5GQRAcz5xp1Jq48Jb47d7DYleM2rhS2zZi4qhGBI58PGoPWoTYOxTs/tDdtqqYuHtgMS4RTOkSIYg+op61D2tPszy0kd6a6Cfb+2UwCWbFlO8VC2kUZwIUR16f613xm6eFxnexNhOLU8Pdfrmy6UwwG27IuA3+FuyUizcGebSDP3TAqB3i3ixFy4BZUCypzUNLN4k5fAVmjfzXybni3LbXHuEG7G6GF2ffuPaLEvkrMRKr90GPnzo6weMW8r2rgDAqQQeYORBqqP/elgoNxezC83yH+fKoge0S2jMwYkcDRA7zE5RGi+p/zpwOTnb6MWphCMK9SO3vw37Lib1gNIttkf4SAyz/wsB5g0BYy7xMadbS2tcv3Lly4ZZzJ6DkAPCAB6VHVtk/Y53oPtn4zgVhAMkGeeunlXLDtLGedNwcq7YRoajxPzJFS6HAyPT1p5baRnqNMvTx/XpOr4bmo+f4RW9rC6z+X58/1yrpwjJMzylFlwbu2xf2fYuLBYIUYdeElCD4wJ9arwjhZl04GKwdcjFGHsvwDHC3GR81ucJXlmqnMaNM+By1NQW9+FKYx2IjtVDkcuIfu2A8IVWn+OsOTiTHRfBCG2OppVoX8KxQkLL2hug91muZM7ks54lMsczzyEk5chFQl72eYgMLlm2yupkMhAIPUEGQagv8AbNznw/AVr/tZ/up/Sv5Vzajd2zpqc6qkG/Z7bVf/AA2b+I21Lf2kD5Vwu47bwECw38wsDi+tCS7YcfZX+kflXa3t+4NAPTKmeI/9mL2ftX5CXF7V2zctm2+BZmyZXCMhDKwZWiSDBA86k0v4u4s39mXix1A7MqPESwP6FB6704hfcuOn8txx8pg06TfvHj/6l/UIf+mgybZ/NyHjlPH8qSO+27GMu3FS1g7oUjNGYEnyTjMDrHhXB9i40QpwtwCc+FY+lYxG+2MuLwvebzWFb+pQCPjWcPvvjEHCt+5A6sSfiZNDshVJjPHyXbSN8HsXGWrouWrVwtbOUqSCNeEgHKpbCPjER0v4S5cLtx23tqVFti0yRqFBz0OTEUyw/tDxaCFZBzJ4FkkmSSdSac2vaZip7xQjwQTVRwwXr+C3qcj7iiRexevYjtrCXbN/CWmHDezs3WLAMqJPRZlczCzpQ/tbBXb0G+LxuiSCt1lRSTnw2yjBRpoRpU2vtIYjvcfpwR8OGt19oa8+P4J/2UUsKaVSoXHUSTdx7APHbOu/evT425+YEn1rnbw98ZBnB6lD+X41ZA9oi82ufBP+2t13/tffb+hfyqvh/wB34GrWtKtn5Ku2tulirkM11WHIMSseh51HHcXG/ZtFvBcyfKKuO3vvhwfeAn/yl/KsHenCMZPZE9TYSnRhNfUv4Ms5wk72P+SisXu9irUm5h7yAalrbgfEiuu62yBicXZsXGFtbjwzllHCoBZjJymAYB1MCrvv7xYUKOFEcl1XuqU4QSAWlTyB0omGy7ZyKmOnHc/7qPkS1Gujzdvlsi1hMXcsWL3bqkS8AZkSQIYho61Dpkav7e/Ztkh0a3xLKwC7ZESZUmeH01qv7+7uGJ0dZPUEfSaVPUxxS2sfh0cssXKLBHD7QjXT/Ecx+vgQ8XHgiCP1qfP9eMyt/dS19m4fUR+dczuZcAlHU/8AEAfhW3F/k49Nisn+Nyd0Fvsu3gs4db9u6wQuysnER3jBUgaQRl8ac792r99FudmpVJIZJPdOon5+lB2z9g3EPFesi6q5cBZgOR4uJQYiNKkWxmFQZYN08bGL+qMNaKefFJtpiPh8sOGgb/aPEfr1pVJtcwZM9ni/jb/7qVBuXuitsvY0vWirFWEFSVI6EGDWkVa3tc3Sj/fLI/8A2qB/d6c/8VVVc6Sp0dGElJWKsisVsKGwjIrIrFZqEFSmsUqsEyDSmsClNWQ2mszXPirM0RDoKyTXPirM1CmbUprWkKhB5hj3WA1iR5xV9YBw9q24zDorT5gGqBwTQ3nRpsnffEWrdm0q2ylsKmYPEQDGs5ZUzH2JzLhBRisWoxVuy6cYxTta8uG2bnF/b855UH7y7GbD3XABKwHUnmvPzIqX3ox4sY7COwPcGIcDqxt9kB4CTr4UP7V2i9652jE8XLoB0HSsWunG69TfoISVNdMjjc7wOoGZqdRbZXiWTOeVQtpOJokCeulTGD3efVnAGsLP1rLiuXSN+Wl2yF2iRIjkfhTO7iXOrE/zHi/5pqX29hOBwMyIyJ1qBxdxUEswUcp56fnRRxzeTZFcgvJCMN0nwam5/Cv9K0qZHaNn/wC4Pg35Uq1/B6j2/KM3xuD3/B6txNgOpVhIIg152323aOBxBSP3bSbZ5R930+nlXo+h7fXdxcbh2tnJhmh6NyNbMkbRyMU9rPOMVkU4xeFa27I4hlMEeP5VwisptMVik1azVkM1mtJrM1ZRtSrXirPFUKsVZrWa2BqyGayKVak1CrNjWBWJrIqyG9p4Iqe2HZ7TEWk+9etj0Z0mh0mi7cZOLG2Og4n/AKbb/iRRR7AycxO+/wDcL460CI4bUkfzMx/CmQsznXbfJ+LaVz+FLa/2T+Na4bz+NcrWu8rOvpVWKJoLMVJYDaLWxB7y9DqPWmxcEwK0A18BP0UfNhSdOpPIlH1GahxjByl6Hbb+1EdRlpzPvT0UDWq63rBcqy+6qcJGUjvMZI6GdeoI5VYbYJQDdOcKSD0Ay+LEE1Ut7FMbhaSDP6FemWBY+V2+2eZlqJZe+kNJpVI9oeif0ilReGxe9H//2Q=="/>
          <p:cNvSpPr>
            <a:spLocks noChangeAspect="1" noChangeArrowheads="1"/>
          </p:cNvSpPr>
          <p:nvPr/>
        </p:nvSpPr>
        <p:spPr bwMode="auto">
          <a:xfrm>
            <a:off x="155575" y="-1371600"/>
            <a:ext cx="2314575" cy="28575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628" name="AutoShape 4" descr="data:image/jpeg;base64,/9j/4AAQSkZJRgABAQAAAQABAAD/2wCEAAkGBxQSEhUUEhQWFhUVGBwXGBcXGBcfFxwdHRgXFx4aHBgeHCggGBolHBcfITIkJSkrLy4uFx8zODMsNygtLiwBCgoKDg0OGxAQGywkHyQsLCwsLCwsLCwsLCwsLCwsLCwsLCwsLCwsLCwsLCwsLCwsLCwsLCwsLCwsLCwsLCwsLP/AABEIAPAAwgMBIgACEQEDEQH/xAAcAAABBAMBAAAAAAAAAAAAAAAGAAQFBwECAwj/xABJEAACAQIDBQUFBQcBBgMJAAABAhEAAwQhMQUGEkFREyJhcYEHMpGhsUJSwdHwFCNicpKi4fEVJIKywtIzY6MIFhdDRFNUc4P/xAAaAQACAwEBAAAAAAAAAAAAAAACAwABBAUG/8QALBEAAgIBBAAEBQQDAAAAAAAAAAECEQMEEiExEyJBURQyQmGhI2KR8AVScf/aAAwDAQACEQMRAD8AvGlSpVCCpUqVQgqVKlUIKlSpVCCpUqVQgqVKlUIKlSpVCCpUqwWjWoQzSrVXB0IPlW1QgqVKlUIKlSpVCCrS4K3rV6hGNCtKtzWKsGh3SpUqoIVKlSqEFSpVEb17QuYfC3b1oKzoJAaY1z0qEJaazVBYnf3GOSS8eAyHwFddm734pmILzP61JotpC+KVCvs9xpuWXkyQ/WTmAaKaEhmlWKVQhmsE1gtTTGXwAc/OrohnF4zhHdzP0oZ2jjw8yxrtjMV0OVCu2VbiDJqPeXkw/A1aRRnG457bSrGeRFTWw9+Z7t9SQMu0Uacu8KELeK4gR0kyeXgQMz0qGx+10QOCJ4VlgjHWe6okZEtGZ0AqpSS4CjGy39qb44eyvEbikCNPezmIXU6TQY3tkTtgvYqtoHO4zuZ5AQtshOskn8ap59pG43EFMZiSc/j0jL1Fcf8AaLK8hQeDPiyjPlBEaUNhUj1lsvaKYi0t20wZHEhlMg+tPK8u7vb6YmwCtq86EuXOhSSc+7ESRrFXV7Od87m0O0W7bVTbA7yEw0kjQ6aT61LBaDitLhrauN56so5E1iuBuUqgJKUqwagt5t6bOCUcZBuN7qTmfE5GB4xVN0EuSdmlNVFjvalfLAJbS2mcsZbTpnFNx7TsQr8TcLL92ABHnrVbkGoMuao/b9sPhry6zbYR6GoDdvfrDYpTJNp1zKPHxVhkR8612rvNh0LOL6FCokBgTIJ0HiD8qp5Ego4pSdFHnZ16Y7J58jThcLdw7obicJY5Axn6UXbR3vNwkWF4Rpxt73oOVCO2gWcMWBMZlm50Mczb5NE9MkuOy0fZtiQly92kAlAxM5ALM093i3xWOC3cFvMd77RHOBynrVXYTENaQsXDG5Gmgg8+o5x1itMVfAkavzOUz0nrGp0A60LnudIFYdnZNbT2k5eePPxJ/On+yN9cTZgEh1HImR8dRQXc/eIWX37evRl6z1B+Rrjbv8Kg/Sq2svjpoP8AbW/V6JHuMcmGoOvCfH61F2t7GuMG4j451B4TGI4KsJRxDjnH3h0YfhNDe0Dcwlwo8x9lho68mHnr8adjyXwxOXFXKLhwGML6a6EcjTx8MekZZTp8elVNs7fEoB3lmp7au9Fz9ntPMtdm5/8AzHdHlxEE+QXrTJOkKirZ329tW0jOisJg8RXMnKIHQA59SaFcQBwgFhmJPUiBAPISYmmeO2txkFiJzjLlry1zmmmGs3LxK9RGugB188qz3XLNKg3xE747FISEtrJGUgwPHlAFcWsFRnp+viKkMHu5dEgCSc/9fCm+N2fdtOUugrIkDOCI5GrjNPgk8Uly0RyIAQMoJy/I/nRhuJt58HjEIJ4GIS4s5Mpyg+IkMD4RzNCt2OHTIaHTP9fGnWHfQiZkQfEf6UYn7HqdMRWl25VcYf2mYVFAfj4wBxAKdYz+dYv+1fDDS3db0ofFig1p8j5SDwtSqvv/AIkA5jBYiD4Cs1XixJ8Nk9vyix959tLg8LdxDCeBe6sxxMclWfFiBXnK/te7euNcuHju3DJJyHjl90dPTxq0Pb3i2XDYe2PduXGZvHhUQPi0+gqkmvnJRq+sdOg86uTt0VBcWS/7SxeXbiC5kZRloIGVdLmOVjJ4s+QGnzrlsi4VbJQwjhI5GeXnT3EbvXFMpbDq2YmZA/Ogc0nTHRxylG0dMBiwCCGnwORj9fo0tsLIV1ghRwe6FK58/wA60GAeJewyjqpk/wCaYtiiuRhlMgHkR90+NLmoy6G43LG/MuDe3jQuRPoPzrbF4yeHuCCYqOuZHuCAef60rqtpoknM6T6UtTaZry4042iXxGJ4eEiO4gI6SRIy8z8q57Hw5uZ5xoAPec9J5Z6nwpptZ4Dfyr8Ioq9m+HDOzEe7AH41bnthZljDdOmTGx9zrmbuwEqVCgZQRBnr8qF9vbsXrIgAsoMyBVz4Y8q4Yq9bVwjGWP2QJaPIZgUEZy7DlGPRQrOLdsXJEoZIzzHMeBow2Lbw+Kt8N4cQCyhH3ZMr6H5NXff7dcWCbttZsXPeX7hPPyNBm7GJNtjbJyViNeRhT8oPmtPk+Ny7EqPO30DNtzdnjM2mfwJqN322KQ1g4a3FsqlgLOh4jBA55NH/AA11Gxbt14Enpy+dEmz9y2tFbzGShDRr4UPxE5LoY9Ljx87iEw+5NtRJALHU+edSuA3Wtr19MqnbbU5sCsrk5GteVcHLAbMS3koj6/Goze/d39otdwd5Rl50SWEI151udaJXHkXJ32ec8TgijMjqUYe8rD1kVMbmbt/tjv3mW1bEuVA4ieSLMgE+9JBiNDNWD7TNkG5YDqO8rASBnmfpWd2sC2Cwq96XuDtApUyZAlVzzatDzeWzPHAnMDr26B/aEtJckXMlZwARGRDRkSMtImRpVmbB3Ew2FAJXtbnN2A/tHIVFY/ZwuvmBIAYicwzAHrkYUV0WziLYAt4u6oHJuFx8WE/OkY80Yye8bqYSktuN8Bd2Q/QpUH9vjP8A8v8A9JKVaPi8f9Rh+En/AFjT2/NP7IoJmbhj+iD8YqmUcAu3kg8ufyq2Pb0/+84Wcgtu4f7kM/KqfttKCfvfU031ZUekHm52DDlXbQEwOVWngcOhXMVXm5LhbQYgkEnICTM8hRmm0bg9zDNlzZ0X5ZmsLtyOqklBJD3EYJSpUCqo9oOyhZPGpA4x3k5kffj6mrRt4lrlt2AhlGmv+tCmL2ffu8du3ZVFeDcvseJ7ngdCBGQE0UJU7AyRuNMrbY+OnumJ1Hn/AKVN4GyGOeZJ/U0Pbf2S2BxRtE8gykdDp8xRZutjhdvIFtsVgSwMAH8RV6iP1LorTT4cZdoY74oEdwNAqj4CPrU7uLtAWw3FiLVqc+G4DJ8jxCKgd5nDvcI0DifIEGpH2eW0uMvGoLCIJ8DVRf6fJSj+pwWpgsZ2iuJhkgGPHmKjbJv23KWcPaUNmbpJnzOUvPia77GyxF4EahR8qlmYiYWVHQ/hS4uhslTocvh+1w9y254i6FT5kRXnuzK3GnJgSCOpTI+RjL0q/sLihnFULt/Fg4m6yaG9cI8e9/g/GtOPlGbIqZam5+37SoiOhZ+bSPGjLHbw4VFKs/2cwM4BkZnQa15wOLZQSpORifA5j5/Wmt7abnVjLZt+X1+NXDdVIVkUW7ZeGH3gsFuz7wgxxFTwnybSnb33APBHmfy51We7D3b+FJtsC1tihDgkcJHEpieUkeMDpRluFbuKLyuZEgqOQ6wOQ8KzyW2VG2DuNiG2yHIvXgY5Eqij1Jz8qINk4w3M1WF69fKeVMsdsK21wXSi8eWfCOVTOz7MDOpywpVVjm4gYQwBB1B08q4vaDOrcJJQNw8gJEHwmMvKnPaZRXSxc1FEq6MzbQAbj3XvriL90965fI4eShAEAB8gPhUxtIcKmNaGt6MNeweKe3hWKB0GIt257h4iRcQDQEOOOf44qGwG+txmK347vvEiIp0tI3KzMtVxRP8AGep+NKmY2xb6UqZ4P2Eb/uCvtI3guYspcuhZClBwg6Eg0EYcggAmBOtF3tD2d2KWSNG4h6iDQSDkRQaV78SkzXq0seZqK4La9m3etshOasfPM0RX90TduBmv3YDBuGe7lygDMedVPuHts4fECT3XyPh0NXnY2kOGQJy5UrJHZM04p+LBUdcLaSyQq8gBE8vGu2IYWmgjunMHp5iohMahJBUi5/H3AZ6E6jymtHunjVJmJZ1EkAAd3vEAsSc+WnPM0rmjRs5sqz2m4sXtomBlbRLfrBb/AKqINgWmsbNtOgDXbiEqCQFUFmAZjqctBFBWJZsXizEceIvBV/4mCD5RRbvtZbBXUw2fDbsoAM8/eEnzg5+FacmNTUYv/v8ABzseVwlKSfLBzEkm26/aObHrzP0rlsPaTYZ0urmFPfH8Mj6U3w2KPaZ5zJ+Gv40/weGHfXUEH4VVVwwlJvlFkWtsBmt3FcNbcR2igmPBkBBOfj6VNXMbxKLNm6zu2RYJwKo5kAyWNVn7N7JGKNme6wIIOY8Gjn0MZx5VZ2D2jatyoSHXusvDmCPHSKXKGzro1Y80ZLntDHfTav7FhHKTxsOBDzlhHEfLM1TLRKAHQa1ZPtIBuYVm6GfDTSqvQkcJ9fw/CixKoiMq83JM7Ge2MQgukC23cckTAzEx1pb27Ft2W7TDP2lhueZ4G+4z6EnXqNCOvHY1+2uIQ3hNuQGPMA/a9NY51c2OXDWsNdPZo9rsz3dVIIyXyJ6dRToIRN0iqfZvtJ0vuOEtacQ5Gike6fwjxq1t3r47RgSO8cvLrVZYXEC2iqgCjoP1malsBj+LuaXAJtsdDzKkdaHNi+pDdNm+iRZd4q54Qx6GPw8aa2tqG3cFpjxTzGoBkDijIaHzioHZe0bvurZAZjm73OJR4i2EXjy5FsvGiFcGoSJ4iSGZjqSNPQaDpWd1Vo2Ti49jxr2dOcEpdlUanXyqNJgznyAHMk6AetFWwtnG0sv77Znw/hHXzosMHJ2Ys2RQRXftjPDiMIRqLdwT4FreXyquMeqtLQJiMtSKOfa3iePHKnK3aAPmxJ/KgTEPE11q4RzUyE7S8Mg2Q0yOlZri+OgkQ2WVKlkLh9rW7yJs4l247qFWDDhAEe93Z0I8zkKoi8n+lepd7dli5ZuJwhhcUry4pP1+vnXmvbWC7G4bbTIiZBBz6g6HrQvGoRW3obGbm/MR2GsktlqMx6VcW7WMfsl55Zg/gfwqs90B/vlhW0Zwh8myq2bWzjh7jW9V95D/AAnKPTSsuri9ikbdHKKbiS1nGW37rwPBoiliMTbFi8bAQi2CGKkZEj6waY3LUqWj3QT8qh9mThdmYprg72I/eoOZLEqFA5nIH1HSl6TEssuekO1eWWOHHqCnsy2elzauHttJCM1zxJQSvlnn6CjL267NIbD4nlBssf71+Zb40K+zwnBbaS3eILmbZPIMyhh+VXlvXhcLewly3jHVLJ1csAUI0YHkwOldOK8px5ye6zy4CQ4PQ/LIUQ4dteq/hUXtLCpbe4lu6LwVuFbqggXBkQyqdNc/EVKYZgvAWZZucRiRIz5+dY8y5N2F2iY3QUviUKZOrAg+Oo8x/mrF3v2dxWv2q0pDgfvUGURkXHkB8PKq73IcW8fbSfebhBOmeQ/5hV/fsQYKNCq5ZZ8/1BpkIqUKFzm4TsobfDHTZdJIIMMpPlnlyoKsQAAdA0+hiasD2r7q3MLde8AWsX+Y+w0e74KQoI8o6UB7OwrXXtp95lU9feg/Kk+Ht4H+L4nmCXEbjYhGRl71t041dRIEECHHjIIjrTG1t0IHwiM7KxjMQFKmcgc9eX4VbGI3us7J2fZF9S+INvhSyIBMZcTfdSQM/OJrz/isebmIN4gBnfjYDQEmTHhT1BJmaWZvgJFfuA09QSARquf6NMUzt5cqdYB8460wAN9g7VW6AhyukQqxJZvDrMTU/tDE3MNa7W5ZuRIUADvEnTLWCcp5VWQvtaupctmHQyp6HhYA+YmofaYu3L6M9647mGDl2LA5DIz3T5UOPQqb7GZNbJKmejd1dmuFF6+oW43uoMxbU+PNyNTymB4khNU57O95ca+IFpr/ABWLYljcHE56KrTPETzJIAHOrObbIAzUn+UifgYp0tO8boyeLvdlLb9XuLH3ide78xP40K4tsiflU7vpiJx98iYlcjr7in8aHsWwYZUUi0QbXUnNZPM0qbvfSTmfl+dKgLPWWJBYMhzBkcpB1BB58iKpH20bIK3lxABjhVGygTGTeRzEeFXoYLEfeH0/1qv/AGt7OZsK+ZKmDGUAg6mmNeVpgRfJQ+ExBtulxNUYMPAgzXofY1+3j8LbvKRmNfunQg15xViCT8RRFuntrE4dmOFZgGALoBIIHPh1kdRnWeLVOMumaXfDTpouJsI6ubTCC5Cr0M5SPCifGbGsjsi4HDZACzpAEDzNQW5u8i4xVNx7ZdDlHDIMQYzBFEoHaEFiDGgGg8fE+NHp9OsLbT7K1OpllpNcopj2i7um3dW7h1PEpN1mM8RcspGXIBUHxon9quKnZIYiDde1l8CR6EUdPgw5LMJBn5iPpVWe2Ta1s2LOGUniW6WI/hXiWfDvZDrBrQ6SbM120iqbLgMCBmJI8/KtGPe+FbunMU93f2ct/FYe0xZRdv2rbFYmHuKhInQweYrI482aIzaVCwWLYPDEnPXzFGO7ftNx+GuDjf8AaEEdy6c4/hcCVMeBqA3p2D+x4q5hi6syZqy/aU5gkcm6ioy0M8/1zoYxphSakkegtj7/AOC2sjYS9ba09xCCjwVMDPhcakcpCnLShPc/cq4uOY5Gzh24uMjJzBKLI5zBMdDVYYXGNZupdT3rbBx6GY8iJHqa9H7ubRW5at3bMdncUOq8o+0vgQfpTHjT59gFkcVSPO+/z3f26/2zFn4tT92BAA5KBlFDBNWB7abIG0ONdLlsT/MrOpHwCn1qvqjAC3Y13itRrFOMO0QRrURu9egx1y/KpRRDHzqkMRK4ZS5zzgMT5BGk+mvpXHEx26rzCT5e98esZZc86ebKJmRqAxA6wjGPUTUThcStzFuRmvujyAj6+H5Vu0vzIy5+mWj7Hcda7G6jgBxcktzIYCCT0kEVYmKlBxQHWNOceB51S24d3scfbByW6TbM6HiHEsjnLgCfHTnVu4i6bQKkSnLqP8VephWSwMMriUhvrcDY/EkAgFlyOo/dpQvilkef0oo38b/f75Gh4D/6a0OOvhWVmgif9lr1b5UqkopVW1Es9K429wNbY6F1Sf5jwD5kVz3o2cMRhrqRMqYrnvZils4W7cIyReMxrCsrGDyaAQPGKkrd8MP5h6QR/mmPqwDzNjdhhRbuCeEu1i6fuOD3SfBgQajMM9zCYiPtI2YmNNCG5edXZvFsm3hr1w3kLYLGKFvkf/KuA8K3T0UzBblA6VC7V3Be9CPw9vaEW70fu8Ta5K8e7cGnjM88lOHqh6n7hFujgMNjLa3msW7jc2ZF4pGoJjMjyowSwE7igLPICIHlVRbsbs7Qw2IhO1tSR3gwZSo5MDlcA5HI1brMV4eJgzFQCQIGXOOUzTk2+xUuzuwgfKvLG+GPOIx+IczHaMqidFU8I8tJ9TXp7GP3fwry3vC1v9svm20qbjEHkSTJjqOKY8KDJ0ioDFvM/r0rtsvEG3iLTqP/AAnW5l/Cwb8K5OZ0Io09ke6lvH4srechbSi6QkS0OsLJGQMZxnSWxhd2ytyrD4DsMSgdr/728/2u0YTxBtQVGQ8BXnneHAHC4q9hnMtacqCftDUHzINeuBVA/wDtEbCKYi1i1928vZt4OkkH1U/2UPRafuVfcf5VZfsc3lClsG595u1syftR30HmBI8QaqYXjW2HxTI6uphkYMpGoIMgjxkUxSoFlqe3G0rdi41BPwYAeuaiqkom3n2+cWikvpmUiIPP0oZqpVfBS6JLZ2kgwVOfSNfTnU/OYPWhTC3IMH3TkfKiHAtNsDmpihQ2PRN4fEcCcfQkfFGX8aH93bxFyTMkk8+cz+vOpXFicJdHr8qgdlZODl+v8/St2m+ZMz5uYsOO1KnjTVSGEZ5ghuWpkfHqYq9O1F60GH2lVvQgGfnXn4XZAnyz05CJP8LR5GNIq5dz8Z2mAsPnKqbZ8eFiv4Vo1keFIyaZ03Eq/f7DcOPujqlo/FAPwoYuJFGntFE44NHvWUPwa4v/AE0I4kdKwm0Zx+v0aVZ4KVQov7fu3xYK+P8Ay3HhmpzPgNak8LjbVyTZdHX+EjIcgRqMqb7UZHR7bnuupQ+TAqfrQfsV7lslTbVWQxxlokdRJyB1psY2hcnTLDIBEEAjMeh5RWiBUWFWBoByGuXlUHY2yQO/wv8AyTP0itrmO7QGAy6ax+BqthdjzHbRC5AcR6DQeJNcAzEaZn9elc8PYUQVzM6n50tqbRWwkxxO3urzY9T0WiS9EQgt/wDbpwuFuMM34YUDlxd0E9Ymf0a8416A25sRr2AxRuniu3Qbh8OASqr4AfU1QNqZypGbsZDozJHL5V6U9jO6WGw2HGLs3HutiUGbqF4QNU4QTnxTnXnmwxRlaA0EHhbNWgzwkcwYg+des9ycXavYHD3LFtbVtrYItqIVeRA9azhtE3Vce1++l/DthOHiYgueq8ALzPKAJPoOdHm0sTwIzAgQCc+Xj6VXO8WGFnA4rE3DNy8vZLJ0VyAQPEiST+VEivU8+Y3ZzW8+WtMqJtsDitnhoZNUWxTWKVZqFDjBAEkEgSOdSmAuFTwmM86Y7MsBjn5frpXa/a7JgQsQef6iqDXASok4e8vUfUUOYEkQaJdnNNtvGPxFC1lYYjoSPgYrbp3TQrIgjw97KR8R6jl5/XxqyfZvtxFsXLTGO/xr6qAfWVqsMEvEv6+s9I/WhHubZV7xttlxIxU85WDl1y4j5Ka6OZbsZihxkJj2guGvWWUzNt1J/ldSP+c0J3lmibefDwLc6qzL8QD8O7Q5iViuWbGNBbalXO5egnz/AFypVYJeeN2gELObVwhRJZo4emQGc+lB1nEM917ztbBuNIESY6COgq1MRsq3cHAyAqORzn8vWoS9uQisDZIXqpUkfGZo45YorayGwt4tzgenEfTPhqXwdgE5THnJNMsXsnFWzCWrfD94Euf6IBFcn2djs442DCMoXh0z4ZM86vcn6l0PMZjkT3CIXmfdHUz9ryHSm+wcN2957rmeGOEGeIyPfM/Z5COhqC2kl2yQqYS/eaRoj8JOUDjg5cyeQHWpm3iMQjJcuBAyLHCiMIXUrJJ4o9JHLIUjLqIQrkbjwSnyid28nDYc/dRj/aTXnvc7cDG7Qt9pYtqLcxx3G4VJGvDlLR10q895tsI+AxLoYKWXkE5qShjzBBkHQihr2D7yo2E/ZbndewxK9GRzxfEMSP6aGbvoqKaIA+xDGhZ7bDkxPDLz5cURVq+zPZ97D7Pt2MQvDctF0iQcgxjPnkdaKppntLHLZtvcc5IpP68yYpIVgTb3FtWsaLv7TibgB4zauXOK2pMkeJ1MA6ZdBQt7Y9uC5dTDIe5ZXiaObtMD/hX/AJqNMPtZOwu4guCFVrjmegJ/CK8/bW2txFrjmblwlyPE55+A09KJdFepyxOJUKZOunWh1znUwmysTdtG+ti66GZuLbcoANe8BAAqHihuy2jEVLbAwYuMSRIXrp+ophgsI911t2lLu54VVQSSTyA51Yqbq38DaHbWXScy5A4ZPiCQPAHpRJERGGwqjJV9AAag9rL3W8KI7tCu28RnAqNBWS+79+bD/wAMfWoRl/eP5t+NPN37sWrw592mRbvt5n6/nWjA+hUyS2XiI8P8/DkTRDsq4UvWnBj94ufKGPAfLJ49R1FB2HaDUzgsZEH7SkMPMGR88/j1MdSEk4NGTJFqSZaG+mGJw5uEd626Ex0J4D8mJ9KBsS1WRtTFpi8FdKd0vaJKNlBgNl6iqwLyuXMfhXLfZq7I8tOdKtwv6msVCj1ELkZD1NdVun08cv8AWq8u+0pbV98PiLIwzIY4i3aLmARLAAIYIkQYnWivZOLF3vLdtvOhDg5a6TS+GrDcWvQnUeTXaKZjEomUgnwpHaA5ULi30VY7uEAEkwAJJ8KGtrbSaOLhJSMx4azFa76Y8/sbgZdo1u1lrD3FQx0ME1AYu64djabiz90kj0mD9Kw6ubjSOhosSn5mK3ZtwxXhuWmBDW25yxaOImCJaQpiD50EYJbGB2vbW1xraxAZCjpw9mzEQA0w68WnSeeVEW2NoLwkvbKtHvDLPxIkH1oI2ntTFXke3aXjhl4HYCQAQwZYMI4Ya9OmdJwZJbvsas+CGy/Utu5vZm9iwRNo8DNmTxRJCjSBpPWelR+1TexVi5ZuXIW4rKSRJQ6q40zDQYkAiRlQjubi/wB1eItlcQrdo6HNnEywTqYkjxyoq/aB2iLKm3iV7hnKQCSPHiUhvQ1WSc97aZMeHHsporjbG7eLwSXUD9thuz7S4w7kqrKCjLJgyQYBzAOeVCWw9lHaGNCKAiM3E5GQRAcz5xp1Jq48Jb47d7DYleM2rhS2zZi4qhGBI58PGoPWoTYOxTs/tDdtqqYuHtgMS4RTOkSIYg+op61D2tPszy0kd6a6Cfb+2UwCWbFlO8VC2kUZwIUR16f613xm6eFxnexNhOLU8Pdfrmy6UwwG27IuA3+FuyUizcGebSDP3TAqB3i3ixFy4BZUCypzUNLN4k5fAVmjfzXybni3LbXHuEG7G6GF2ffuPaLEvkrMRKr90GPnzo6weMW8r2rgDAqQQeYORBqqP/elgoNxezC83yH+fKoge0S2jMwYkcDRA7zE5RGi+p/zpwOTnb6MWphCMK9SO3vw37Lib1gNIttkf4SAyz/wsB5g0BYy7xMadbS2tcv3Lly4ZZzJ6DkAPCAB6VHVtk/Y53oPtn4zgVhAMkGeeunlXLDtLGedNwcq7YRoajxPzJFS6HAyPT1p5baRnqNMvTx/XpOr4bmo+f4RW9rC6z+X58/1yrpwjJMzylFlwbu2xf2fYuLBYIUYdeElCD4wJ9arwjhZl04GKwdcjFGHsvwDHC3GR81ucJXlmqnMaNM+By1NQW9+FKYx2IjtVDkcuIfu2A8IVWn+OsOTiTHRfBCG2OppVoX8KxQkLL2hug91muZM7ks54lMsczzyEk5chFQl72eYgMLlm2yupkMhAIPUEGQagv8AbNznw/AVr/tZ/up/Sv5Vzajd2zpqc6qkG/Z7bVf/AA2b+I21Lf2kD5Vwu47bwECw38wsDi+tCS7YcfZX+kflXa3t+4NAPTKmeI/9mL2ftX5CXF7V2zctm2+BZmyZXCMhDKwZWiSDBA86k0v4u4s39mXix1A7MqPESwP6FB6704hfcuOn8txx8pg06TfvHj/6l/UIf+mgybZ/NyHjlPH8qSO+27GMu3FS1g7oUjNGYEnyTjMDrHhXB9i40QpwtwCc+FY+lYxG+2MuLwvebzWFb+pQCPjWcPvvjEHCt+5A6sSfiZNDshVJjPHyXbSN8HsXGWrouWrVwtbOUqSCNeEgHKpbCPjER0v4S5cLtx23tqVFti0yRqFBz0OTEUyw/tDxaCFZBzJ4FkkmSSdSac2vaZip7xQjwQTVRwwXr+C3qcj7iiRexevYjtrCXbN/CWmHDezs3WLAMqJPRZlczCzpQ/tbBXb0G+LxuiSCt1lRSTnw2yjBRpoRpU2vtIYjvcfpwR8OGt19oa8+P4J/2UUsKaVSoXHUSTdx7APHbOu/evT425+YEn1rnbw98ZBnB6lD+X41ZA9oi82ufBP+2t13/tffb+hfyqvh/wB34GrWtKtn5Ku2tulirkM11WHIMSseh51HHcXG/ZtFvBcyfKKuO3vvhwfeAn/yl/KsHenCMZPZE9TYSnRhNfUv4Ms5wk72P+SisXu9irUm5h7yAalrbgfEiuu62yBicXZsXGFtbjwzllHCoBZjJymAYB1MCrvv7xYUKOFEcl1XuqU4QSAWlTyB0omGy7ZyKmOnHc/7qPkS1Gujzdvlsi1hMXcsWL3bqkS8AZkSQIYho61Dpkav7e/Ztkh0a3xLKwC7ZESZUmeH01qv7+7uGJ0dZPUEfSaVPUxxS2sfh0cssXKLBHD7QjXT/Ecx+vgQ8XHgiCP1qfP9eMyt/dS19m4fUR+dczuZcAlHU/8AEAfhW3F/k49Nisn+Nyd0Fvsu3gs4db9u6wQuysnER3jBUgaQRl8ac792r99FudmpVJIZJPdOon5+lB2z9g3EPFesi6q5cBZgOR4uJQYiNKkWxmFQZYN08bGL+qMNaKefFJtpiPh8sOGgb/aPEfr1pVJtcwZM9ni/jb/7qVBuXuitsvY0vWirFWEFSVI6EGDWkVa3tc3Sj/fLI/8A2qB/d6c/8VVVc6Sp0dGElJWKsisVsKGwjIrIrFZqEFSmsUqsEyDSmsClNWQ2mszXPirM0RDoKyTXPirM1CmbUprWkKhB5hj3WA1iR5xV9YBw9q24zDorT5gGqBwTQ3nRpsnffEWrdm0q2ylsKmYPEQDGs5ZUzH2JzLhBRisWoxVuy6cYxTta8uG2bnF/b855UH7y7GbD3XABKwHUnmvPzIqX3ox4sY7COwPcGIcDqxt9kB4CTr4UP7V2i9652jE8XLoB0HSsWunG69TfoISVNdMjjc7wOoGZqdRbZXiWTOeVQtpOJokCeulTGD3efVnAGsLP1rLiuXSN+Wl2yF2iRIjkfhTO7iXOrE/zHi/5pqX29hOBwMyIyJ1qBxdxUEswUcp56fnRRxzeTZFcgvJCMN0nwam5/Cv9K0qZHaNn/wC4Pg35Uq1/B6j2/KM3xuD3/B6txNgOpVhIIg152323aOBxBSP3bSbZ5R930+nlXo+h7fXdxcbh2tnJhmh6NyNbMkbRyMU9rPOMVkU4xeFa27I4hlMEeP5VwisptMVik1azVkM1mtJrM1ZRtSrXirPFUKsVZrWa2BqyGayKVak1CrNjWBWJrIqyG9p4Iqe2HZ7TEWk+9etj0Z0mh0mi7cZOLG2Og4n/AKbb/iRRR7AycxO+/wDcL460CI4bUkfzMx/CmQsznXbfJ+LaVz+FLa/2T+Na4bz+NcrWu8rOvpVWKJoLMVJYDaLWxB7y9DqPWmxcEwK0A18BP0UfNhSdOpPIlH1GahxjByl6Hbb+1EdRlpzPvT0UDWq63rBcqy+6qcJGUjvMZI6GdeoI5VYbYJQDdOcKSD0Ay+LEE1Ut7FMbhaSDP6FemWBY+V2+2eZlqJZe+kNJpVI9oeif0ilReGxe9H//2Q=="/>
          <p:cNvSpPr>
            <a:spLocks noChangeAspect="1" noChangeArrowheads="1"/>
          </p:cNvSpPr>
          <p:nvPr/>
        </p:nvSpPr>
        <p:spPr bwMode="auto">
          <a:xfrm>
            <a:off x="155575" y="-1371600"/>
            <a:ext cx="2314575" cy="28575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630" name="AutoShape 6" descr="data:image/jpeg;base64,/9j/4AAQSkZJRgABAQAAAQABAAD/2wCEAAkGBxQSEhUUEhQWFhUVGBwXGBcXGBcfFxwdHRgXFx4aHBgeHCggGBolHBcfITIkJSkrLy4uFx8zODMsNygtLiwBCgoKDg0OGxAQGywkHyQsLCwsLCwsLCwsLCwsLCwsLCwsLCwsLCwsLCwsLCwsLCwsLCwsLCwsLCwsLCwsLCwsLP/AABEIAPAAwgMBIgACEQEDEQH/xAAcAAABBAMBAAAAAAAAAAAAAAAGAAQFBwECAwj/xABJEAACAQIDBQUFBQcBBgMJAAABAhEAAwQhMQUGEkFREyJhcYEHMpGhsUJSwdHwFCNicpKi4fEVJIKywtIzY6MIFhdDRFNUc4P/xAAaAQACAwEBAAAAAAAAAAAAAAACAwABBAUG/8QALBEAAgIBBAAEBQQDAAAAAAAAAAECEQMEEiExEyJBURQyQmGhI2KR8AVScf/aAAwDAQACEQMRAD8AvGlSpVCCpUqVQgqVKlUIKlSpVCCpUqVQgqVKlUIKlSpVCCpUqwWjWoQzSrVXB0IPlW1QgqVKlUIKlSpVCCrS4K3rV6hGNCtKtzWKsGh3SpUqoIVKlSqEFSpVEb17QuYfC3b1oKzoJAaY1z0qEJaazVBYnf3GOSS8eAyHwFddm734pmILzP61JotpC+KVCvs9xpuWXkyQ/WTmAaKaEhmlWKVQhmsE1gtTTGXwAc/OrohnF4zhHdzP0oZ2jjw8yxrtjMV0OVCu2VbiDJqPeXkw/A1aRRnG457bSrGeRFTWw9+Z7t9SQMu0Uacu8KELeK4gR0kyeXgQMz0qGx+10QOCJ4VlgjHWe6okZEtGZ0AqpSS4CjGy39qb44eyvEbikCNPezmIXU6TQY3tkTtgvYqtoHO4zuZ5AQtshOskn8ap59pG43EFMZiSc/j0jL1Fcf8AaLK8hQeDPiyjPlBEaUNhUj1lsvaKYi0t20wZHEhlMg+tPK8u7vb6YmwCtq86EuXOhSSc+7ESRrFXV7Od87m0O0W7bVTbA7yEw0kjQ6aT61LBaDitLhrauN56so5E1iuBuUqgJKUqwagt5t6bOCUcZBuN7qTmfE5GB4xVN0EuSdmlNVFjvalfLAJbS2mcsZbTpnFNx7TsQr8TcLL92ABHnrVbkGoMuao/b9sPhry6zbYR6GoDdvfrDYpTJNp1zKPHxVhkR8612rvNh0LOL6FCokBgTIJ0HiD8qp5Ego4pSdFHnZ16Y7J58jThcLdw7obicJY5Axn6UXbR3vNwkWF4Rpxt73oOVCO2gWcMWBMZlm50Mczb5NE9MkuOy0fZtiQly92kAlAxM5ALM093i3xWOC3cFvMd77RHOBynrVXYTENaQsXDG5Gmgg8+o5x1itMVfAkavzOUz0nrGp0A60LnudIFYdnZNbT2k5eePPxJ/On+yN9cTZgEh1HImR8dRQXc/eIWX37evRl6z1B+Rrjbv8Kg/Sq2svjpoP8AbW/V6JHuMcmGoOvCfH61F2t7GuMG4j451B4TGI4KsJRxDjnH3h0YfhNDe0Dcwlwo8x9lho68mHnr8adjyXwxOXFXKLhwGML6a6EcjTx8MekZZTp8elVNs7fEoB3lmp7au9Fz9ntPMtdm5/8AzHdHlxEE+QXrTJOkKirZ329tW0jOisJg8RXMnKIHQA59SaFcQBwgFhmJPUiBAPISYmmeO2txkFiJzjLlry1zmmmGs3LxK9RGugB188qz3XLNKg3xE747FISEtrJGUgwPHlAFcWsFRnp+viKkMHu5dEgCSc/9fCm+N2fdtOUugrIkDOCI5GrjNPgk8Uly0RyIAQMoJy/I/nRhuJt58HjEIJ4GIS4s5Mpyg+IkMD4RzNCt2OHTIaHTP9fGnWHfQiZkQfEf6UYn7HqdMRWl25VcYf2mYVFAfj4wBxAKdYz+dYv+1fDDS3db0ofFig1p8j5SDwtSqvv/AIkA5jBYiD4Cs1XixJ8Nk9vyix959tLg8LdxDCeBe6sxxMclWfFiBXnK/te7euNcuHju3DJJyHjl90dPTxq0Pb3i2XDYe2PduXGZvHhUQPi0+gqkmvnJRq+sdOg86uTt0VBcWS/7SxeXbiC5kZRloIGVdLmOVjJ4s+QGnzrlsi4VbJQwjhI5GeXnT3EbvXFMpbDq2YmZA/Ogc0nTHRxylG0dMBiwCCGnwORj9fo0tsLIV1ghRwe6FK58/wA60GAeJewyjqpk/wCaYtiiuRhlMgHkR90+NLmoy6G43LG/MuDe3jQuRPoPzrbF4yeHuCCYqOuZHuCAef60rqtpoknM6T6UtTaZry4042iXxGJ4eEiO4gI6SRIy8z8q57Hw5uZ5xoAPec9J5Z6nwpptZ4Dfyr8Ioq9m+HDOzEe7AH41bnthZljDdOmTGx9zrmbuwEqVCgZQRBnr8qF9vbsXrIgAsoMyBVz4Y8q4Yq9bVwjGWP2QJaPIZgUEZy7DlGPRQrOLdsXJEoZIzzHMeBow2Lbw+Kt8N4cQCyhH3ZMr6H5NXff7dcWCbttZsXPeX7hPPyNBm7GJNtjbJyViNeRhT8oPmtPk+Ny7EqPO30DNtzdnjM2mfwJqN322KQ1g4a3FsqlgLOh4jBA55NH/AA11Gxbt14Enpy+dEmz9y2tFbzGShDRr4UPxE5LoY9Ljx87iEw+5NtRJALHU+edSuA3Wtr19MqnbbU5sCsrk5GteVcHLAbMS3koj6/Goze/d39otdwd5Rl50SWEI151udaJXHkXJ32ec8TgijMjqUYe8rD1kVMbmbt/tjv3mW1bEuVA4ieSLMgE+9JBiNDNWD7TNkG5YDqO8rASBnmfpWd2sC2Cwq96XuDtApUyZAlVzzatDzeWzPHAnMDr26B/aEtJckXMlZwARGRDRkSMtImRpVmbB3Ew2FAJXtbnN2A/tHIVFY/ZwuvmBIAYicwzAHrkYUV0WziLYAt4u6oHJuFx8WE/OkY80Yye8bqYSktuN8Bd2Q/QpUH9vjP8A8v8A9JKVaPi8f9Rh+En/AFjT2/NP7IoJmbhj+iD8YqmUcAu3kg8ufyq2Pb0/+84Wcgtu4f7kM/KqfttKCfvfU031ZUekHm52DDlXbQEwOVWngcOhXMVXm5LhbQYgkEnICTM8hRmm0bg9zDNlzZ0X5ZmsLtyOqklBJD3EYJSpUCqo9oOyhZPGpA4x3k5kffj6mrRt4lrlt2AhlGmv+tCmL2ffu8du3ZVFeDcvseJ7ngdCBGQE0UJU7AyRuNMrbY+OnumJ1Hn/AKVN4GyGOeZJ/U0Pbf2S2BxRtE8gykdDp8xRZutjhdvIFtsVgSwMAH8RV6iP1LorTT4cZdoY74oEdwNAqj4CPrU7uLtAWw3FiLVqc+G4DJ8jxCKgd5nDvcI0DifIEGpH2eW0uMvGoLCIJ8DVRf6fJSj+pwWpgsZ2iuJhkgGPHmKjbJv23KWcPaUNmbpJnzOUvPia77GyxF4EahR8qlmYiYWVHQ/hS4uhslTocvh+1w9y254i6FT5kRXnuzK3GnJgSCOpTI+RjL0q/sLihnFULt/Fg4m6yaG9cI8e9/g/GtOPlGbIqZam5+37SoiOhZ+bSPGjLHbw4VFKs/2cwM4BkZnQa15wOLZQSpORifA5j5/Wmt7abnVjLZt+X1+NXDdVIVkUW7ZeGH3gsFuz7wgxxFTwnybSnb33APBHmfy51We7D3b+FJtsC1tihDgkcJHEpieUkeMDpRluFbuKLyuZEgqOQ6wOQ8KzyW2VG2DuNiG2yHIvXgY5Eqij1Jz8qINk4w3M1WF69fKeVMsdsK21wXSi8eWfCOVTOz7MDOpywpVVjm4gYQwBB1B08q4vaDOrcJJQNw8gJEHwmMvKnPaZRXSxc1FEq6MzbQAbj3XvriL90965fI4eShAEAB8gPhUxtIcKmNaGt6MNeweKe3hWKB0GIt257h4iRcQDQEOOOf44qGwG+txmK347vvEiIp0tI3KzMtVxRP8AGep+NKmY2xb6UqZ4P2Eb/uCvtI3guYspcuhZClBwg6Eg0EYcggAmBOtF3tD2d2KWSNG4h6iDQSDkRQaV78SkzXq0seZqK4La9m3etshOasfPM0RX90TduBmv3YDBuGe7lygDMedVPuHts4fECT3XyPh0NXnY2kOGQJy5UrJHZM04p+LBUdcLaSyQq8gBE8vGu2IYWmgjunMHp5iohMahJBUi5/H3AZ6E6jymtHunjVJmJZ1EkAAd3vEAsSc+WnPM0rmjRs5sqz2m4sXtomBlbRLfrBb/AKqINgWmsbNtOgDXbiEqCQFUFmAZjqctBFBWJZsXizEceIvBV/4mCD5RRbvtZbBXUw2fDbsoAM8/eEnzg5+FacmNTUYv/v8ABzseVwlKSfLBzEkm26/aObHrzP0rlsPaTYZ0urmFPfH8Mj6U3w2KPaZ5zJ+Gv40/weGHfXUEH4VVVwwlJvlFkWtsBmt3FcNbcR2igmPBkBBOfj6VNXMbxKLNm6zu2RYJwKo5kAyWNVn7N7JGKNme6wIIOY8Gjn0MZx5VZ2D2jatyoSHXusvDmCPHSKXKGzro1Y80ZLntDHfTav7FhHKTxsOBDzlhHEfLM1TLRKAHQa1ZPtIBuYVm6GfDTSqvQkcJ9fw/CixKoiMq83JM7Ge2MQgukC23cckTAzEx1pb27Ft2W7TDP2lhueZ4G+4z6EnXqNCOvHY1+2uIQ3hNuQGPMA/a9NY51c2OXDWsNdPZo9rsz3dVIIyXyJ6dRToIRN0iqfZvtJ0vuOEtacQ5Gike6fwjxq1t3r47RgSO8cvLrVZYXEC2iqgCjoP1malsBj+LuaXAJtsdDzKkdaHNi+pDdNm+iRZd4q54Qx6GPw8aa2tqG3cFpjxTzGoBkDijIaHzioHZe0bvurZAZjm73OJR4i2EXjy5FsvGiFcGoSJ4iSGZjqSNPQaDpWd1Vo2Ti49jxr2dOcEpdlUanXyqNJgznyAHMk6AetFWwtnG0sv77Znw/hHXzosMHJ2Ys2RQRXftjPDiMIRqLdwT4FreXyquMeqtLQJiMtSKOfa3iePHKnK3aAPmxJ/KgTEPE11q4RzUyE7S8Mg2Q0yOlZri+OgkQ2WVKlkLh9rW7yJs4l247qFWDDhAEe93Z0I8zkKoi8n+lepd7dli5ZuJwhhcUry4pP1+vnXmvbWC7G4bbTIiZBBz6g6HrQvGoRW3obGbm/MR2GsktlqMx6VcW7WMfsl55Zg/gfwqs90B/vlhW0Zwh8myq2bWzjh7jW9V95D/AAnKPTSsuri9ikbdHKKbiS1nGW37rwPBoiliMTbFi8bAQi2CGKkZEj6waY3LUqWj3QT8qh9mThdmYprg72I/eoOZLEqFA5nIH1HSl6TEssuekO1eWWOHHqCnsy2elzauHttJCM1zxJQSvlnn6CjL267NIbD4nlBssf71+Zb40K+zwnBbaS3eILmbZPIMyhh+VXlvXhcLewly3jHVLJ1csAUI0YHkwOldOK8px5ye6zy4CQ4PQ/LIUQ4dteq/hUXtLCpbe4lu6LwVuFbqggXBkQyqdNc/EVKYZgvAWZZucRiRIz5+dY8y5N2F2iY3QUviUKZOrAg+Oo8x/mrF3v2dxWv2q0pDgfvUGURkXHkB8PKq73IcW8fbSfebhBOmeQ/5hV/fsQYKNCq5ZZ8/1BpkIqUKFzm4TsobfDHTZdJIIMMpPlnlyoKsQAAdA0+hiasD2r7q3MLde8AWsX+Y+w0e74KQoI8o6UB7OwrXXtp95lU9feg/Kk+Ht4H+L4nmCXEbjYhGRl71t041dRIEECHHjIIjrTG1t0IHwiM7KxjMQFKmcgc9eX4VbGI3us7J2fZF9S+INvhSyIBMZcTfdSQM/OJrz/isebmIN4gBnfjYDQEmTHhT1BJmaWZvgJFfuA09QSARquf6NMUzt5cqdYB8460wAN9g7VW6AhyukQqxJZvDrMTU/tDE3MNa7W5ZuRIUADvEnTLWCcp5VWQvtaupctmHQyp6HhYA+YmofaYu3L6M9647mGDl2LA5DIz3T5UOPQqb7GZNbJKmejd1dmuFF6+oW43uoMxbU+PNyNTymB4khNU57O95ca+IFpr/ABWLYljcHE56KrTPETzJIAHOrObbIAzUn+UifgYp0tO8boyeLvdlLb9XuLH3ide78xP40K4tsiflU7vpiJx98iYlcjr7in8aHsWwYZUUi0QbXUnNZPM0qbvfSTmfl+dKgLPWWJBYMhzBkcpB1BB58iKpH20bIK3lxABjhVGygTGTeRzEeFXoYLEfeH0/1qv/AGt7OZsK+ZKmDGUAg6mmNeVpgRfJQ+ExBtulxNUYMPAgzXofY1+3j8LbvKRmNfunQg15xViCT8RRFuntrE4dmOFZgGALoBIIHPh1kdRnWeLVOMumaXfDTpouJsI6ubTCC5Cr0M5SPCifGbGsjsi4HDZACzpAEDzNQW5u8i4xVNx7ZdDlHDIMQYzBFEoHaEFiDGgGg8fE+NHp9OsLbT7K1OpllpNcopj2i7um3dW7h1PEpN1mM8RcspGXIBUHxon9quKnZIYiDde1l8CR6EUdPgw5LMJBn5iPpVWe2Ta1s2LOGUniW6WI/hXiWfDvZDrBrQ6SbM120iqbLgMCBmJI8/KtGPe+FbunMU93f2ct/FYe0xZRdv2rbFYmHuKhInQweYrI482aIzaVCwWLYPDEnPXzFGO7ftNx+GuDjf8AaEEdy6c4/hcCVMeBqA3p2D+x4q5hi6syZqy/aU5gkcm6ioy0M8/1zoYxphSakkegtj7/AOC2sjYS9ba09xCCjwVMDPhcakcpCnLShPc/cq4uOY5Gzh24uMjJzBKLI5zBMdDVYYXGNZupdT3rbBx6GY8iJHqa9H7ubRW5at3bMdncUOq8o+0vgQfpTHjT59gFkcVSPO+/z3f26/2zFn4tT92BAA5KBlFDBNWB7abIG0ONdLlsT/MrOpHwCn1qvqjAC3Y13itRrFOMO0QRrURu9egx1y/KpRRDHzqkMRK4ZS5zzgMT5BGk+mvpXHEx26rzCT5e98esZZc86ebKJmRqAxA6wjGPUTUThcStzFuRmvujyAj6+H5Vu0vzIy5+mWj7Hcda7G6jgBxcktzIYCCT0kEVYmKlBxQHWNOceB51S24d3scfbByW6TbM6HiHEsjnLgCfHTnVu4i6bQKkSnLqP8VephWSwMMriUhvrcDY/EkAgFlyOo/dpQvilkef0oo38b/f75Gh4D/6a0OOvhWVmgif9lr1b5UqkopVW1Es9K429wNbY6F1Sf5jwD5kVz3o2cMRhrqRMqYrnvZils4W7cIyReMxrCsrGDyaAQPGKkrd8MP5h6QR/mmPqwDzNjdhhRbuCeEu1i6fuOD3SfBgQajMM9zCYiPtI2YmNNCG5edXZvFsm3hr1w3kLYLGKFvkf/KuA8K3T0UzBblA6VC7V3Be9CPw9vaEW70fu8Ta5K8e7cGnjM88lOHqh6n7hFujgMNjLa3msW7jc2ZF4pGoJjMjyowSwE7igLPICIHlVRbsbs7Qw2IhO1tSR3gwZSo5MDlcA5HI1brMV4eJgzFQCQIGXOOUzTk2+xUuzuwgfKvLG+GPOIx+IczHaMqidFU8I8tJ9TXp7GP3fwry3vC1v9svm20qbjEHkSTJjqOKY8KDJ0ioDFvM/r0rtsvEG3iLTqP/AAnW5l/Cwb8K5OZ0Io09ke6lvH4srechbSi6QkS0OsLJGQMZxnSWxhd2ytyrD4DsMSgdr/728/2u0YTxBtQVGQ8BXnneHAHC4q9hnMtacqCftDUHzINeuBVA/wDtEbCKYi1i1928vZt4OkkH1U/2UPRafuVfcf5VZfsc3lClsG595u1syftR30HmBI8QaqYXjW2HxTI6uphkYMpGoIMgjxkUxSoFlqe3G0rdi41BPwYAeuaiqkom3n2+cWikvpmUiIPP0oZqpVfBS6JLZ2kgwVOfSNfTnU/OYPWhTC3IMH3TkfKiHAtNsDmpihQ2PRN4fEcCcfQkfFGX8aH93bxFyTMkk8+cz+vOpXFicJdHr8qgdlZODl+v8/St2m+ZMz5uYsOO1KnjTVSGEZ5ghuWpkfHqYq9O1F60GH2lVvQgGfnXn4XZAnyz05CJP8LR5GNIq5dz8Z2mAsPnKqbZ8eFiv4Vo1keFIyaZ03Eq/f7DcOPujqlo/FAPwoYuJFGntFE44NHvWUPwa4v/AE0I4kdKwm0Zx+v0aVZ4KVQov7fu3xYK+P8Ay3HhmpzPgNak8LjbVyTZdHX+EjIcgRqMqb7UZHR7bnuupQ+TAqfrQfsV7lslTbVWQxxlokdRJyB1psY2hcnTLDIBEEAjMeh5RWiBUWFWBoByGuXlUHY2yQO/wv8AyTP0itrmO7QGAy6ax+BqthdjzHbRC5AcR6DQeJNcAzEaZn9elc8PYUQVzM6n50tqbRWwkxxO3urzY9T0WiS9EQgt/wDbpwuFuMM34YUDlxd0E9Ymf0a8416A25sRr2AxRuniu3Qbh8OASqr4AfU1QNqZypGbsZDozJHL5V6U9jO6WGw2HGLs3HutiUGbqF4QNU4QTnxTnXnmwxRlaA0EHhbNWgzwkcwYg+des9ycXavYHD3LFtbVtrYItqIVeRA9azhtE3Vce1++l/DthOHiYgueq8ALzPKAJPoOdHm0sTwIzAgQCc+Xj6VXO8WGFnA4rE3DNy8vZLJ0VyAQPEiST+VEivU8+Y3ZzW8+WtMqJtsDitnhoZNUWxTWKVZqFDjBAEkEgSOdSmAuFTwmM86Y7MsBjn5frpXa/a7JgQsQef6iqDXASok4e8vUfUUOYEkQaJdnNNtvGPxFC1lYYjoSPgYrbp3TQrIgjw97KR8R6jl5/XxqyfZvtxFsXLTGO/xr6qAfWVqsMEvEv6+s9I/WhHubZV7xttlxIxU85WDl1y4j5Ka6OZbsZihxkJj2guGvWWUzNt1J/ldSP+c0J3lmibefDwLc6qzL8QD8O7Q5iViuWbGNBbalXO5egnz/AFypVYJeeN2gELObVwhRJZo4emQGc+lB1nEM917ztbBuNIESY6COgq1MRsq3cHAyAqORzn8vWoS9uQisDZIXqpUkfGZo45YorayGwt4tzgenEfTPhqXwdgE5THnJNMsXsnFWzCWrfD94Euf6IBFcn2djs442DCMoXh0z4ZM86vcn6l0PMZjkT3CIXmfdHUz9ryHSm+wcN2957rmeGOEGeIyPfM/Z5COhqC2kl2yQqYS/eaRoj8JOUDjg5cyeQHWpm3iMQjJcuBAyLHCiMIXUrJJ4o9JHLIUjLqIQrkbjwSnyid28nDYc/dRj/aTXnvc7cDG7Qt9pYtqLcxx3G4VJGvDlLR10q895tsI+AxLoYKWXkE5qShjzBBkHQihr2D7yo2E/ZbndewxK9GRzxfEMSP6aGbvoqKaIA+xDGhZ7bDkxPDLz5cURVq+zPZ97D7Pt2MQvDctF0iQcgxjPnkdaKppntLHLZtvcc5IpP68yYpIVgTb3FtWsaLv7TibgB4zauXOK2pMkeJ1MA6ZdBQt7Y9uC5dTDIe5ZXiaObtMD/hX/AJqNMPtZOwu4guCFVrjmegJ/CK8/bW2txFrjmblwlyPE55+A09KJdFepyxOJUKZOunWh1znUwmysTdtG+ti66GZuLbcoANe8BAAqHihuy2jEVLbAwYuMSRIXrp+ophgsI911t2lLu54VVQSSTyA51Yqbq38DaHbWXScy5A4ZPiCQPAHpRJERGGwqjJV9AAag9rL3W8KI7tCu28RnAqNBWS+79+bD/wAMfWoRl/eP5t+NPN37sWrw592mRbvt5n6/nWjA+hUyS2XiI8P8/DkTRDsq4UvWnBj94ufKGPAfLJ49R1FB2HaDUzgsZEH7SkMPMGR88/j1MdSEk4NGTJFqSZaG+mGJw5uEd626Ex0J4D8mJ9KBsS1WRtTFpi8FdKd0vaJKNlBgNl6iqwLyuXMfhXLfZq7I8tOdKtwv6msVCj1ELkZD1NdVun08cv8AWq8u+0pbV98PiLIwzIY4i3aLmARLAAIYIkQYnWivZOLF3vLdtvOhDg5a6TS+GrDcWvQnUeTXaKZjEomUgnwpHaA5ULi30VY7uEAEkwAJJ8KGtrbSaOLhJSMx4azFa76Y8/sbgZdo1u1lrD3FQx0ME1AYu64djabiz90kj0mD9Kw6ubjSOhosSn5mK3ZtwxXhuWmBDW25yxaOImCJaQpiD50EYJbGB2vbW1xraxAZCjpw9mzEQA0w68WnSeeVEW2NoLwkvbKtHvDLPxIkH1oI2ntTFXke3aXjhl4HYCQAQwZYMI4Ya9OmdJwZJbvsas+CGy/Utu5vZm9iwRNo8DNmTxRJCjSBpPWelR+1TexVi5ZuXIW4rKSRJQ6q40zDQYkAiRlQjubi/wB1eItlcQrdo6HNnEywTqYkjxyoq/aB2iLKm3iV7hnKQCSPHiUhvQ1WSc97aZMeHHsporjbG7eLwSXUD9thuz7S4w7kqrKCjLJgyQYBzAOeVCWw9lHaGNCKAiM3E5GQRAcz5xp1Jq48Jb47d7DYleM2rhS2zZi4qhGBI58PGoPWoTYOxTs/tDdtqqYuHtgMS4RTOkSIYg+op61D2tPszy0kd6a6Cfb+2UwCWbFlO8VC2kUZwIUR16f613xm6eFxnexNhOLU8Pdfrmy6UwwG27IuA3+FuyUizcGebSDP3TAqB3i3ixFy4BZUCypzUNLN4k5fAVmjfzXybni3LbXHuEG7G6GF2ffuPaLEvkrMRKr90GPnzo6weMW8r2rgDAqQQeYORBqqP/elgoNxezC83yH+fKoge0S2jMwYkcDRA7zE5RGi+p/zpwOTnb6MWphCMK9SO3vw37Lib1gNIttkf4SAyz/wsB5g0BYy7xMadbS2tcv3Lly4ZZzJ6DkAPCAB6VHVtk/Y53oPtn4zgVhAMkGeeunlXLDtLGedNwcq7YRoajxPzJFS6HAyPT1p5baRnqNMvTx/XpOr4bmo+f4RW9rC6z+X58/1yrpwjJMzylFlwbu2xf2fYuLBYIUYdeElCD4wJ9arwjhZl04GKwdcjFGHsvwDHC3GR81ucJXlmqnMaNM+By1NQW9+FKYx2IjtVDkcuIfu2A8IVWn+OsOTiTHRfBCG2OppVoX8KxQkLL2hug91muZM7ks54lMsczzyEk5chFQl72eYgMLlm2yupkMhAIPUEGQagv8AbNznw/AVr/tZ/up/Sv5Vzajd2zpqc6qkG/Z7bVf/AA2b+I21Lf2kD5Vwu47bwECw38wsDi+tCS7YcfZX+kflXa3t+4NAPTKmeI/9mL2ftX5CXF7V2zctm2+BZmyZXCMhDKwZWiSDBA86k0v4u4s39mXix1A7MqPESwP6FB6704hfcuOn8txx8pg06TfvHj/6l/UIf+mgybZ/NyHjlPH8qSO+27GMu3FS1g7oUjNGYEnyTjMDrHhXB9i40QpwtwCc+FY+lYxG+2MuLwvebzWFb+pQCPjWcPvvjEHCt+5A6sSfiZNDshVJjPHyXbSN8HsXGWrouWrVwtbOUqSCNeEgHKpbCPjER0v4S5cLtx23tqVFti0yRqFBz0OTEUyw/tDxaCFZBzJ4FkkmSSdSac2vaZip7xQjwQTVRwwXr+C3qcj7iiRexevYjtrCXbN/CWmHDezs3WLAMqJPRZlczCzpQ/tbBXb0G+LxuiSCt1lRSTnw2yjBRpoRpU2vtIYjvcfpwR8OGt19oa8+P4J/2UUsKaVSoXHUSTdx7APHbOu/evT425+YEn1rnbw98ZBnB6lD+X41ZA9oi82ufBP+2t13/tffb+hfyqvh/wB34GrWtKtn5Ku2tulirkM11WHIMSseh51HHcXG/ZtFvBcyfKKuO3vvhwfeAn/yl/KsHenCMZPZE9TYSnRhNfUv4Ms5wk72P+SisXu9irUm5h7yAalrbgfEiuu62yBicXZsXGFtbjwzllHCoBZjJymAYB1MCrvv7xYUKOFEcl1XuqU4QSAWlTyB0omGy7ZyKmOnHc/7qPkS1Gujzdvlsi1hMXcsWL3bqkS8AZkSQIYho61Dpkav7e/Ztkh0a3xLKwC7ZESZUmeH01qv7+7uGJ0dZPUEfSaVPUxxS2sfh0cssXKLBHD7QjXT/Ecx+vgQ8XHgiCP1qfP9eMyt/dS19m4fUR+dczuZcAlHU/8AEAfhW3F/k49Nisn+Nyd0Fvsu3gs4db9u6wQuysnER3jBUgaQRl8ac792r99FudmpVJIZJPdOon5+lB2z9g3EPFesi6q5cBZgOR4uJQYiNKkWxmFQZYN08bGL+qMNaKefFJtpiPh8sOGgb/aPEfr1pVJtcwZM9ni/jb/7qVBuXuitsvY0vWirFWEFSVI6EGDWkVa3tc3Sj/fLI/8A2qB/d6c/8VVVc6Sp0dGElJWKsisVsKGwjIrIrFZqEFSmsUqsEyDSmsClNWQ2mszXPirM0RDoKyTXPirM1CmbUprWkKhB5hj3WA1iR5xV9YBw9q24zDorT5gGqBwTQ3nRpsnffEWrdm0q2ylsKmYPEQDGs5ZUzH2JzLhBRisWoxVuy6cYxTta8uG2bnF/b855UH7y7GbD3XABKwHUnmvPzIqX3ox4sY7COwPcGIcDqxt9kB4CTr4UP7V2i9652jE8XLoB0HSsWunG69TfoISVNdMjjc7wOoGZqdRbZXiWTOeVQtpOJokCeulTGD3efVnAGsLP1rLiuXSN+Wl2yF2iRIjkfhTO7iXOrE/zHi/5pqX29hOBwMyIyJ1qBxdxUEswUcp56fnRRxzeTZFcgvJCMN0nwam5/Cv9K0qZHaNn/wC4Pg35Uq1/B6j2/KM3xuD3/B6txNgOpVhIIg152323aOBxBSP3bSbZ5R930+nlXo+h7fXdxcbh2tnJhmh6NyNbMkbRyMU9rPOMVkU4xeFa27I4hlMEeP5VwisptMVik1azVkM1mtJrM1ZRtSrXirPFUKsVZrWa2BqyGayKVak1CrNjWBWJrIqyG9p4Iqe2HZ7TEWk+9etj0Z0mh0mi7cZOLG2Og4n/AKbb/iRRR7AycxO+/wDcL460CI4bUkfzMx/CmQsznXbfJ+LaVz+FLa/2T+Na4bz+NcrWu8rOvpVWKJoLMVJYDaLWxB7y9DqPWmxcEwK0A18BP0UfNhSdOpPIlH1GahxjByl6Hbb+1EdRlpzPvT0UDWq63rBcqy+6qcJGUjvMZI6GdeoI5VYbYJQDdOcKSD0Ay+LEE1Ut7FMbhaSDP6FemWBY+V2+2eZlqJZe+kNJpVI9oeif0ilReGxe9H//2Q=="/>
          <p:cNvSpPr>
            <a:spLocks noChangeAspect="1" noChangeArrowheads="1"/>
          </p:cNvSpPr>
          <p:nvPr/>
        </p:nvSpPr>
        <p:spPr bwMode="auto">
          <a:xfrm>
            <a:off x="155575" y="-1371600"/>
            <a:ext cx="2314575" cy="28575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632" name="AutoShape 8" descr="data:image/jpeg;base64,/9j/4AAQSkZJRgABAQAAAQABAAD/2wCEAAkGBxQSEhUUEhQWFhUVGBwXGBcXGBcfFxwdHRgXFx4aHBgeHCggGBolHBcfITIkJSkrLy4uFx8zODMsNygtLiwBCgoKDg0OGxAQGywkHyQsLCwsLCwsLCwsLCwsLCwsLCwsLCwsLCwsLCwsLCwsLCwsLCwsLCwsLCwsLCwsLCwsLP/AABEIAPAAwgMBIgACEQEDEQH/xAAcAAABBAMBAAAAAAAAAAAAAAAGAAQFBwECAwj/xABJEAACAQIDBQUFBQcBBgMJAAABAhEAAwQhMQUGEkFREyJhcYEHMpGhsUJSwdHwFCNicpKi4fEVJIKywtIzY6MIFhdDRFNUc4P/xAAaAQACAwEBAAAAAAAAAAAAAAACAwABBAUG/8QALBEAAgIBBAAEBQQDAAAAAAAAAAECEQMEEiExEyJBURQyQmGhI2KR8AVScf/aAAwDAQACEQMRAD8AvGlSpVCCpUqVQgqVKlUIKlSpVCCpUqVQgqVKlUIKlSpVCCpUqwWjWoQzSrVXB0IPlW1QgqVKlUIKlSpVCCrS4K3rV6hGNCtKtzWKsGh3SpUqoIVKlSqEFSpVEb17QuYfC3b1oKzoJAaY1z0qEJaazVBYnf3GOSS8eAyHwFddm734pmILzP61JotpC+KVCvs9xpuWXkyQ/WTmAaKaEhmlWKVQhmsE1gtTTGXwAc/OrohnF4zhHdzP0oZ2jjw8yxrtjMV0OVCu2VbiDJqPeXkw/A1aRRnG457bSrGeRFTWw9+Z7t9SQMu0Uacu8KELeK4gR0kyeXgQMz0qGx+10QOCJ4VlgjHWe6okZEtGZ0AqpSS4CjGy39qb44eyvEbikCNPezmIXU6TQY3tkTtgvYqtoHO4zuZ5AQtshOskn8ap59pG43EFMZiSc/j0jL1Fcf8AaLK8hQeDPiyjPlBEaUNhUj1lsvaKYi0t20wZHEhlMg+tPK8u7vb6YmwCtq86EuXOhSSc+7ESRrFXV7Od87m0O0W7bVTbA7yEw0kjQ6aT61LBaDitLhrauN56so5E1iuBuUqgJKUqwagt5t6bOCUcZBuN7qTmfE5GB4xVN0EuSdmlNVFjvalfLAJbS2mcsZbTpnFNx7TsQr8TcLL92ABHnrVbkGoMuao/b9sPhry6zbYR6GoDdvfrDYpTJNp1zKPHxVhkR8612rvNh0LOL6FCokBgTIJ0HiD8qp5Ego4pSdFHnZ16Y7J58jThcLdw7obicJY5Axn6UXbR3vNwkWF4Rpxt73oOVCO2gWcMWBMZlm50Mczb5NE9MkuOy0fZtiQly92kAlAxM5ALM093i3xWOC3cFvMd77RHOBynrVXYTENaQsXDG5Gmgg8+o5x1itMVfAkavzOUz0nrGp0A60LnudIFYdnZNbT2k5eePPxJ/On+yN9cTZgEh1HImR8dRQXc/eIWX37evRl6z1B+Rrjbv8Kg/Sq2svjpoP8AbW/V6JHuMcmGoOvCfH61F2t7GuMG4j451B4TGI4KsJRxDjnH3h0YfhNDe0Dcwlwo8x9lho68mHnr8adjyXwxOXFXKLhwGML6a6EcjTx8MekZZTp8elVNs7fEoB3lmp7au9Fz9ntPMtdm5/8AzHdHlxEE+QXrTJOkKirZ329tW0jOisJg8RXMnKIHQA59SaFcQBwgFhmJPUiBAPISYmmeO2txkFiJzjLlry1zmmmGs3LxK9RGugB188qz3XLNKg3xE747FISEtrJGUgwPHlAFcWsFRnp+viKkMHu5dEgCSc/9fCm+N2fdtOUugrIkDOCI5GrjNPgk8Uly0RyIAQMoJy/I/nRhuJt58HjEIJ4GIS4s5Mpyg+IkMD4RzNCt2OHTIaHTP9fGnWHfQiZkQfEf6UYn7HqdMRWl25VcYf2mYVFAfj4wBxAKdYz+dYv+1fDDS3db0ofFig1p8j5SDwtSqvv/AIkA5jBYiD4Cs1XixJ8Nk9vyix959tLg8LdxDCeBe6sxxMclWfFiBXnK/te7euNcuHju3DJJyHjl90dPTxq0Pb3i2XDYe2PduXGZvHhUQPi0+gqkmvnJRq+sdOg86uTt0VBcWS/7SxeXbiC5kZRloIGVdLmOVjJ4s+QGnzrlsi4VbJQwjhI5GeXnT3EbvXFMpbDq2YmZA/Ogc0nTHRxylG0dMBiwCCGnwORj9fo0tsLIV1ghRwe6FK58/wA60GAeJewyjqpk/wCaYtiiuRhlMgHkR90+NLmoy6G43LG/MuDe3jQuRPoPzrbF4yeHuCCYqOuZHuCAef60rqtpoknM6T6UtTaZry4042iXxGJ4eEiO4gI6SRIy8z8q57Hw5uZ5xoAPec9J5Z6nwpptZ4Dfyr8Ioq9m+HDOzEe7AH41bnthZljDdOmTGx9zrmbuwEqVCgZQRBnr8qF9vbsXrIgAsoMyBVz4Y8q4Yq9bVwjGWP2QJaPIZgUEZy7DlGPRQrOLdsXJEoZIzzHMeBow2Lbw+Kt8N4cQCyhH3ZMr6H5NXff7dcWCbttZsXPeX7hPPyNBm7GJNtjbJyViNeRhT8oPmtPk+Ny7EqPO30DNtzdnjM2mfwJqN322KQ1g4a3FsqlgLOh4jBA55NH/AA11Gxbt14Enpy+dEmz9y2tFbzGShDRr4UPxE5LoY9Ljx87iEw+5NtRJALHU+edSuA3Wtr19MqnbbU5sCsrk5GteVcHLAbMS3koj6/Goze/d39otdwd5Rl50SWEI151udaJXHkXJ32ec8TgijMjqUYe8rD1kVMbmbt/tjv3mW1bEuVA4ieSLMgE+9JBiNDNWD7TNkG5YDqO8rASBnmfpWd2sC2Cwq96XuDtApUyZAlVzzatDzeWzPHAnMDr26B/aEtJckXMlZwARGRDRkSMtImRpVmbB3Ew2FAJXtbnN2A/tHIVFY/ZwuvmBIAYicwzAHrkYUV0WziLYAt4u6oHJuFx8WE/OkY80Yye8bqYSktuN8Bd2Q/QpUH9vjP8A8v8A9JKVaPi8f9Rh+En/AFjT2/NP7IoJmbhj+iD8YqmUcAu3kg8ufyq2Pb0/+84Wcgtu4f7kM/KqfttKCfvfU031ZUekHm52DDlXbQEwOVWngcOhXMVXm5LhbQYgkEnICTM8hRmm0bg9zDNlzZ0X5ZmsLtyOqklBJD3EYJSpUCqo9oOyhZPGpA4x3k5kffj6mrRt4lrlt2AhlGmv+tCmL2ffu8du3ZVFeDcvseJ7ngdCBGQE0UJU7AyRuNMrbY+OnumJ1Hn/AKVN4GyGOeZJ/U0Pbf2S2BxRtE8gykdDp8xRZutjhdvIFtsVgSwMAH8RV6iP1LorTT4cZdoY74oEdwNAqj4CPrU7uLtAWw3FiLVqc+G4DJ8jxCKgd5nDvcI0DifIEGpH2eW0uMvGoLCIJ8DVRf6fJSj+pwWpgsZ2iuJhkgGPHmKjbJv23KWcPaUNmbpJnzOUvPia77GyxF4EahR8qlmYiYWVHQ/hS4uhslTocvh+1w9y254i6FT5kRXnuzK3GnJgSCOpTI+RjL0q/sLihnFULt/Fg4m6yaG9cI8e9/g/GtOPlGbIqZam5+37SoiOhZ+bSPGjLHbw4VFKs/2cwM4BkZnQa15wOLZQSpORifA5j5/Wmt7abnVjLZt+X1+NXDdVIVkUW7ZeGH3gsFuz7wgxxFTwnybSnb33APBHmfy51We7D3b+FJtsC1tihDgkcJHEpieUkeMDpRluFbuKLyuZEgqOQ6wOQ8KzyW2VG2DuNiG2yHIvXgY5Eqij1Jz8qINk4w3M1WF69fKeVMsdsK21wXSi8eWfCOVTOz7MDOpywpVVjm4gYQwBB1B08q4vaDOrcJJQNw8gJEHwmMvKnPaZRXSxc1FEq6MzbQAbj3XvriL90965fI4eShAEAB8gPhUxtIcKmNaGt6MNeweKe3hWKB0GIt257h4iRcQDQEOOOf44qGwG+txmK347vvEiIp0tI3KzMtVxRP8AGep+NKmY2xb6UqZ4P2Eb/uCvtI3guYspcuhZClBwg6Eg0EYcggAmBOtF3tD2d2KWSNG4h6iDQSDkRQaV78SkzXq0seZqK4La9m3etshOasfPM0RX90TduBmv3YDBuGe7lygDMedVPuHts4fECT3XyPh0NXnY2kOGQJy5UrJHZM04p+LBUdcLaSyQq8gBE8vGu2IYWmgjunMHp5iohMahJBUi5/H3AZ6E6jymtHunjVJmJZ1EkAAd3vEAsSc+WnPM0rmjRs5sqz2m4sXtomBlbRLfrBb/AKqINgWmsbNtOgDXbiEqCQFUFmAZjqctBFBWJZsXizEceIvBV/4mCD5RRbvtZbBXUw2fDbsoAM8/eEnzg5+FacmNTUYv/v8ABzseVwlKSfLBzEkm26/aObHrzP0rlsPaTYZ0urmFPfH8Mj6U3w2KPaZ5zJ+Gv40/weGHfXUEH4VVVwwlJvlFkWtsBmt3FcNbcR2igmPBkBBOfj6VNXMbxKLNm6zu2RYJwKo5kAyWNVn7N7JGKNme6wIIOY8Gjn0MZx5VZ2D2jatyoSHXusvDmCPHSKXKGzro1Y80ZLntDHfTav7FhHKTxsOBDzlhHEfLM1TLRKAHQa1ZPtIBuYVm6GfDTSqvQkcJ9fw/CixKoiMq83JM7Ge2MQgukC23cckTAzEx1pb27Ft2W7TDP2lhueZ4G+4z6EnXqNCOvHY1+2uIQ3hNuQGPMA/a9NY51c2OXDWsNdPZo9rsz3dVIIyXyJ6dRToIRN0iqfZvtJ0vuOEtacQ5Gike6fwjxq1t3r47RgSO8cvLrVZYXEC2iqgCjoP1malsBj+LuaXAJtsdDzKkdaHNi+pDdNm+iRZd4q54Qx6GPw8aa2tqG3cFpjxTzGoBkDijIaHzioHZe0bvurZAZjm73OJR4i2EXjy5FsvGiFcGoSJ4iSGZjqSNPQaDpWd1Vo2Ti49jxr2dOcEpdlUanXyqNJgznyAHMk6AetFWwtnG0sv77Znw/hHXzosMHJ2Ys2RQRXftjPDiMIRqLdwT4FreXyquMeqtLQJiMtSKOfa3iePHKnK3aAPmxJ/KgTEPE11q4RzUyE7S8Mg2Q0yOlZri+OgkQ2WVKlkLh9rW7yJs4l247qFWDDhAEe93Z0I8zkKoi8n+lepd7dli5ZuJwhhcUry4pP1+vnXmvbWC7G4bbTIiZBBz6g6HrQvGoRW3obGbm/MR2GsktlqMx6VcW7WMfsl55Zg/gfwqs90B/vlhW0Zwh8myq2bWzjh7jW9V95D/AAnKPTSsuri9ikbdHKKbiS1nGW37rwPBoiliMTbFi8bAQi2CGKkZEj6waY3LUqWj3QT8qh9mThdmYprg72I/eoOZLEqFA5nIH1HSl6TEssuekO1eWWOHHqCnsy2elzauHttJCM1zxJQSvlnn6CjL267NIbD4nlBssf71+Zb40K+zwnBbaS3eILmbZPIMyhh+VXlvXhcLewly3jHVLJ1csAUI0YHkwOldOK8px5ye6zy4CQ4PQ/LIUQ4dteq/hUXtLCpbe4lu6LwVuFbqggXBkQyqdNc/EVKYZgvAWZZucRiRIz5+dY8y5N2F2iY3QUviUKZOrAg+Oo8x/mrF3v2dxWv2q0pDgfvUGURkXHkB8PKq73IcW8fbSfebhBOmeQ/5hV/fsQYKNCq5ZZ8/1BpkIqUKFzm4TsobfDHTZdJIIMMpPlnlyoKsQAAdA0+hiasD2r7q3MLde8AWsX+Y+w0e74KQoI8o6UB7OwrXXtp95lU9feg/Kk+Ht4H+L4nmCXEbjYhGRl71t041dRIEECHHjIIjrTG1t0IHwiM7KxjMQFKmcgc9eX4VbGI3us7J2fZF9S+INvhSyIBMZcTfdSQM/OJrz/isebmIN4gBnfjYDQEmTHhT1BJmaWZvgJFfuA09QSARquf6NMUzt5cqdYB8460wAN9g7VW6AhyukQqxJZvDrMTU/tDE3MNa7W5ZuRIUADvEnTLWCcp5VWQvtaupctmHQyp6HhYA+YmofaYu3L6M9647mGDl2LA5DIz3T5UOPQqb7GZNbJKmejd1dmuFF6+oW43uoMxbU+PNyNTymB4khNU57O95ca+IFpr/ABWLYljcHE56KrTPETzJIAHOrObbIAzUn+UifgYp0tO8boyeLvdlLb9XuLH3ide78xP40K4tsiflU7vpiJx98iYlcjr7in8aHsWwYZUUi0QbXUnNZPM0qbvfSTmfl+dKgLPWWJBYMhzBkcpB1BB58iKpH20bIK3lxABjhVGygTGTeRzEeFXoYLEfeH0/1qv/AGt7OZsK+ZKmDGUAg6mmNeVpgRfJQ+ExBtulxNUYMPAgzXofY1+3j8LbvKRmNfunQg15xViCT8RRFuntrE4dmOFZgGALoBIIHPh1kdRnWeLVOMumaXfDTpouJsI6ubTCC5Cr0M5SPCifGbGsjsi4HDZACzpAEDzNQW5u8i4xVNx7ZdDlHDIMQYzBFEoHaEFiDGgGg8fE+NHp9OsLbT7K1OpllpNcopj2i7um3dW7h1PEpN1mM8RcspGXIBUHxon9quKnZIYiDde1l8CR6EUdPgw5LMJBn5iPpVWe2Ta1s2LOGUniW6WI/hXiWfDvZDrBrQ6SbM120iqbLgMCBmJI8/KtGPe+FbunMU93f2ct/FYe0xZRdv2rbFYmHuKhInQweYrI482aIzaVCwWLYPDEnPXzFGO7ftNx+GuDjf8AaEEdy6c4/hcCVMeBqA3p2D+x4q5hi6syZqy/aU5gkcm6ioy0M8/1zoYxphSakkegtj7/AOC2sjYS9ba09xCCjwVMDPhcakcpCnLShPc/cq4uOY5Gzh24uMjJzBKLI5zBMdDVYYXGNZupdT3rbBx6GY8iJHqa9H7ubRW5at3bMdncUOq8o+0vgQfpTHjT59gFkcVSPO+/z3f26/2zFn4tT92BAA5KBlFDBNWB7abIG0ONdLlsT/MrOpHwCn1qvqjAC3Y13itRrFOMO0QRrURu9egx1y/KpRRDHzqkMRK4ZS5zzgMT5BGk+mvpXHEx26rzCT5e98esZZc86ebKJmRqAxA6wjGPUTUThcStzFuRmvujyAj6+H5Vu0vzIy5+mWj7Hcda7G6jgBxcktzIYCCT0kEVYmKlBxQHWNOceB51S24d3scfbByW6TbM6HiHEsjnLgCfHTnVu4i6bQKkSnLqP8VephWSwMMriUhvrcDY/EkAgFlyOo/dpQvilkef0oo38b/f75Gh4D/6a0OOvhWVmgif9lr1b5UqkopVW1Es9K429wNbY6F1Sf5jwD5kVz3o2cMRhrqRMqYrnvZils4W7cIyReMxrCsrGDyaAQPGKkrd8MP5h6QR/mmPqwDzNjdhhRbuCeEu1i6fuOD3SfBgQajMM9zCYiPtI2YmNNCG5edXZvFsm3hr1w3kLYLGKFvkf/KuA8K3T0UzBblA6VC7V3Be9CPw9vaEW70fu8Ta5K8e7cGnjM88lOHqh6n7hFujgMNjLa3msW7jc2ZF4pGoJjMjyowSwE7igLPICIHlVRbsbs7Qw2IhO1tSR3gwZSo5MDlcA5HI1brMV4eJgzFQCQIGXOOUzTk2+xUuzuwgfKvLG+GPOIx+IczHaMqidFU8I8tJ9TXp7GP3fwry3vC1v9svm20qbjEHkSTJjqOKY8KDJ0ioDFvM/r0rtsvEG3iLTqP/AAnW5l/Cwb8K5OZ0Io09ke6lvH4srechbSi6QkS0OsLJGQMZxnSWxhd2ytyrD4DsMSgdr/728/2u0YTxBtQVGQ8BXnneHAHC4q9hnMtacqCftDUHzINeuBVA/wDtEbCKYi1i1928vZt4OkkH1U/2UPRafuVfcf5VZfsc3lClsG595u1syftR30HmBI8QaqYXjW2HxTI6uphkYMpGoIMgjxkUxSoFlqe3G0rdi41BPwYAeuaiqkom3n2+cWikvpmUiIPP0oZqpVfBS6JLZ2kgwVOfSNfTnU/OYPWhTC3IMH3TkfKiHAtNsDmpihQ2PRN4fEcCcfQkfFGX8aH93bxFyTMkk8+cz+vOpXFicJdHr8qgdlZODl+v8/St2m+ZMz5uYsOO1KnjTVSGEZ5ghuWpkfHqYq9O1F60GH2lVvQgGfnXn4XZAnyz05CJP8LR5GNIq5dz8Z2mAsPnKqbZ8eFiv4Vo1keFIyaZ03Eq/f7DcOPujqlo/FAPwoYuJFGntFE44NHvWUPwa4v/AE0I4kdKwm0Zx+v0aVZ4KVQov7fu3xYK+P8Ay3HhmpzPgNak8LjbVyTZdHX+EjIcgRqMqb7UZHR7bnuupQ+TAqfrQfsV7lslTbVWQxxlokdRJyB1psY2hcnTLDIBEEAjMeh5RWiBUWFWBoByGuXlUHY2yQO/wv8AyTP0itrmO7QGAy6ax+BqthdjzHbRC5AcR6DQeJNcAzEaZn9elc8PYUQVzM6n50tqbRWwkxxO3urzY9T0WiS9EQgt/wDbpwuFuMM34YUDlxd0E9Ymf0a8416A25sRr2AxRuniu3Qbh8OASqr4AfU1QNqZypGbsZDozJHL5V6U9jO6WGw2HGLs3HutiUGbqF4QNU4QTnxTnXnmwxRlaA0EHhbNWgzwkcwYg+des9ycXavYHD3LFtbVtrYItqIVeRA9azhtE3Vce1++l/DthOHiYgueq8ALzPKAJPoOdHm0sTwIzAgQCc+Xj6VXO8WGFnA4rE3DNy8vZLJ0VyAQPEiST+VEivU8+Y3ZzW8+WtMqJtsDitnhoZNUWxTWKVZqFDjBAEkEgSOdSmAuFTwmM86Y7MsBjn5frpXa/a7JgQsQef6iqDXASok4e8vUfUUOYEkQaJdnNNtvGPxFC1lYYjoSPgYrbp3TQrIgjw97KR8R6jl5/XxqyfZvtxFsXLTGO/xr6qAfWVqsMEvEv6+s9I/WhHubZV7xttlxIxU85WDl1y4j5Ka6OZbsZihxkJj2guGvWWUzNt1J/ldSP+c0J3lmibefDwLc6qzL8QD8O7Q5iViuWbGNBbalXO5egnz/AFypVYJeeN2gELObVwhRJZo4emQGc+lB1nEM917ztbBuNIESY6COgq1MRsq3cHAyAqORzn8vWoS9uQisDZIXqpUkfGZo45YorayGwt4tzgenEfTPhqXwdgE5THnJNMsXsnFWzCWrfD94Euf6IBFcn2djs442DCMoXh0z4ZM86vcn6l0PMZjkT3CIXmfdHUz9ryHSm+wcN2957rmeGOEGeIyPfM/Z5COhqC2kl2yQqYS/eaRoj8JOUDjg5cyeQHWpm3iMQjJcuBAyLHCiMIXUrJJ4o9JHLIUjLqIQrkbjwSnyid28nDYc/dRj/aTXnvc7cDG7Qt9pYtqLcxx3G4VJGvDlLR10q895tsI+AxLoYKWXkE5qShjzBBkHQihr2D7yo2E/ZbndewxK9GRzxfEMSP6aGbvoqKaIA+xDGhZ7bDkxPDLz5cURVq+zPZ97D7Pt2MQvDctF0iQcgxjPnkdaKppntLHLZtvcc5IpP68yYpIVgTb3FtWsaLv7TibgB4zauXOK2pMkeJ1MA6ZdBQt7Y9uC5dTDIe5ZXiaObtMD/hX/AJqNMPtZOwu4guCFVrjmegJ/CK8/bW2txFrjmblwlyPE55+A09KJdFepyxOJUKZOunWh1znUwmysTdtG+ti66GZuLbcoANe8BAAqHihuy2jEVLbAwYuMSRIXrp+ophgsI911t2lLu54VVQSSTyA51Yqbq38DaHbWXScy5A4ZPiCQPAHpRJERGGwqjJV9AAag9rL3W8KI7tCu28RnAqNBWS+79+bD/wAMfWoRl/eP5t+NPN37sWrw592mRbvt5n6/nWjA+hUyS2XiI8P8/DkTRDsq4UvWnBj94ufKGPAfLJ49R1FB2HaDUzgsZEH7SkMPMGR88/j1MdSEk4NGTJFqSZaG+mGJw5uEd626Ex0J4D8mJ9KBsS1WRtTFpi8FdKd0vaJKNlBgNl6iqwLyuXMfhXLfZq7I8tOdKtwv6msVCj1ELkZD1NdVun08cv8AWq8u+0pbV98PiLIwzIY4i3aLmARLAAIYIkQYnWivZOLF3vLdtvOhDg5a6TS+GrDcWvQnUeTXaKZjEomUgnwpHaA5ULi30VY7uEAEkwAJJ8KGtrbSaOLhJSMx4azFa76Y8/sbgZdo1u1lrD3FQx0ME1AYu64djabiz90kj0mD9Kw6ubjSOhosSn5mK3ZtwxXhuWmBDW25yxaOImCJaQpiD50EYJbGB2vbW1xraxAZCjpw9mzEQA0w68WnSeeVEW2NoLwkvbKtHvDLPxIkH1oI2ntTFXke3aXjhl4HYCQAQwZYMI4Ya9OmdJwZJbvsas+CGy/Utu5vZm9iwRNo8DNmTxRJCjSBpPWelR+1TexVi5ZuXIW4rKSRJQ6q40zDQYkAiRlQjubi/wB1eItlcQrdo6HNnEywTqYkjxyoq/aB2iLKm3iV7hnKQCSPHiUhvQ1WSc97aZMeHHsporjbG7eLwSXUD9thuz7S4w7kqrKCjLJgyQYBzAOeVCWw9lHaGNCKAiM3E5GQRAcz5xp1Jq48Jb47d7DYleM2rhS2zZi4qhGBI58PGoPWoTYOxTs/tDdtqqYuHtgMS4RTOkSIYg+op61D2tPszy0kd6a6Cfb+2UwCWbFlO8VC2kUZwIUR16f613xm6eFxnexNhOLU8Pdfrmy6UwwG27IuA3+FuyUizcGebSDP3TAqB3i3ixFy4BZUCypzUNLN4k5fAVmjfzXybni3LbXHuEG7G6GF2ffuPaLEvkrMRKr90GPnzo6weMW8r2rgDAqQQeYORBqqP/elgoNxezC83yH+fKoge0S2jMwYkcDRA7zE5RGi+p/zpwOTnb6MWphCMK9SO3vw37Lib1gNIttkf4SAyz/wsB5g0BYy7xMadbS2tcv3Lly4ZZzJ6DkAPCAB6VHVtk/Y53oPtn4zgVhAMkGeeunlXLDtLGedNwcq7YRoajxPzJFS6HAyPT1p5baRnqNMvTx/XpOr4bmo+f4RW9rC6z+X58/1yrpwjJMzylFlwbu2xf2fYuLBYIUYdeElCD4wJ9arwjhZl04GKwdcjFGHsvwDHC3GR81ucJXlmqnMaNM+By1NQW9+FKYx2IjtVDkcuIfu2A8IVWn+OsOTiTHRfBCG2OppVoX8KxQkLL2hug91muZM7ks54lMsczzyEk5chFQl72eYgMLlm2yupkMhAIPUEGQagv8AbNznw/AVr/tZ/up/Sv5Vzajd2zpqc6qkG/Z7bVf/AA2b+I21Lf2kD5Vwu47bwECw38wsDi+tCS7YcfZX+kflXa3t+4NAPTKmeI/9mL2ftX5CXF7V2zctm2+BZmyZXCMhDKwZWiSDBA86k0v4u4s39mXix1A7MqPESwP6FB6704hfcuOn8txx8pg06TfvHj/6l/UIf+mgybZ/NyHjlPH8qSO+27GMu3FS1g7oUjNGYEnyTjMDrHhXB9i40QpwtwCc+FY+lYxG+2MuLwvebzWFb+pQCPjWcPvvjEHCt+5A6sSfiZNDshVJjPHyXbSN8HsXGWrouWrVwtbOUqSCNeEgHKpbCPjER0v4S5cLtx23tqVFti0yRqFBz0OTEUyw/tDxaCFZBzJ4FkkmSSdSac2vaZip7xQjwQTVRwwXr+C3qcj7iiRexevYjtrCXbN/CWmHDezs3WLAMqJPRZlczCzpQ/tbBXb0G+LxuiSCt1lRSTnw2yjBRpoRpU2vtIYjvcfpwR8OGt19oa8+P4J/2UUsKaVSoXHUSTdx7APHbOu/evT425+YEn1rnbw98ZBnB6lD+X41ZA9oi82ufBP+2t13/tffb+hfyqvh/wB34GrWtKtn5Ku2tulirkM11WHIMSseh51HHcXG/ZtFvBcyfKKuO3vvhwfeAn/yl/KsHenCMZPZE9TYSnRhNfUv4Ms5wk72P+SisXu9irUm5h7yAalrbgfEiuu62yBicXZsXGFtbjwzllHCoBZjJymAYB1MCrvv7xYUKOFEcl1XuqU4QSAWlTyB0omGy7ZyKmOnHc/7qPkS1Gujzdvlsi1hMXcsWL3bqkS8AZkSQIYho61Dpkav7e/Ztkh0a3xLKwC7ZESZUmeH01qv7+7uGJ0dZPUEfSaVPUxxS2sfh0cssXKLBHD7QjXT/Ecx+vgQ8XHgiCP1qfP9eMyt/dS19m4fUR+dczuZcAlHU/8AEAfhW3F/k49Nisn+Nyd0Fvsu3gs4db9u6wQuysnER3jBUgaQRl8ac792r99FudmpVJIZJPdOon5+lB2z9g3EPFesi6q5cBZgOR4uJQYiNKkWxmFQZYN08bGL+qMNaKefFJtpiPh8sOGgb/aPEfr1pVJtcwZM9ni/jb/7qVBuXuitsvY0vWirFWEFSVI6EGDWkVa3tc3Sj/fLI/8A2qB/d6c/8VVVc6Sp0dGElJWKsisVsKGwjIrIrFZqEFSmsUqsEyDSmsClNWQ2mszXPirM0RDoKyTXPirM1CmbUprWkKhB5hj3WA1iR5xV9YBw9q24zDorT5gGqBwTQ3nRpsnffEWrdm0q2ylsKmYPEQDGs5ZUzH2JzLhBRisWoxVuy6cYxTta8uG2bnF/b855UH7y7GbD3XABKwHUnmvPzIqX3ox4sY7COwPcGIcDqxt9kB4CTr4UP7V2i9652jE8XLoB0HSsWunG69TfoISVNdMjjc7wOoGZqdRbZXiWTOeVQtpOJokCeulTGD3efVnAGsLP1rLiuXSN+Wl2yF2iRIjkfhTO7iXOrE/zHi/5pqX29hOBwMyIyJ1qBxdxUEswUcp56fnRRxzeTZFcgvJCMN0nwam5/Cv9K0qZHaNn/wC4Pg35Uq1/B6j2/KM3xuD3/B6txNgOpVhIIg152323aOBxBSP3bSbZ5R930+nlXo+h7fXdxcbh2tnJhmh6NyNbMkbRyMU9rPOMVkU4xeFa27I4hlMEeP5VwisptMVik1azVkM1mtJrM1ZRtSrXirPFUKsVZrWa2BqyGayKVak1CrNjWBWJrIqyG9p4Iqe2HZ7TEWk+9etj0Z0mh0mi7cZOLG2Og4n/AKbb/iRRR7AycxO+/wDcL460CI4bUkfzMx/CmQsznXbfJ+LaVz+FLa/2T+Na4bz+NcrWu8rOvpVWKJoLMVJYDaLWxB7y9DqPWmxcEwK0A18BP0UfNhSdOpPIlH1GahxjByl6Hbb+1EdRlpzPvT0UDWq63rBcqy+6qcJGUjvMZI6GdeoI5VYbYJQDdOcKSD0Ay+LEE1Ut7FMbhaSDP6FemWBY+V2+2eZlqJZe+kNJpVI9oeif0ilReGxe9H//2Q=="/>
          <p:cNvSpPr>
            <a:spLocks noChangeAspect="1" noChangeArrowheads="1"/>
          </p:cNvSpPr>
          <p:nvPr/>
        </p:nvSpPr>
        <p:spPr bwMode="auto">
          <a:xfrm>
            <a:off x="155575" y="-1371600"/>
            <a:ext cx="2314575" cy="28575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3" cstate="print"/>
          <a:stretch>
            <a:fillRect/>
          </a:stretch>
        </p:blipFill>
        <p:spPr>
          <a:xfrm>
            <a:off x="-13527" y="3240046"/>
            <a:ext cx="2751878" cy="3627475"/>
          </a:xfrm>
          <a:prstGeom prst="rect">
            <a:avLst/>
          </a:prstGeom>
        </p:spPr>
      </p:pic>
      <p:sp>
        <p:nvSpPr>
          <p:cNvPr id="13" name="Rectangle 12"/>
          <p:cNvSpPr/>
          <p:nvPr/>
        </p:nvSpPr>
        <p:spPr>
          <a:xfrm>
            <a:off x="1568624" y="0"/>
            <a:ext cx="1169726" cy="3240046"/>
          </a:xfrm>
          <a:prstGeom prst="rect">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5533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809728" y="500042"/>
            <a:ext cx="6251387" cy="868363"/>
          </a:xfrm>
        </p:spPr>
        <p:txBody>
          <a:bodyPr anchorCtr="1"/>
          <a:lstStyle/>
          <a:p>
            <a:pPr algn="l" eaLnBrk="1" hangingPunct="1">
              <a:buFont typeface="Monotype Sorts" charset="2"/>
              <a:buChar char="­"/>
              <a:defRPr/>
            </a:pPr>
            <a:r>
              <a:rPr lang="en-US" sz="3600" b="1" dirty="0">
                <a:effectLst>
                  <a:outerShdw blurRad="38100" dist="38100" dir="2700000" algn="tl">
                    <a:srgbClr val="C0C0C0"/>
                  </a:outerShdw>
                </a:effectLst>
              </a:rPr>
              <a:t> </a:t>
            </a:r>
            <a:r>
              <a:rPr lang="en-US" sz="3600" b="1" dirty="0" err="1">
                <a:effectLst>
                  <a:outerShdw blurRad="38100" dist="38100" dir="2700000" algn="tl">
                    <a:srgbClr val="C0C0C0"/>
                  </a:outerShdw>
                </a:effectLst>
              </a:rPr>
              <a:t>Pelaksanaan</a:t>
            </a:r>
            <a:r>
              <a:rPr lang="en-US" sz="3600" b="1" dirty="0">
                <a:effectLst>
                  <a:outerShdw blurRad="38100" dist="38100" dir="2700000" algn="tl">
                    <a:srgbClr val="C0C0C0"/>
                  </a:outerShdw>
                </a:effectLst>
              </a:rPr>
              <a:t> Audit</a:t>
            </a:r>
          </a:p>
        </p:txBody>
      </p:sp>
      <p:sp>
        <p:nvSpPr>
          <p:cNvPr id="81923" name="Rectangle 3"/>
          <p:cNvSpPr>
            <a:spLocks noGrp="1" noChangeArrowheads="1"/>
          </p:cNvSpPr>
          <p:nvPr>
            <p:ph type="body" sz="half" idx="1"/>
          </p:nvPr>
        </p:nvSpPr>
        <p:spPr>
          <a:xfrm>
            <a:off x="2952736" y="1857364"/>
            <a:ext cx="6822912" cy="4392612"/>
          </a:xfrm>
          <a:noFill/>
        </p:spPr>
        <p:txBody>
          <a:bodyPr/>
          <a:lstStyle/>
          <a:p>
            <a:pPr eaLnBrk="1" hangingPunct="1">
              <a:lnSpc>
                <a:spcPct val="130000"/>
              </a:lnSpc>
              <a:buFont typeface="Wingdings" pitchFamily="2" charset="2"/>
              <a:buNone/>
            </a:pPr>
            <a:r>
              <a:rPr lang="en-US" sz="2100" b="1" dirty="0" err="1"/>
              <a:t>Proses</a:t>
            </a:r>
            <a:r>
              <a:rPr lang="en-US" sz="2100" b="1" dirty="0"/>
              <a:t> audit </a:t>
            </a:r>
            <a:r>
              <a:rPr lang="en-US" sz="2100" b="1" dirty="0" err="1"/>
              <a:t>dilakukan</a:t>
            </a:r>
            <a:r>
              <a:rPr lang="en-US" sz="2100" b="1" dirty="0"/>
              <a:t> </a:t>
            </a:r>
            <a:r>
              <a:rPr lang="en-US" sz="2100" b="1" dirty="0" err="1"/>
              <a:t>dalam</a:t>
            </a:r>
            <a:r>
              <a:rPr lang="en-US" sz="2100" b="1" dirty="0"/>
              <a:t> </a:t>
            </a:r>
            <a:r>
              <a:rPr lang="en-US" sz="2100" b="1" dirty="0" err="1"/>
              <a:t>usaha</a:t>
            </a:r>
            <a:r>
              <a:rPr lang="en-US" sz="2100" b="1" dirty="0"/>
              <a:t> </a:t>
            </a:r>
            <a:r>
              <a:rPr lang="en-US" sz="2100" b="1" dirty="0" err="1"/>
              <a:t>untuk</a:t>
            </a:r>
            <a:r>
              <a:rPr lang="en-US" sz="2100" b="1" dirty="0"/>
              <a:t> </a:t>
            </a:r>
            <a:r>
              <a:rPr lang="en-US" sz="2100" b="1" dirty="0" err="1"/>
              <a:t>memeriksa</a:t>
            </a:r>
            <a:r>
              <a:rPr lang="en-US" sz="2100" b="1" dirty="0"/>
              <a:t> </a:t>
            </a:r>
          </a:p>
          <a:p>
            <a:pPr eaLnBrk="1" hangingPunct="1">
              <a:lnSpc>
                <a:spcPct val="130000"/>
              </a:lnSpc>
              <a:buFont typeface="Wingdings" pitchFamily="2" charset="2"/>
              <a:buNone/>
            </a:pPr>
            <a:r>
              <a:rPr lang="en-US" sz="2100" b="1" dirty="0"/>
              <a:t>Conformity, Nonconformity </a:t>
            </a:r>
            <a:r>
              <a:rPr lang="en-US" sz="2100" b="1" dirty="0" err="1"/>
              <a:t>dan</a:t>
            </a:r>
            <a:r>
              <a:rPr lang="en-US" sz="2100" b="1" dirty="0"/>
              <a:t> improvement opportunity</a:t>
            </a:r>
          </a:p>
          <a:p>
            <a:pPr eaLnBrk="1" hangingPunct="1">
              <a:lnSpc>
                <a:spcPct val="130000"/>
              </a:lnSpc>
              <a:buFont typeface="Wingdings" pitchFamily="2" charset="2"/>
              <a:buNone/>
            </a:pPr>
            <a:r>
              <a:rPr lang="en-US" sz="2100" b="1" dirty="0" err="1"/>
              <a:t>dengan</a:t>
            </a:r>
            <a:r>
              <a:rPr lang="en-US" sz="2100" b="1" dirty="0"/>
              <a:t> </a:t>
            </a:r>
            <a:r>
              <a:rPr lang="en-US" sz="2100" b="1" dirty="0" err="1"/>
              <a:t>didukung</a:t>
            </a:r>
            <a:r>
              <a:rPr lang="en-US" sz="2100" b="1" dirty="0"/>
              <a:t> </a:t>
            </a:r>
            <a:r>
              <a:rPr lang="en-US" sz="2100" b="1" dirty="0" err="1"/>
              <a:t>oleh</a:t>
            </a:r>
            <a:r>
              <a:rPr lang="en-US" sz="2100" b="1" dirty="0"/>
              <a:t> </a:t>
            </a:r>
            <a:r>
              <a:rPr lang="en-US" sz="2100" b="1" dirty="0" err="1"/>
              <a:t>bukti-bukti</a:t>
            </a:r>
            <a:r>
              <a:rPr lang="en-US" sz="2100" b="1" dirty="0"/>
              <a:t> objective</a:t>
            </a:r>
          </a:p>
          <a:p>
            <a:pPr eaLnBrk="1" hangingPunct="1">
              <a:lnSpc>
                <a:spcPct val="130000"/>
              </a:lnSpc>
              <a:buFont typeface="Wingdings" pitchFamily="2" charset="2"/>
              <a:buNone/>
            </a:pPr>
            <a:r>
              <a:rPr lang="en-US" sz="1600" dirty="0"/>
              <a:t> </a:t>
            </a:r>
            <a:r>
              <a:rPr lang="en-US" sz="1600" dirty="0" err="1"/>
              <a:t>dengan</a:t>
            </a:r>
            <a:r>
              <a:rPr lang="en-US" sz="1600" dirty="0"/>
              <a:t> </a:t>
            </a:r>
            <a:r>
              <a:rPr lang="en-US" sz="1600" dirty="0" err="1"/>
              <a:t>cara</a:t>
            </a:r>
            <a:r>
              <a:rPr lang="en-US" sz="1600" dirty="0"/>
              <a:t> </a:t>
            </a:r>
            <a:r>
              <a:rPr lang="en-US" sz="1600" dirty="0" err="1"/>
              <a:t>a.l</a:t>
            </a:r>
            <a:r>
              <a:rPr lang="en-US" sz="1600" dirty="0"/>
              <a:t>:</a:t>
            </a:r>
          </a:p>
          <a:p>
            <a:pPr eaLnBrk="1" hangingPunct="1">
              <a:lnSpc>
                <a:spcPct val="30000"/>
              </a:lnSpc>
              <a:buFont typeface="Wingdings" pitchFamily="2" charset="2"/>
              <a:buNone/>
            </a:pPr>
            <a:endParaRPr lang="en-US" sz="1600" dirty="0"/>
          </a:p>
          <a:p>
            <a:pPr lvl="1" eaLnBrk="1" hangingPunct="1">
              <a:lnSpc>
                <a:spcPct val="130000"/>
              </a:lnSpc>
            </a:pPr>
            <a:r>
              <a:rPr lang="en-US" sz="1600" dirty="0" err="1"/>
              <a:t>mewawancarai</a:t>
            </a:r>
            <a:r>
              <a:rPr lang="en-US" sz="1600" dirty="0"/>
              <a:t> </a:t>
            </a:r>
            <a:r>
              <a:rPr lang="en-US" sz="1600" dirty="0" err="1"/>
              <a:t>personil</a:t>
            </a:r>
            <a:r>
              <a:rPr lang="en-US" sz="1600" dirty="0"/>
              <a:t> yang </a:t>
            </a:r>
            <a:r>
              <a:rPr lang="en-US" sz="1600" dirty="0" err="1"/>
              <a:t>bertanggung</a:t>
            </a:r>
            <a:r>
              <a:rPr lang="en-US" sz="1600" dirty="0"/>
              <a:t> </a:t>
            </a:r>
            <a:r>
              <a:rPr lang="en-US" sz="1600" dirty="0" err="1"/>
              <a:t>jawab</a:t>
            </a:r>
            <a:r>
              <a:rPr lang="en-US" sz="1600" dirty="0"/>
              <a:t> </a:t>
            </a:r>
            <a:r>
              <a:rPr lang="en-US" sz="1600" dirty="0" err="1"/>
              <a:t>dan</a:t>
            </a:r>
            <a:r>
              <a:rPr lang="en-US" sz="1600" dirty="0"/>
              <a:t> </a:t>
            </a:r>
            <a:r>
              <a:rPr lang="en-US" sz="1600" dirty="0" err="1"/>
              <a:t>pelaksana</a:t>
            </a:r>
            <a:r>
              <a:rPr lang="en-US" sz="1600" dirty="0"/>
              <a:t> </a:t>
            </a:r>
            <a:r>
              <a:rPr lang="en-US" sz="1600" dirty="0" err="1"/>
              <a:t>langsung</a:t>
            </a:r>
            <a:r>
              <a:rPr lang="en-US" sz="1600" dirty="0"/>
              <a:t>  </a:t>
            </a:r>
            <a:r>
              <a:rPr lang="en-US" sz="1600" dirty="0" err="1"/>
              <a:t>operasi</a:t>
            </a:r>
            <a:r>
              <a:rPr lang="en-US" sz="1600" dirty="0"/>
              <a:t> </a:t>
            </a:r>
            <a:r>
              <a:rPr lang="en-US" sz="1600" dirty="0" err="1"/>
              <a:t>tersebut</a:t>
            </a:r>
            <a:r>
              <a:rPr lang="en-US" sz="1600" dirty="0"/>
              <a:t> </a:t>
            </a:r>
          </a:p>
          <a:p>
            <a:pPr lvl="1" eaLnBrk="1" hangingPunct="1">
              <a:lnSpc>
                <a:spcPct val="130000"/>
              </a:lnSpc>
            </a:pPr>
            <a:r>
              <a:rPr lang="en-US" sz="1600" dirty="0" err="1"/>
              <a:t>mengobservasi</a:t>
            </a:r>
            <a:r>
              <a:rPr lang="en-US" sz="1600" dirty="0"/>
              <a:t> </a:t>
            </a:r>
            <a:r>
              <a:rPr lang="en-US" sz="1600" dirty="0" err="1"/>
              <a:t>praktek</a:t>
            </a:r>
            <a:r>
              <a:rPr lang="en-US" sz="1600" dirty="0"/>
              <a:t> </a:t>
            </a:r>
            <a:r>
              <a:rPr lang="en-US" sz="1600" dirty="0" err="1"/>
              <a:t>operasi</a:t>
            </a:r>
            <a:r>
              <a:rPr lang="en-US" sz="1600" dirty="0"/>
              <a:t> </a:t>
            </a:r>
            <a:r>
              <a:rPr lang="en-US" sz="1600" dirty="0" err="1"/>
              <a:t>terhadap</a:t>
            </a:r>
            <a:r>
              <a:rPr lang="en-US" sz="1600" dirty="0"/>
              <a:t> </a:t>
            </a:r>
            <a:r>
              <a:rPr lang="en-US" sz="1600" dirty="0" err="1"/>
              <a:t>dokumen</a:t>
            </a:r>
            <a:endParaRPr lang="en-US" sz="1600" dirty="0"/>
          </a:p>
          <a:p>
            <a:pPr lvl="1" eaLnBrk="1" hangingPunct="1">
              <a:lnSpc>
                <a:spcPct val="130000"/>
              </a:lnSpc>
            </a:pPr>
            <a:r>
              <a:rPr lang="en-US" sz="1600" dirty="0" err="1"/>
              <a:t>memeriksa</a:t>
            </a:r>
            <a:r>
              <a:rPr lang="en-US" sz="1600" dirty="0"/>
              <a:t> </a:t>
            </a:r>
            <a:r>
              <a:rPr lang="en-US" sz="1600" dirty="0" err="1"/>
              <a:t>bukti</a:t>
            </a:r>
            <a:r>
              <a:rPr lang="en-US" sz="1600" dirty="0"/>
              <a:t> </a:t>
            </a:r>
            <a:r>
              <a:rPr lang="en-US" sz="1600" dirty="0" err="1"/>
              <a:t>dokumentasi</a:t>
            </a:r>
            <a:r>
              <a:rPr lang="en-US" sz="1600" dirty="0"/>
              <a:t> </a:t>
            </a:r>
            <a:r>
              <a:rPr lang="en-US" sz="1600" dirty="0" err="1"/>
              <a:t>seperti</a:t>
            </a:r>
            <a:r>
              <a:rPr lang="en-US" sz="1600" dirty="0"/>
              <a:t> </a:t>
            </a:r>
            <a:r>
              <a:rPr lang="en-US" sz="1600" dirty="0" err="1"/>
              <a:t>prosedur</a:t>
            </a:r>
            <a:r>
              <a:rPr lang="en-US" sz="1600" dirty="0"/>
              <a:t>, </a:t>
            </a:r>
            <a:r>
              <a:rPr lang="en-US" sz="1600" dirty="0" err="1"/>
              <a:t>perencanaan</a:t>
            </a:r>
            <a:r>
              <a:rPr lang="en-US" sz="1600" dirty="0"/>
              <a:t>, </a:t>
            </a:r>
            <a:r>
              <a:rPr lang="en-US" sz="1600" dirty="0" err="1"/>
              <a:t>spesifikasi</a:t>
            </a:r>
            <a:r>
              <a:rPr lang="en-US" sz="1600" dirty="0"/>
              <a:t> </a:t>
            </a:r>
            <a:r>
              <a:rPr lang="en-US" sz="1600" dirty="0" err="1"/>
              <a:t>dan</a:t>
            </a:r>
            <a:r>
              <a:rPr lang="en-US" sz="1600" dirty="0"/>
              <a:t> </a:t>
            </a:r>
            <a:r>
              <a:rPr lang="en-US" sz="1600" dirty="0" err="1"/>
              <a:t>catatan</a:t>
            </a:r>
            <a:endParaRPr lang="en-US" sz="1400" dirty="0"/>
          </a:p>
        </p:txBody>
      </p:sp>
      <p:sp>
        <p:nvSpPr>
          <p:cNvPr id="9" name="Slide Number Placeholder 8"/>
          <p:cNvSpPr>
            <a:spLocks noGrp="1"/>
          </p:cNvSpPr>
          <p:nvPr>
            <p:ph type="sldNum" sz="quarter" idx="11"/>
          </p:nvPr>
        </p:nvSpPr>
        <p:spPr/>
        <p:txBody>
          <a:bodyPr/>
          <a:lstStyle/>
          <a:p>
            <a:pPr>
              <a:defRPr/>
            </a:pPr>
            <a:fld id="{05AFAB11-F620-41BB-9FD1-51BD9D46CF74}" type="slidenum">
              <a:rPr lang="id-ID" smtClean="0"/>
              <a:pPr>
                <a:defRPr/>
              </a:pPr>
              <a:t>75</a:t>
            </a:fld>
            <a:endParaRPr lang="id-ID"/>
          </a:p>
        </p:txBody>
      </p:sp>
      <p:sp>
        <p:nvSpPr>
          <p:cNvPr id="7" name="Rectangle 6"/>
          <p:cNvSpPr/>
          <p:nvPr/>
        </p:nvSpPr>
        <p:spPr>
          <a:xfrm>
            <a:off x="0" y="0"/>
            <a:ext cx="1541528" cy="324004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626" name="AutoShape 2" descr="data:image/jpeg;base64,/9j/4AAQSkZJRgABAQAAAQABAAD/2wCEAAkGBxQSEhUUEhQWFhUVGBwXGBcXGBcfFxwdHRgXFx4aHBgeHCggGBolHBcfITIkJSkrLy4uFx8zODMsNygtLiwBCgoKDg0OGxAQGywkHyQsLCwsLCwsLCwsLCwsLCwsLCwsLCwsLCwsLCwsLCwsLCwsLCwsLCwsLCwsLCwsLCwsLP/AABEIAPAAwgMBIgACEQEDEQH/xAAcAAABBAMBAAAAAAAAAAAAAAAGAAQFBwECAwj/xABJEAACAQIDBQUFBQcBBgMJAAABAhEAAwQhMQUGEkFREyJhcYEHMpGhsUJSwdHwFCNicpKi4fEVJIKywtIzY6MIFhdDRFNUc4P/xAAaAQACAwEBAAAAAAAAAAAAAAACAwABBAUG/8QALBEAAgIBBAAEBQQDAAAAAAAAAAECEQMEEiExEyJBURQyQmGhI2KR8AVScf/aAAwDAQACEQMRAD8AvGlSpVCCpUqVQgqVKlUIKlSpVCCpUqVQgqVKlUIKlSpVCCpUqwWjWoQzSrVXB0IPlW1QgqVKlUIKlSpVCCrS4K3rV6hGNCtKtzWKsGh3SpUqoIVKlSqEFSpVEb17QuYfC3b1oKzoJAaY1z0qEJaazVBYnf3GOSS8eAyHwFddm734pmILzP61JotpC+KVCvs9xpuWXkyQ/WTmAaKaEhmlWKVQhmsE1gtTTGXwAc/OrohnF4zhHdzP0oZ2jjw8yxrtjMV0OVCu2VbiDJqPeXkw/A1aRRnG457bSrGeRFTWw9+Z7t9SQMu0Uacu8KELeK4gR0kyeXgQMz0qGx+10QOCJ4VlgjHWe6okZEtGZ0AqpSS4CjGy39qb44eyvEbikCNPezmIXU6TQY3tkTtgvYqtoHO4zuZ5AQtshOskn8ap59pG43EFMZiSc/j0jL1Fcf8AaLK8hQeDPiyjPlBEaUNhUj1lsvaKYi0t20wZHEhlMg+tPK8u7vb6YmwCtq86EuXOhSSc+7ESRrFXV7Od87m0O0W7bVTbA7yEw0kjQ6aT61LBaDitLhrauN56so5E1iuBuUqgJKUqwagt5t6bOCUcZBuN7qTmfE5GB4xVN0EuSdmlNVFjvalfLAJbS2mcsZbTpnFNx7TsQr8TcLL92ABHnrVbkGoMuao/b9sPhry6zbYR6GoDdvfrDYpTJNp1zKPHxVhkR8612rvNh0LOL6FCokBgTIJ0HiD8qp5Ego4pSdFHnZ16Y7J58jThcLdw7obicJY5Axn6UXbR3vNwkWF4Rpxt73oOVCO2gWcMWBMZlm50Mczb5NE9MkuOy0fZtiQly92kAlAxM5ALM093i3xWOC3cFvMd77RHOBynrVXYTENaQsXDG5Gmgg8+o5x1itMVfAkavzOUz0nrGp0A60LnudIFYdnZNbT2k5eePPxJ/On+yN9cTZgEh1HImR8dRQXc/eIWX37evRl6z1B+Rrjbv8Kg/Sq2svjpoP8AbW/V6JHuMcmGoOvCfH61F2t7GuMG4j451B4TGI4KsJRxDjnH3h0YfhNDe0Dcwlwo8x9lho68mHnr8adjyXwxOXFXKLhwGML6a6EcjTx8MekZZTp8elVNs7fEoB3lmp7au9Fz9ntPMtdm5/8AzHdHlxEE+QXrTJOkKirZ329tW0jOisJg8RXMnKIHQA59SaFcQBwgFhmJPUiBAPISYmmeO2txkFiJzjLlry1zmmmGs3LxK9RGugB188qz3XLNKg3xE747FISEtrJGUgwPHlAFcWsFRnp+viKkMHu5dEgCSc/9fCm+N2fdtOUugrIkDOCI5GrjNPgk8Uly0RyIAQMoJy/I/nRhuJt58HjEIJ4GIS4s5Mpyg+IkMD4RzNCt2OHTIaHTP9fGnWHfQiZkQfEf6UYn7HqdMRWl25VcYf2mYVFAfj4wBxAKdYz+dYv+1fDDS3db0ofFig1p8j5SDwtSqvv/AIkA5jBYiD4Cs1XixJ8Nk9vyix959tLg8LdxDCeBe6sxxMclWfFiBXnK/te7euNcuHju3DJJyHjl90dPTxq0Pb3i2XDYe2PduXGZvHhUQPi0+gqkmvnJRq+sdOg86uTt0VBcWS/7SxeXbiC5kZRloIGVdLmOVjJ4s+QGnzrlsi4VbJQwjhI5GeXnT3EbvXFMpbDq2YmZA/Ogc0nTHRxylG0dMBiwCCGnwORj9fo0tsLIV1ghRwe6FK58/wA60GAeJewyjqpk/wCaYtiiuRhlMgHkR90+NLmoy6G43LG/MuDe3jQuRPoPzrbF4yeHuCCYqOuZHuCAef60rqtpoknM6T6UtTaZry4042iXxGJ4eEiO4gI6SRIy8z8q57Hw5uZ5xoAPec9J5Z6nwpptZ4Dfyr8Ioq9m+HDOzEe7AH41bnthZljDdOmTGx9zrmbuwEqVCgZQRBnr8qF9vbsXrIgAsoMyBVz4Y8q4Yq9bVwjGWP2QJaPIZgUEZy7DlGPRQrOLdsXJEoZIzzHMeBow2Lbw+Kt8N4cQCyhH3ZMr6H5NXff7dcWCbttZsXPeX7hPPyNBm7GJNtjbJyViNeRhT8oPmtPk+Ny7EqPO30DNtzdnjM2mfwJqN322KQ1g4a3FsqlgLOh4jBA55NH/AA11Gxbt14Enpy+dEmz9y2tFbzGShDRr4UPxE5LoY9Ljx87iEw+5NtRJALHU+edSuA3Wtr19MqnbbU5sCsrk5GteVcHLAbMS3koj6/Goze/d39otdwd5Rl50SWEI151udaJXHkXJ32ec8TgijMjqUYe8rD1kVMbmbt/tjv3mW1bEuVA4ieSLMgE+9JBiNDNWD7TNkG5YDqO8rASBnmfpWd2sC2Cwq96XuDtApUyZAlVzzatDzeWzPHAnMDr26B/aEtJckXMlZwARGRDRkSMtImRpVmbB3Ew2FAJXtbnN2A/tHIVFY/ZwuvmBIAYicwzAHrkYUV0WziLYAt4u6oHJuFx8WE/OkY80Yye8bqYSktuN8Bd2Q/QpUH9vjP8A8v8A9JKVaPi8f9Rh+En/AFjT2/NP7IoJmbhj+iD8YqmUcAu3kg8ufyq2Pb0/+84Wcgtu4f7kM/KqfttKCfvfU031ZUekHm52DDlXbQEwOVWngcOhXMVXm5LhbQYgkEnICTM8hRmm0bg9zDNlzZ0X5ZmsLtyOqklBJD3EYJSpUCqo9oOyhZPGpA4x3k5kffj6mrRt4lrlt2AhlGmv+tCmL2ffu8du3ZVFeDcvseJ7ngdCBGQE0UJU7AyRuNMrbY+OnumJ1Hn/AKVN4GyGOeZJ/U0Pbf2S2BxRtE8gykdDp8xRZutjhdvIFtsVgSwMAH8RV6iP1LorTT4cZdoY74oEdwNAqj4CPrU7uLtAWw3FiLVqc+G4DJ8jxCKgd5nDvcI0DifIEGpH2eW0uMvGoLCIJ8DVRf6fJSj+pwWpgsZ2iuJhkgGPHmKjbJv23KWcPaUNmbpJnzOUvPia77GyxF4EahR8qlmYiYWVHQ/hS4uhslTocvh+1w9y254i6FT5kRXnuzK3GnJgSCOpTI+RjL0q/sLihnFULt/Fg4m6yaG9cI8e9/g/GtOPlGbIqZam5+37SoiOhZ+bSPGjLHbw4VFKs/2cwM4BkZnQa15wOLZQSpORifA5j5/Wmt7abnVjLZt+X1+NXDdVIVkUW7ZeGH3gsFuz7wgxxFTwnybSnb33APBHmfy51We7D3b+FJtsC1tihDgkcJHEpieUkeMDpRluFbuKLyuZEgqOQ6wOQ8KzyW2VG2DuNiG2yHIvXgY5Eqij1Jz8qINk4w3M1WF69fKeVMsdsK21wXSi8eWfCOVTOz7MDOpywpVVjm4gYQwBB1B08q4vaDOrcJJQNw8gJEHwmMvKnPaZRXSxc1FEq6MzbQAbj3XvriL90965fI4eShAEAB8gPhUxtIcKmNaGt6MNeweKe3hWKB0GIt257h4iRcQDQEOOOf44qGwG+txmK347vvEiIp0tI3KzMtVxRP8AGep+NKmY2xb6UqZ4P2Eb/uCvtI3guYspcuhZClBwg6Eg0EYcggAmBOtF3tD2d2KWSNG4h6iDQSDkRQaV78SkzXq0seZqK4La9m3etshOasfPM0RX90TduBmv3YDBuGe7lygDMedVPuHts4fECT3XyPh0NXnY2kOGQJy5UrJHZM04p+LBUdcLaSyQq8gBE8vGu2IYWmgjunMHp5iohMahJBUi5/H3AZ6E6jymtHunjVJmJZ1EkAAd3vEAsSc+WnPM0rmjRs5sqz2m4sXtomBlbRLfrBb/AKqINgWmsbNtOgDXbiEqCQFUFmAZjqctBFBWJZsXizEceIvBV/4mCD5RRbvtZbBXUw2fDbsoAM8/eEnzg5+FacmNTUYv/v8ABzseVwlKSfLBzEkm26/aObHrzP0rlsPaTYZ0urmFPfH8Mj6U3w2KPaZ5zJ+Gv40/weGHfXUEH4VVVwwlJvlFkWtsBmt3FcNbcR2igmPBkBBOfj6VNXMbxKLNm6zu2RYJwKo5kAyWNVn7N7JGKNme6wIIOY8Gjn0MZx5VZ2D2jatyoSHXusvDmCPHSKXKGzro1Y80ZLntDHfTav7FhHKTxsOBDzlhHEfLM1TLRKAHQa1ZPtIBuYVm6GfDTSqvQkcJ9fw/CixKoiMq83JM7Ge2MQgukC23cckTAzEx1pb27Ft2W7TDP2lhueZ4G+4z6EnXqNCOvHY1+2uIQ3hNuQGPMA/a9NY51c2OXDWsNdPZo9rsz3dVIIyXyJ6dRToIRN0iqfZvtJ0vuOEtacQ5Gike6fwjxq1t3r47RgSO8cvLrVZYXEC2iqgCjoP1malsBj+LuaXAJtsdDzKkdaHNi+pDdNm+iRZd4q54Qx6GPw8aa2tqG3cFpjxTzGoBkDijIaHzioHZe0bvurZAZjm73OJR4i2EXjy5FsvGiFcGoSJ4iSGZjqSNPQaDpWd1Vo2Ti49jxr2dOcEpdlUanXyqNJgznyAHMk6AetFWwtnG0sv77Znw/hHXzosMHJ2Ys2RQRXftjPDiMIRqLdwT4FreXyquMeqtLQJiMtSKOfa3iePHKnK3aAPmxJ/KgTEPE11q4RzUyE7S8Mg2Q0yOlZri+OgkQ2WVKlkLh9rW7yJs4l247qFWDDhAEe93Z0I8zkKoi8n+lepd7dli5ZuJwhhcUry4pP1+vnXmvbWC7G4bbTIiZBBz6g6HrQvGoRW3obGbm/MR2GsktlqMx6VcW7WMfsl55Zg/gfwqs90B/vlhW0Zwh8myq2bWzjh7jW9V95D/AAnKPTSsuri9ikbdHKKbiS1nGW37rwPBoiliMTbFi8bAQi2CGKkZEj6waY3LUqWj3QT8qh9mThdmYprg72I/eoOZLEqFA5nIH1HSl6TEssuekO1eWWOHHqCnsy2elzauHttJCM1zxJQSvlnn6CjL267NIbD4nlBssf71+Zb40K+zwnBbaS3eILmbZPIMyhh+VXlvXhcLewly3jHVLJ1csAUI0YHkwOldOK8px5ye6zy4CQ4PQ/LIUQ4dteq/hUXtLCpbe4lu6LwVuFbqggXBkQyqdNc/EVKYZgvAWZZucRiRIz5+dY8y5N2F2iY3QUviUKZOrAg+Oo8x/mrF3v2dxWv2q0pDgfvUGURkXHkB8PKq73IcW8fbSfebhBOmeQ/5hV/fsQYKNCq5ZZ8/1BpkIqUKFzm4TsobfDHTZdJIIMMpPlnlyoKsQAAdA0+hiasD2r7q3MLde8AWsX+Y+w0e74KQoI8o6UB7OwrXXtp95lU9feg/Kk+Ht4H+L4nmCXEbjYhGRl71t041dRIEECHHjIIjrTG1t0IHwiM7KxjMQFKmcgc9eX4VbGI3us7J2fZF9S+INvhSyIBMZcTfdSQM/OJrz/isebmIN4gBnfjYDQEmTHhT1BJmaWZvgJFfuA09QSARquf6NMUzt5cqdYB8460wAN9g7VW6AhyukQqxJZvDrMTU/tDE3MNa7W5ZuRIUADvEnTLWCcp5VWQvtaupctmHQyp6HhYA+YmofaYu3L6M9647mGDl2LA5DIz3T5UOPQqb7GZNbJKmejd1dmuFF6+oW43uoMxbU+PNyNTymB4khNU57O95ca+IFpr/ABWLYljcHE56KrTPETzJIAHOrObbIAzUn+UifgYp0tO8boyeLvdlLb9XuLH3ide78xP40K4tsiflU7vpiJx98iYlcjr7in8aHsWwYZUUi0QbXUnNZPM0qbvfSTmfl+dKgLPWWJBYMhzBkcpB1BB58iKpH20bIK3lxABjhVGygTGTeRzEeFXoYLEfeH0/1qv/AGt7OZsK+ZKmDGUAg6mmNeVpgRfJQ+ExBtulxNUYMPAgzXofY1+3j8LbvKRmNfunQg15xViCT8RRFuntrE4dmOFZgGALoBIIHPh1kdRnWeLVOMumaXfDTpouJsI6ubTCC5Cr0M5SPCifGbGsjsi4HDZACzpAEDzNQW5u8i4xVNx7ZdDlHDIMQYzBFEoHaEFiDGgGg8fE+NHp9OsLbT7K1OpllpNcopj2i7um3dW7h1PEpN1mM8RcspGXIBUHxon9quKnZIYiDde1l8CR6EUdPgw5LMJBn5iPpVWe2Ta1s2LOGUniW6WI/hXiWfDvZDrBrQ6SbM120iqbLgMCBmJI8/KtGPe+FbunMU93f2ct/FYe0xZRdv2rbFYmHuKhInQweYrI482aIzaVCwWLYPDEnPXzFGO7ftNx+GuDjf8AaEEdy6c4/hcCVMeBqA3p2D+x4q5hi6syZqy/aU5gkcm6ioy0M8/1zoYxphSakkegtj7/AOC2sjYS9ba09xCCjwVMDPhcakcpCnLShPc/cq4uOY5Gzh24uMjJzBKLI5zBMdDVYYXGNZupdT3rbBx6GY8iJHqa9H7ubRW5at3bMdncUOq8o+0vgQfpTHjT59gFkcVSPO+/z3f26/2zFn4tT92BAA5KBlFDBNWB7abIG0ONdLlsT/MrOpHwCn1qvqjAC3Y13itRrFOMO0QRrURu9egx1y/KpRRDHzqkMRK4ZS5zzgMT5BGk+mvpXHEx26rzCT5e98esZZc86ebKJmRqAxA6wjGPUTUThcStzFuRmvujyAj6+H5Vu0vzIy5+mWj7Hcda7G6jgBxcktzIYCCT0kEVYmKlBxQHWNOceB51S24d3scfbByW6TbM6HiHEsjnLgCfHTnVu4i6bQKkSnLqP8VephWSwMMriUhvrcDY/EkAgFlyOo/dpQvilkef0oo38b/f75Gh4D/6a0OOvhWVmgif9lr1b5UqkopVW1Es9K429wNbY6F1Sf5jwD5kVz3o2cMRhrqRMqYrnvZils4W7cIyReMxrCsrGDyaAQPGKkrd8MP5h6QR/mmPqwDzNjdhhRbuCeEu1i6fuOD3SfBgQajMM9zCYiPtI2YmNNCG5edXZvFsm3hr1w3kLYLGKFvkf/KuA8K3T0UzBblA6VC7V3Be9CPw9vaEW70fu8Ta5K8e7cGnjM88lOHqh6n7hFujgMNjLa3msW7jc2ZF4pGoJjMjyowSwE7igLPICIHlVRbsbs7Qw2IhO1tSR3gwZSo5MDlcA5HI1brMV4eJgzFQCQIGXOOUzTk2+xUuzuwgfKvLG+GPOIx+IczHaMqidFU8I8tJ9TXp7GP3fwry3vC1v9svm20qbjEHkSTJjqOKY8KDJ0ioDFvM/r0rtsvEG3iLTqP/AAnW5l/Cwb8K5OZ0Io09ke6lvH4srechbSi6QkS0OsLJGQMZxnSWxhd2ytyrD4DsMSgdr/728/2u0YTxBtQVGQ8BXnneHAHC4q9hnMtacqCftDUHzINeuBVA/wDtEbCKYi1i1928vZt4OkkH1U/2UPRafuVfcf5VZfsc3lClsG595u1syftR30HmBI8QaqYXjW2HxTI6uphkYMpGoIMgjxkUxSoFlqe3G0rdi41BPwYAeuaiqkom3n2+cWikvpmUiIPP0oZqpVfBS6JLZ2kgwVOfSNfTnU/OYPWhTC3IMH3TkfKiHAtNsDmpihQ2PRN4fEcCcfQkfFGX8aH93bxFyTMkk8+cz+vOpXFicJdHr8qgdlZODl+v8/St2m+ZMz5uYsOO1KnjTVSGEZ5ghuWpkfHqYq9O1F60GH2lVvQgGfnXn4XZAnyz05CJP8LR5GNIq5dz8Z2mAsPnKqbZ8eFiv4Vo1keFIyaZ03Eq/f7DcOPujqlo/FAPwoYuJFGntFE44NHvWUPwa4v/AE0I4kdKwm0Zx+v0aVZ4KVQov7fu3xYK+P8Ay3HhmpzPgNak8LjbVyTZdHX+EjIcgRqMqb7UZHR7bnuupQ+TAqfrQfsV7lslTbVWQxxlokdRJyB1psY2hcnTLDIBEEAjMeh5RWiBUWFWBoByGuXlUHY2yQO/wv8AyTP0itrmO7QGAy6ax+BqthdjzHbRC5AcR6DQeJNcAzEaZn9elc8PYUQVzM6n50tqbRWwkxxO3urzY9T0WiS9EQgt/wDbpwuFuMM34YUDlxd0E9Ymf0a8416A25sRr2AxRuniu3Qbh8OASqr4AfU1QNqZypGbsZDozJHL5V6U9jO6WGw2HGLs3HutiUGbqF4QNU4QTnxTnXnmwxRlaA0EHhbNWgzwkcwYg+des9ycXavYHD3LFtbVtrYItqIVeRA9azhtE3Vce1++l/DthOHiYgueq8ALzPKAJPoOdHm0sTwIzAgQCc+Xj6VXO8WGFnA4rE3DNy8vZLJ0VyAQPEiST+VEivU8+Y3ZzW8+WtMqJtsDitnhoZNUWxTWKVZqFDjBAEkEgSOdSmAuFTwmM86Y7MsBjn5frpXa/a7JgQsQef6iqDXASok4e8vUfUUOYEkQaJdnNNtvGPxFC1lYYjoSPgYrbp3TQrIgjw97KR8R6jl5/XxqyfZvtxFsXLTGO/xr6qAfWVqsMEvEv6+s9I/WhHubZV7xttlxIxU85WDl1y4j5Ka6OZbsZihxkJj2guGvWWUzNt1J/ldSP+c0J3lmibefDwLc6qzL8QD8O7Q5iViuWbGNBbalXO5egnz/AFypVYJeeN2gELObVwhRJZo4emQGc+lB1nEM917ztbBuNIESY6COgq1MRsq3cHAyAqORzn8vWoS9uQisDZIXqpUkfGZo45YorayGwt4tzgenEfTPhqXwdgE5THnJNMsXsnFWzCWrfD94Euf6IBFcn2djs442DCMoXh0z4ZM86vcn6l0PMZjkT3CIXmfdHUz9ryHSm+wcN2957rmeGOEGeIyPfM/Z5COhqC2kl2yQqYS/eaRoj8JOUDjg5cyeQHWpm3iMQjJcuBAyLHCiMIXUrJJ4o9JHLIUjLqIQrkbjwSnyid28nDYc/dRj/aTXnvc7cDG7Qt9pYtqLcxx3G4VJGvDlLR10q895tsI+AxLoYKWXkE5qShjzBBkHQihr2D7yo2E/ZbndewxK9GRzxfEMSP6aGbvoqKaIA+xDGhZ7bDkxPDLz5cURVq+zPZ97D7Pt2MQvDctF0iQcgxjPnkdaKppntLHLZtvcc5IpP68yYpIVgTb3FtWsaLv7TibgB4zauXOK2pMkeJ1MA6ZdBQt7Y9uC5dTDIe5ZXiaObtMD/hX/AJqNMPtZOwu4guCFVrjmegJ/CK8/bW2txFrjmblwlyPE55+A09KJdFepyxOJUKZOunWh1znUwmysTdtG+ti66GZuLbcoANe8BAAqHihuy2jEVLbAwYuMSRIXrp+ophgsI911t2lLu54VVQSSTyA51Yqbq38DaHbWXScy5A4ZPiCQPAHpRJERGGwqjJV9AAag9rL3W8KI7tCu28RnAqNBWS+79+bD/wAMfWoRl/eP5t+NPN37sWrw592mRbvt5n6/nWjA+hUyS2XiI8P8/DkTRDsq4UvWnBj94ufKGPAfLJ49R1FB2HaDUzgsZEH7SkMPMGR88/j1MdSEk4NGTJFqSZaG+mGJw5uEd626Ex0J4D8mJ9KBsS1WRtTFpi8FdKd0vaJKNlBgNl6iqwLyuXMfhXLfZq7I8tOdKtwv6msVCj1ELkZD1NdVun08cv8AWq8u+0pbV98PiLIwzIY4i3aLmARLAAIYIkQYnWivZOLF3vLdtvOhDg5a6TS+GrDcWvQnUeTXaKZjEomUgnwpHaA5ULi30VY7uEAEkwAJJ8KGtrbSaOLhJSMx4azFa76Y8/sbgZdo1u1lrD3FQx0ME1AYu64djabiz90kj0mD9Kw6ubjSOhosSn5mK3ZtwxXhuWmBDW25yxaOImCJaQpiD50EYJbGB2vbW1xraxAZCjpw9mzEQA0w68WnSeeVEW2NoLwkvbKtHvDLPxIkH1oI2ntTFXke3aXjhl4HYCQAQwZYMI4Ya9OmdJwZJbvsas+CGy/Utu5vZm9iwRNo8DNmTxRJCjSBpPWelR+1TexVi5ZuXIW4rKSRJQ6q40zDQYkAiRlQjubi/wB1eItlcQrdo6HNnEywTqYkjxyoq/aB2iLKm3iV7hnKQCSPHiUhvQ1WSc97aZMeHHsporjbG7eLwSXUD9thuz7S4w7kqrKCjLJgyQYBzAOeVCWw9lHaGNCKAiM3E5GQRAcz5xp1Jq48Jb47d7DYleM2rhS2zZi4qhGBI58PGoPWoTYOxTs/tDdtqqYuHtgMS4RTOkSIYg+op61D2tPszy0kd6a6Cfb+2UwCWbFlO8VC2kUZwIUR16f613xm6eFxnexNhOLU8Pdfrmy6UwwG27IuA3+FuyUizcGebSDP3TAqB3i3ixFy4BZUCypzUNLN4k5fAVmjfzXybni3LbXHuEG7G6GF2ffuPaLEvkrMRKr90GPnzo6weMW8r2rgDAqQQeYORBqqP/elgoNxezC83yH+fKoge0S2jMwYkcDRA7zE5RGi+p/zpwOTnb6MWphCMK9SO3vw37Lib1gNIttkf4SAyz/wsB5g0BYy7xMadbS2tcv3Lly4ZZzJ6DkAPCAB6VHVtk/Y53oPtn4zgVhAMkGeeunlXLDtLGedNwcq7YRoajxPzJFS6HAyPT1p5baRnqNMvTx/XpOr4bmo+f4RW9rC6z+X58/1yrpwjJMzylFlwbu2xf2fYuLBYIUYdeElCD4wJ9arwjhZl04GKwdcjFGHsvwDHC3GR81ucJXlmqnMaNM+By1NQW9+FKYx2IjtVDkcuIfu2A8IVWn+OsOTiTHRfBCG2OppVoX8KxQkLL2hug91muZM7ks54lMsczzyEk5chFQl72eYgMLlm2yupkMhAIPUEGQagv8AbNznw/AVr/tZ/up/Sv5Vzajd2zpqc6qkG/Z7bVf/AA2b+I21Lf2kD5Vwu47bwECw38wsDi+tCS7YcfZX+kflXa3t+4NAPTKmeI/9mL2ftX5CXF7V2zctm2+BZmyZXCMhDKwZWiSDBA86k0v4u4s39mXix1A7MqPESwP6FB6704hfcuOn8txx8pg06TfvHj/6l/UIf+mgybZ/NyHjlPH8qSO+27GMu3FS1g7oUjNGYEnyTjMDrHhXB9i40QpwtwCc+FY+lYxG+2MuLwvebzWFb+pQCPjWcPvvjEHCt+5A6sSfiZNDshVJjPHyXbSN8HsXGWrouWrVwtbOUqSCNeEgHKpbCPjER0v4S5cLtx23tqVFti0yRqFBz0OTEUyw/tDxaCFZBzJ4FkkmSSdSac2vaZip7xQjwQTVRwwXr+C3qcj7iiRexevYjtrCXbN/CWmHDezs3WLAMqJPRZlczCzpQ/tbBXb0G+LxuiSCt1lRSTnw2yjBRpoRpU2vtIYjvcfpwR8OGt19oa8+P4J/2UUsKaVSoXHUSTdx7APHbOu/evT425+YEn1rnbw98ZBnB6lD+X41ZA9oi82ufBP+2t13/tffb+hfyqvh/wB34GrWtKtn5Ku2tulirkM11WHIMSseh51HHcXG/ZtFvBcyfKKuO3vvhwfeAn/yl/KsHenCMZPZE9TYSnRhNfUv4Ms5wk72P+SisXu9irUm5h7yAalrbgfEiuu62yBicXZsXGFtbjwzllHCoBZjJymAYB1MCrvv7xYUKOFEcl1XuqU4QSAWlTyB0omGy7ZyKmOnHc/7qPkS1Gujzdvlsi1hMXcsWL3bqkS8AZkSQIYho61Dpkav7e/Ztkh0a3xLKwC7ZESZUmeH01qv7+7uGJ0dZPUEfSaVPUxxS2sfh0cssXKLBHD7QjXT/Ecx+vgQ8XHgiCP1qfP9eMyt/dS19m4fUR+dczuZcAlHU/8AEAfhW3F/k49Nisn+Nyd0Fvsu3gs4db9u6wQuysnER3jBUgaQRl8ac792r99FudmpVJIZJPdOon5+lB2z9g3EPFesi6q5cBZgOR4uJQYiNKkWxmFQZYN08bGL+qMNaKefFJtpiPh8sOGgb/aPEfr1pVJtcwZM9ni/jb/7qVBuXuitsvY0vWirFWEFSVI6EGDWkVa3tc3Sj/fLI/8A2qB/d6c/8VVVc6Sp0dGElJWKsisVsKGwjIrIrFZqEFSmsUqsEyDSmsClNWQ2mszXPirM0RDoKyTXPirM1CmbUprWkKhB5hj3WA1iR5xV9YBw9q24zDorT5gGqBwTQ3nRpsnffEWrdm0q2ylsKmYPEQDGs5ZUzH2JzLhBRisWoxVuy6cYxTta8uG2bnF/b855UH7y7GbD3XABKwHUnmvPzIqX3ox4sY7COwPcGIcDqxt9kB4CTr4UP7V2i9652jE8XLoB0HSsWunG69TfoISVNdMjjc7wOoGZqdRbZXiWTOeVQtpOJokCeulTGD3efVnAGsLP1rLiuXSN+Wl2yF2iRIjkfhTO7iXOrE/zHi/5pqX29hOBwMyIyJ1qBxdxUEswUcp56fnRRxzeTZFcgvJCMN0nwam5/Cv9K0qZHaNn/wC4Pg35Uq1/B6j2/KM3xuD3/B6txNgOpVhIIg152323aOBxBSP3bSbZ5R930+nlXo+h7fXdxcbh2tnJhmh6NyNbMkbRyMU9rPOMVkU4xeFa27I4hlMEeP5VwisptMVik1azVkM1mtJrM1ZRtSrXirPFUKsVZrWa2BqyGayKVak1CrNjWBWJrIqyG9p4Iqe2HZ7TEWk+9etj0Z0mh0mi7cZOLG2Og4n/AKbb/iRRR7AycxO+/wDcL460CI4bUkfzMx/CmQsznXbfJ+LaVz+FLa/2T+Na4bz+NcrWu8rOvpVWKJoLMVJYDaLWxB7y9DqPWmxcEwK0A18BP0UfNhSdOpPIlH1GahxjByl6Hbb+1EdRlpzPvT0UDWq63rBcqy+6qcJGUjvMZI6GdeoI5VYbYJQDdOcKSD0Ay+LEE1Ut7FMbhaSDP6FemWBY+V2+2eZlqJZe+kNJpVI9oeif0ilReGxe9H//2Q=="/>
          <p:cNvSpPr>
            <a:spLocks noChangeAspect="1" noChangeArrowheads="1"/>
          </p:cNvSpPr>
          <p:nvPr/>
        </p:nvSpPr>
        <p:spPr bwMode="auto">
          <a:xfrm>
            <a:off x="155575" y="-1371600"/>
            <a:ext cx="2314575" cy="28575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628" name="AutoShape 4" descr="data:image/jpeg;base64,/9j/4AAQSkZJRgABAQAAAQABAAD/2wCEAAkGBxQSEhUUEhQWFhUVGBwXGBcXGBcfFxwdHRgXFx4aHBgeHCggGBolHBcfITIkJSkrLy4uFx8zODMsNygtLiwBCgoKDg0OGxAQGywkHyQsLCwsLCwsLCwsLCwsLCwsLCwsLCwsLCwsLCwsLCwsLCwsLCwsLCwsLCwsLCwsLCwsLP/AABEIAPAAwgMBIgACEQEDEQH/xAAcAAABBAMBAAAAAAAAAAAAAAAGAAQFBwECAwj/xABJEAACAQIDBQUFBQcBBgMJAAABAhEAAwQhMQUGEkFREyJhcYEHMpGhsUJSwdHwFCNicpKi4fEVJIKywtIzY6MIFhdDRFNUc4P/xAAaAQACAwEBAAAAAAAAAAAAAAACAwABBAUG/8QALBEAAgIBBAAEBQQDAAAAAAAAAAECEQMEEiExEyJBURQyQmGhI2KR8AVScf/aAAwDAQACEQMRAD8AvGlSpVCCpUqVQgqVKlUIKlSpVCCpUqVQgqVKlUIKlSpVCCpUqwWjWoQzSrVXB0IPlW1QgqVKlUIKlSpVCCrS4K3rV6hGNCtKtzWKsGh3SpUqoIVKlSqEFSpVEb17QuYfC3b1oKzoJAaY1z0qEJaazVBYnf3GOSS8eAyHwFddm734pmILzP61JotpC+KVCvs9xpuWXkyQ/WTmAaKaEhmlWKVQhmsE1gtTTGXwAc/OrohnF4zhHdzP0oZ2jjw8yxrtjMV0OVCu2VbiDJqPeXkw/A1aRRnG457bSrGeRFTWw9+Z7t9SQMu0Uacu8KELeK4gR0kyeXgQMz0qGx+10QOCJ4VlgjHWe6okZEtGZ0AqpSS4CjGy39qb44eyvEbikCNPezmIXU6TQY3tkTtgvYqtoHO4zuZ5AQtshOskn8ap59pG43EFMZiSc/j0jL1Fcf8AaLK8hQeDPiyjPlBEaUNhUj1lsvaKYi0t20wZHEhlMg+tPK8u7vb6YmwCtq86EuXOhSSc+7ESRrFXV7Od87m0O0W7bVTbA7yEw0kjQ6aT61LBaDitLhrauN56so5E1iuBuUqgJKUqwagt5t6bOCUcZBuN7qTmfE5GB4xVN0EuSdmlNVFjvalfLAJbS2mcsZbTpnFNx7TsQr8TcLL92ABHnrVbkGoMuao/b9sPhry6zbYR6GoDdvfrDYpTJNp1zKPHxVhkR8612rvNh0LOL6FCokBgTIJ0HiD8qp5Ego4pSdFHnZ16Y7J58jThcLdw7obicJY5Axn6UXbR3vNwkWF4Rpxt73oOVCO2gWcMWBMZlm50Mczb5NE9MkuOy0fZtiQly92kAlAxM5ALM093i3xWOC3cFvMd77RHOBynrVXYTENaQsXDG5Gmgg8+o5x1itMVfAkavzOUz0nrGp0A60LnudIFYdnZNbT2k5eePPxJ/On+yN9cTZgEh1HImR8dRQXc/eIWX37evRl6z1B+Rrjbv8Kg/Sq2svjpoP8AbW/V6JHuMcmGoOvCfH61F2t7GuMG4j451B4TGI4KsJRxDjnH3h0YfhNDe0Dcwlwo8x9lho68mHnr8adjyXwxOXFXKLhwGML6a6EcjTx8MekZZTp8elVNs7fEoB3lmp7au9Fz9ntPMtdm5/8AzHdHlxEE+QXrTJOkKirZ329tW0jOisJg8RXMnKIHQA59SaFcQBwgFhmJPUiBAPISYmmeO2txkFiJzjLlry1zmmmGs3LxK9RGugB188qz3XLNKg3xE747FISEtrJGUgwPHlAFcWsFRnp+viKkMHu5dEgCSc/9fCm+N2fdtOUugrIkDOCI5GrjNPgk8Uly0RyIAQMoJy/I/nRhuJt58HjEIJ4GIS4s5Mpyg+IkMD4RzNCt2OHTIaHTP9fGnWHfQiZkQfEf6UYn7HqdMRWl25VcYf2mYVFAfj4wBxAKdYz+dYv+1fDDS3db0ofFig1p8j5SDwtSqvv/AIkA5jBYiD4Cs1XixJ8Nk9vyix959tLg8LdxDCeBe6sxxMclWfFiBXnK/te7euNcuHju3DJJyHjl90dPTxq0Pb3i2XDYe2PduXGZvHhUQPi0+gqkmvnJRq+sdOg86uTt0VBcWS/7SxeXbiC5kZRloIGVdLmOVjJ4s+QGnzrlsi4VbJQwjhI5GeXnT3EbvXFMpbDq2YmZA/Ogc0nTHRxylG0dMBiwCCGnwORj9fo0tsLIV1ghRwe6FK58/wA60GAeJewyjqpk/wCaYtiiuRhlMgHkR90+NLmoy6G43LG/MuDe3jQuRPoPzrbF4yeHuCCYqOuZHuCAef60rqtpoknM6T6UtTaZry4042iXxGJ4eEiO4gI6SRIy8z8q57Hw5uZ5xoAPec9J5Z6nwpptZ4Dfyr8Ioq9m+HDOzEe7AH41bnthZljDdOmTGx9zrmbuwEqVCgZQRBnr8qF9vbsXrIgAsoMyBVz4Y8q4Yq9bVwjGWP2QJaPIZgUEZy7DlGPRQrOLdsXJEoZIzzHMeBow2Lbw+Kt8N4cQCyhH3ZMr6H5NXff7dcWCbttZsXPeX7hPPyNBm7GJNtjbJyViNeRhT8oPmtPk+Ny7EqPO30DNtzdnjM2mfwJqN322KQ1g4a3FsqlgLOh4jBA55NH/AA11Gxbt14Enpy+dEmz9y2tFbzGShDRr4UPxE5LoY9Ljx87iEw+5NtRJALHU+edSuA3Wtr19MqnbbU5sCsrk5GteVcHLAbMS3koj6/Goze/d39otdwd5Rl50SWEI151udaJXHkXJ32ec8TgijMjqUYe8rD1kVMbmbt/tjv3mW1bEuVA4ieSLMgE+9JBiNDNWD7TNkG5YDqO8rASBnmfpWd2sC2Cwq96XuDtApUyZAlVzzatDzeWzPHAnMDr26B/aEtJckXMlZwARGRDRkSMtImRpVmbB3Ew2FAJXtbnN2A/tHIVFY/ZwuvmBIAYicwzAHrkYUV0WziLYAt4u6oHJuFx8WE/OkY80Yye8bqYSktuN8Bd2Q/QpUH9vjP8A8v8A9JKVaPi8f9Rh+En/AFjT2/NP7IoJmbhj+iD8YqmUcAu3kg8ufyq2Pb0/+84Wcgtu4f7kM/KqfttKCfvfU031ZUekHm52DDlXbQEwOVWngcOhXMVXm5LhbQYgkEnICTM8hRmm0bg9zDNlzZ0X5ZmsLtyOqklBJD3EYJSpUCqo9oOyhZPGpA4x3k5kffj6mrRt4lrlt2AhlGmv+tCmL2ffu8du3ZVFeDcvseJ7ngdCBGQE0UJU7AyRuNMrbY+OnumJ1Hn/AKVN4GyGOeZJ/U0Pbf2S2BxRtE8gykdDp8xRZutjhdvIFtsVgSwMAH8RV6iP1LorTT4cZdoY74oEdwNAqj4CPrU7uLtAWw3FiLVqc+G4DJ8jxCKgd5nDvcI0DifIEGpH2eW0uMvGoLCIJ8DVRf6fJSj+pwWpgsZ2iuJhkgGPHmKjbJv23KWcPaUNmbpJnzOUvPia77GyxF4EahR8qlmYiYWVHQ/hS4uhslTocvh+1w9y254i6FT5kRXnuzK3GnJgSCOpTI+RjL0q/sLihnFULt/Fg4m6yaG9cI8e9/g/GtOPlGbIqZam5+37SoiOhZ+bSPGjLHbw4VFKs/2cwM4BkZnQa15wOLZQSpORifA5j5/Wmt7abnVjLZt+X1+NXDdVIVkUW7ZeGH3gsFuz7wgxxFTwnybSnb33APBHmfy51We7D3b+FJtsC1tihDgkcJHEpieUkeMDpRluFbuKLyuZEgqOQ6wOQ8KzyW2VG2DuNiG2yHIvXgY5Eqij1Jz8qINk4w3M1WF69fKeVMsdsK21wXSi8eWfCOVTOz7MDOpywpVVjm4gYQwBB1B08q4vaDOrcJJQNw8gJEHwmMvKnPaZRXSxc1FEq6MzbQAbj3XvriL90965fI4eShAEAB8gPhUxtIcKmNaGt6MNeweKe3hWKB0GIt257h4iRcQDQEOOOf44qGwG+txmK347vvEiIp0tI3KzMtVxRP8AGep+NKmY2xb6UqZ4P2Eb/uCvtI3guYspcuhZClBwg6Eg0EYcggAmBOtF3tD2d2KWSNG4h6iDQSDkRQaV78SkzXq0seZqK4La9m3etshOasfPM0RX90TduBmv3YDBuGe7lygDMedVPuHts4fECT3XyPh0NXnY2kOGQJy5UrJHZM04p+LBUdcLaSyQq8gBE8vGu2IYWmgjunMHp5iohMahJBUi5/H3AZ6E6jymtHunjVJmJZ1EkAAd3vEAsSc+WnPM0rmjRs5sqz2m4sXtomBlbRLfrBb/AKqINgWmsbNtOgDXbiEqCQFUFmAZjqctBFBWJZsXizEceIvBV/4mCD5RRbvtZbBXUw2fDbsoAM8/eEnzg5+FacmNTUYv/v8ABzseVwlKSfLBzEkm26/aObHrzP0rlsPaTYZ0urmFPfH8Mj6U3w2KPaZ5zJ+Gv40/weGHfXUEH4VVVwwlJvlFkWtsBmt3FcNbcR2igmPBkBBOfj6VNXMbxKLNm6zu2RYJwKo5kAyWNVn7N7JGKNme6wIIOY8Gjn0MZx5VZ2D2jatyoSHXusvDmCPHSKXKGzro1Y80ZLntDHfTav7FhHKTxsOBDzlhHEfLM1TLRKAHQa1ZPtIBuYVm6GfDTSqvQkcJ9fw/CixKoiMq83JM7Ge2MQgukC23cckTAzEx1pb27Ft2W7TDP2lhueZ4G+4z6EnXqNCOvHY1+2uIQ3hNuQGPMA/a9NY51c2OXDWsNdPZo9rsz3dVIIyXyJ6dRToIRN0iqfZvtJ0vuOEtacQ5Gike6fwjxq1t3r47RgSO8cvLrVZYXEC2iqgCjoP1malsBj+LuaXAJtsdDzKkdaHNi+pDdNm+iRZd4q54Qx6GPw8aa2tqG3cFpjxTzGoBkDijIaHzioHZe0bvurZAZjm73OJR4i2EXjy5FsvGiFcGoSJ4iSGZjqSNPQaDpWd1Vo2Ti49jxr2dOcEpdlUanXyqNJgznyAHMk6AetFWwtnG0sv77Znw/hHXzosMHJ2Ys2RQRXftjPDiMIRqLdwT4FreXyquMeqtLQJiMtSKOfa3iePHKnK3aAPmxJ/KgTEPE11q4RzUyE7S8Mg2Q0yOlZri+OgkQ2WVKlkLh9rW7yJs4l247qFWDDhAEe93Z0I8zkKoi8n+lepd7dli5ZuJwhhcUry4pP1+vnXmvbWC7G4bbTIiZBBz6g6HrQvGoRW3obGbm/MR2GsktlqMx6VcW7WMfsl55Zg/gfwqs90B/vlhW0Zwh8myq2bWzjh7jW9V95D/AAnKPTSsuri9ikbdHKKbiS1nGW37rwPBoiliMTbFi8bAQi2CGKkZEj6waY3LUqWj3QT8qh9mThdmYprg72I/eoOZLEqFA5nIH1HSl6TEssuekO1eWWOHHqCnsy2elzauHttJCM1zxJQSvlnn6CjL267NIbD4nlBssf71+Zb40K+zwnBbaS3eILmbZPIMyhh+VXlvXhcLewly3jHVLJ1csAUI0YHkwOldOK8px5ye6zy4CQ4PQ/LIUQ4dteq/hUXtLCpbe4lu6LwVuFbqggXBkQyqdNc/EVKYZgvAWZZucRiRIz5+dY8y5N2F2iY3QUviUKZOrAg+Oo8x/mrF3v2dxWv2q0pDgfvUGURkXHkB8PKq73IcW8fbSfebhBOmeQ/5hV/fsQYKNCq5ZZ8/1BpkIqUKFzm4TsobfDHTZdJIIMMpPlnlyoKsQAAdA0+hiasD2r7q3MLde8AWsX+Y+w0e74KQoI8o6UB7OwrXXtp95lU9feg/Kk+Ht4H+L4nmCXEbjYhGRl71t041dRIEECHHjIIjrTG1t0IHwiM7KxjMQFKmcgc9eX4VbGI3us7J2fZF9S+INvhSyIBMZcTfdSQM/OJrz/isebmIN4gBnfjYDQEmTHhT1BJmaWZvgJFfuA09QSARquf6NMUzt5cqdYB8460wAN9g7VW6AhyukQqxJZvDrMTU/tDE3MNa7W5ZuRIUADvEnTLWCcp5VWQvtaupctmHQyp6HhYA+YmofaYu3L6M9647mGDl2LA5DIz3T5UOPQqb7GZNbJKmejd1dmuFF6+oW43uoMxbU+PNyNTymB4khNU57O95ca+IFpr/ABWLYljcHE56KrTPETzJIAHOrObbIAzUn+UifgYp0tO8boyeLvdlLb9XuLH3ide78xP40K4tsiflU7vpiJx98iYlcjr7in8aHsWwYZUUi0QbXUnNZPM0qbvfSTmfl+dKgLPWWJBYMhzBkcpB1BB58iKpH20bIK3lxABjhVGygTGTeRzEeFXoYLEfeH0/1qv/AGt7OZsK+ZKmDGUAg6mmNeVpgRfJQ+ExBtulxNUYMPAgzXofY1+3j8LbvKRmNfunQg15xViCT8RRFuntrE4dmOFZgGALoBIIHPh1kdRnWeLVOMumaXfDTpouJsI6ubTCC5Cr0M5SPCifGbGsjsi4HDZACzpAEDzNQW5u8i4xVNx7ZdDlHDIMQYzBFEoHaEFiDGgGg8fE+NHp9OsLbT7K1OpllpNcopj2i7um3dW7h1PEpN1mM8RcspGXIBUHxon9quKnZIYiDde1l8CR6EUdPgw5LMJBn5iPpVWe2Ta1s2LOGUniW6WI/hXiWfDvZDrBrQ6SbM120iqbLgMCBmJI8/KtGPe+FbunMU93f2ct/FYe0xZRdv2rbFYmHuKhInQweYrI482aIzaVCwWLYPDEnPXzFGO7ftNx+GuDjf8AaEEdy6c4/hcCVMeBqA3p2D+x4q5hi6syZqy/aU5gkcm6ioy0M8/1zoYxphSakkegtj7/AOC2sjYS9ba09xCCjwVMDPhcakcpCnLShPc/cq4uOY5Gzh24uMjJzBKLI5zBMdDVYYXGNZupdT3rbBx6GY8iJHqa9H7ubRW5at3bMdncUOq8o+0vgQfpTHjT59gFkcVSPO+/z3f26/2zFn4tT92BAA5KBlFDBNWB7abIG0ONdLlsT/MrOpHwCn1qvqjAC3Y13itRrFOMO0QRrURu9egx1y/KpRRDHzqkMRK4ZS5zzgMT5BGk+mvpXHEx26rzCT5e98esZZc86ebKJmRqAxA6wjGPUTUThcStzFuRmvujyAj6+H5Vu0vzIy5+mWj7Hcda7G6jgBxcktzIYCCT0kEVYmKlBxQHWNOceB51S24d3scfbByW6TbM6HiHEsjnLgCfHTnVu4i6bQKkSnLqP8VephWSwMMriUhvrcDY/EkAgFlyOo/dpQvilkef0oo38b/f75Gh4D/6a0OOvhWVmgif9lr1b5UqkopVW1Es9K429wNbY6F1Sf5jwD5kVz3o2cMRhrqRMqYrnvZils4W7cIyReMxrCsrGDyaAQPGKkrd8MP5h6QR/mmPqwDzNjdhhRbuCeEu1i6fuOD3SfBgQajMM9zCYiPtI2YmNNCG5edXZvFsm3hr1w3kLYLGKFvkf/KuA8K3T0UzBblA6VC7V3Be9CPw9vaEW70fu8Ta5K8e7cGnjM88lOHqh6n7hFujgMNjLa3msW7jc2ZF4pGoJjMjyowSwE7igLPICIHlVRbsbs7Qw2IhO1tSR3gwZSo5MDlcA5HI1brMV4eJgzFQCQIGXOOUzTk2+xUuzuwgfKvLG+GPOIx+IczHaMqidFU8I8tJ9TXp7GP3fwry3vC1v9svm20qbjEHkSTJjqOKY8KDJ0ioDFvM/r0rtsvEG3iLTqP/AAnW5l/Cwb8K5OZ0Io09ke6lvH4srechbSi6QkS0OsLJGQMZxnSWxhd2ytyrD4DsMSgdr/728/2u0YTxBtQVGQ8BXnneHAHC4q9hnMtacqCftDUHzINeuBVA/wDtEbCKYi1i1928vZt4OkkH1U/2UPRafuVfcf5VZfsc3lClsG595u1syftR30HmBI8QaqYXjW2HxTI6uphkYMpGoIMgjxkUxSoFlqe3G0rdi41BPwYAeuaiqkom3n2+cWikvpmUiIPP0oZqpVfBS6JLZ2kgwVOfSNfTnU/OYPWhTC3IMH3TkfKiHAtNsDmpihQ2PRN4fEcCcfQkfFGX8aH93bxFyTMkk8+cz+vOpXFicJdHr8qgdlZODl+v8/St2m+ZMz5uYsOO1KnjTVSGEZ5ghuWpkfHqYq9O1F60GH2lVvQgGfnXn4XZAnyz05CJP8LR5GNIq5dz8Z2mAsPnKqbZ8eFiv4Vo1keFIyaZ03Eq/f7DcOPujqlo/FAPwoYuJFGntFE44NHvWUPwa4v/AE0I4kdKwm0Zx+v0aVZ4KVQov7fu3xYK+P8Ay3HhmpzPgNak8LjbVyTZdHX+EjIcgRqMqb7UZHR7bnuupQ+TAqfrQfsV7lslTbVWQxxlokdRJyB1psY2hcnTLDIBEEAjMeh5RWiBUWFWBoByGuXlUHY2yQO/wv8AyTP0itrmO7QGAy6ax+BqthdjzHbRC5AcR6DQeJNcAzEaZn9elc8PYUQVzM6n50tqbRWwkxxO3urzY9T0WiS9EQgt/wDbpwuFuMM34YUDlxd0E9Ymf0a8416A25sRr2AxRuniu3Qbh8OASqr4AfU1QNqZypGbsZDozJHL5V6U9jO6WGw2HGLs3HutiUGbqF4QNU4QTnxTnXnmwxRlaA0EHhbNWgzwkcwYg+des9ycXavYHD3LFtbVtrYItqIVeRA9azhtE3Vce1++l/DthOHiYgueq8ALzPKAJPoOdHm0sTwIzAgQCc+Xj6VXO8WGFnA4rE3DNy8vZLJ0VyAQPEiST+VEivU8+Y3ZzW8+WtMqJtsDitnhoZNUWxTWKVZqFDjBAEkEgSOdSmAuFTwmM86Y7MsBjn5frpXa/a7JgQsQef6iqDXASok4e8vUfUUOYEkQaJdnNNtvGPxFC1lYYjoSPgYrbp3TQrIgjw97KR8R6jl5/XxqyfZvtxFsXLTGO/xr6qAfWVqsMEvEv6+s9I/WhHubZV7xttlxIxU85WDl1y4j5Ka6OZbsZihxkJj2guGvWWUzNt1J/ldSP+c0J3lmibefDwLc6qzL8QD8O7Q5iViuWbGNBbalXO5egnz/AFypVYJeeN2gELObVwhRJZo4emQGc+lB1nEM917ztbBuNIESY6COgq1MRsq3cHAyAqORzn8vWoS9uQisDZIXqpUkfGZo45YorayGwt4tzgenEfTPhqXwdgE5THnJNMsXsnFWzCWrfD94Euf6IBFcn2djs442DCMoXh0z4ZM86vcn6l0PMZjkT3CIXmfdHUz9ryHSm+wcN2957rmeGOEGeIyPfM/Z5COhqC2kl2yQqYS/eaRoj8JOUDjg5cyeQHWpm3iMQjJcuBAyLHCiMIXUrJJ4o9JHLIUjLqIQrkbjwSnyid28nDYc/dRj/aTXnvc7cDG7Qt9pYtqLcxx3G4VJGvDlLR10q895tsI+AxLoYKWXkE5qShjzBBkHQihr2D7yo2E/ZbndewxK9GRzxfEMSP6aGbvoqKaIA+xDGhZ7bDkxPDLz5cURVq+zPZ97D7Pt2MQvDctF0iQcgxjPnkdaKppntLHLZtvcc5IpP68yYpIVgTb3FtWsaLv7TibgB4zauXOK2pMkeJ1MA6ZdBQt7Y9uC5dTDIe5ZXiaObtMD/hX/AJqNMPtZOwu4guCFVrjmegJ/CK8/bW2txFrjmblwlyPE55+A09KJdFepyxOJUKZOunWh1znUwmysTdtG+ti66GZuLbcoANe8BAAqHihuy2jEVLbAwYuMSRIXrp+ophgsI911t2lLu54VVQSSTyA51Yqbq38DaHbWXScy5A4ZPiCQPAHpRJERGGwqjJV9AAag9rL3W8KI7tCu28RnAqNBWS+79+bD/wAMfWoRl/eP5t+NPN37sWrw592mRbvt5n6/nWjA+hUyS2XiI8P8/DkTRDsq4UvWnBj94ufKGPAfLJ49R1FB2HaDUzgsZEH7SkMPMGR88/j1MdSEk4NGTJFqSZaG+mGJw5uEd626Ex0J4D8mJ9KBsS1WRtTFpi8FdKd0vaJKNlBgNl6iqwLyuXMfhXLfZq7I8tOdKtwv6msVCj1ELkZD1NdVun08cv8AWq8u+0pbV98PiLIwzIY4i3aLmARLAAIYIkQYnWivZOLF3vLdtvOhDg5a6TS+GrDcWvQnUeTXaKZjEomUgnwpHaA5ULi30VY7uEAEkwAJJ8KGtrbSaOLhJSMx4azFa76Y8/sbgZdo1u1lrD3FQx0ME1AYu64djabiz90kj0mD9Kw6ubjSOhosSn5mK3ZtwxXhuWmBDW25yxaOImCJaQpiD50EYJbGB2vbW1xraxAZCjpw9mzEQA0w68WnSeeVEW2NoLwkvbKtHvDLPxIkH1oI2ntTFXke3aXjhl4HYCQAQwZYMI4Ya9OmdJwZJbvsas+CGy/Utu5vZm9iwRNo8DNmTxRJCjSBpPWelR+1TexVi5ZuXIW4rKSRJQ6q40zDQYkAiRlQjubi/wB1eItlcQrdo6HNnEywTqYkjxyoq/aB2iLKm3iV7hnKQCSPHiUhvQ1WSc97aZMeHHsporjbG7eLwSXUD9thuz7S4w7kqrKCjLJgyQYBzAOeVCWw9lHaGNCKAiM3E5GQRAcz5xp1Jq48Jb47d7DYleM2rhS2zZi4qhGBI58PGoPWoTYOxTs/tDdtqqYuHtgMS4RTOkSIYg+op61D2tPszy0kd6a6Cfb+2UwCWbFlO8VC2kUZwIUR16f613xm6eFxnexNhOLU8Pdfrmy6UwwG27IuA3+FuyUizcGebSDP3TAqB3i3ixFy4BZUCypzUNLN4k5fAVmjfzXybni3LbXHuEG7G6GF2ffuPaLEvkrMRKr90GPnzo6weMW8r2rgDAqQQeYORBqqP/elgoNxezC83yH+fKoge0S2jMwYkcDRA7zE5RGi+p/zpwOTnb6MWphCMK9SO3vw37Lib1gNIttkf4SAyz/wsB5g0BYy7xMadbS2tcv3Lly4ZZzJ6DkAPCAB6VHVtk/Y53oPtn4zgVhAMkGeeunlXLDtLGedNwcq7YRoajxPzJFS6HAyPT1p5baRnqNMvTx/XpOr4bmo+f4RW9rC6z+X58/1yrpwjJMzylFlwbu2xf2fYuLBYIUYdeElCD4wJ9arwjhZl04GKwdcjFGHsvwDHC3GR81ucJXlmqnMaNM+By1NQW9+FKYx2IjtVDkcuIfu2A8IVWn+OsOTiTHRfBCG2OppVoX8KxQkLL2hug91muZM7ks54lMsczzyEk5chFQl72eYgMLlm2yupkMhAIPUEGQagv8AbNznw/AVr/tZ/up/Sv5Vzajd2zpqc6qkG/Z7bVf/AA2b+I21Lf2kD5Vwu47bwECw38wsDi+tCS7YcfZX+kflXa3t+4NAPTKmeI/9mL2ftX5CXF7V2zctm2+BZmyZXCMhDKwZWiSDBA86k0v4u4s39mXix1A7MqPESwP6FB6704hfcuOn8txx8pg06TfvHj/6l/UIf+mgybZ/NyHjlPH8qSO+27GMu3FS1g7oUjNGYEnyTjMDrHhXB9i40QpwtwCc+FY+lYxG+2MuLwvebzWFb+pQCPjWcPvvjEHCt+5A6sSfiZNDshVJjPHyXbSN8HsXGWrouWrVwtbOUqSCNeEgHKpbCPjER0v4S5cLtx23tqVFti0yRqFBz0OTEUyw/tDxaCFZBzJ4FkkmSSdSac2vaZip7xQjwQTVRwwXr+C3qcj7iiRexevYjtrCXbN/CWmHDezs3WLAMqJPRZlczCzpQ/tbBXb0G+LxuiSCt1lRSTnw2yjBRpoRpU2vtIYjvcfpwR8OGt19oa8+P4J/2UUsKaVSoXHUSTdx7APHbOu/evT425+YEn1rnbw98ZBnB6lD+X41ZA9oi82ufBP+2t13/tffb+hfyqvh/wB34GrWtKtn5Ku2tulirkM11WHIMSseh51HHcXG/ZtFvBcyfKKuO3vvhwfeAn/yl/KsHenCMZPZE9TYSnRhNfUv4Ms5wk72P+SisXu9irUm5h7yAalrbgfEiuu62yBicXZsXGFtbjwzllHCoBZjJymAYB1MCrvv7xYUKOFEcl1XuqU4QSAWlTyB0omGy7ZyKmOnHc/7qPkS1Gujzdvlsi1hMXcsWL3bqkS8AZkSQIYho61Dpkav7e/Ztkh0a3xLKwC7ZESZUmeH01qv7+7uGJ0dZPUEfSaVPUxxS2sfh0cssXKLBHD7QjXT/Ecx+vgQ8XHgiCP1qfP9eMyt/dS19m4fUR+dczuZcAlHU/8AEAfhW3F/k49Nisn+Nyd0Fvsu3gs4db9u6wQuysnER3jBUgaQRl8ac792r99FudmpVJIZJPdOon5+lB2z9g3EPFesi6q5cBZgOR4uJQYiNKkWxmFQZYN08bGL+qMNaKefFJtpiPh8sOGgb/aPEfr1pVJtcwZM9ni/jb/7qVBuXuitsvY0vWirFWEFSVI6EGDWkVa3tc3Sj/fLI/8A2qB/d6c/8VVVc6Sp0dGElJWKsisVsKGwjIrIrFZqEFSmsUqsEyDSmsClNWQ2mszXPirM0RDoKyTXPirM1CmbUprWkKhB5hj3WA1iR5xV9YBw9q24zDorT5gGqBwTQ3nRpsnffEWrdm0q2ylsKmYPEQDGs5ZUzH2JzLhBRisWoxVuy6cYxTta8uG2bnF/b855UH7y7GbD3XABKwHUnmvPzIqX3ox4sY7COwPcGIcDqxt9kB4CTr4UP7V2i9652jE8XLoB0HSsWunG69TfoISVNdMjjc7wOoGZqdRbZXiWTOeVQtpOJokCeulTGD3efVnAGsLP1rLiuXSN+Wl2yF2iRIjkfhTO7iXOrE/zHi/5pqX29hOBwMyIyJ1qBxdxUEswUcp56fnRRxzeTZFcgvJCMN0nwam5/Cv9K0qZHaNn/wC4Pg35Uq1/B6j2/KM3xuD3/B6txNgOpVhIIg152323aOBxBSP3bSbZ5R930+nlXo+h7fXdxcbh2tnJhmh6NyNbMkbRyMU9rPOMVkU4xeFa27I4hlMEeP5VwisptMVik1azVkM1mtJrM1ZRtSrXirPFUKsVZrWa2BqyGayKVak1CrNjWBWJrIqyG9p4Iqe2HZ7TEWk+9etj0Z0mh0mi7cZOLG2Og4n/AKbb/iRRR7AycxO+/wDcL460CI4bUkfzMx/CmQsznXbfJ+LaVz+FLa/2T+Na4bz+NcrWu8rOvpVWKJoLMVJYDaLWxB7y9DqPWmxcEwK0A18BP0UfNhSdOpPIlH1GahxjByl6Hbb+1EdRlpzPvT0UDWq63rBcqy+6qcJGUjvMZI6GdeoI5VYbYJQDdOcKSD0Ay+LEE1Ut7FMbhaSDP6FemWBY+V2+2eZlqJZe+kNJpVI9oeif0ilReGxe9H//2Q=="/>
          <p:cNvSpPr>
            <a:spLocks noChangeAspect="1" noChangeArrowheads="1"/>
          </p:cNvSpPr>
          <p:nvPr/>
        </p:nvSpPr>
        <p:spPr bwMode="auto">
          <a:xfrm>
            <a:off x="155575" y="-1371600"/>
            <a:ext cx="2314575" cy="28575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630" name="AutoShape 6" descr="data:image/jpeg;base64,/9j/4AAQSkZJRgABAQAAAQABAAD/2wCEAAkGBxQSEhUUEhQWFhUVGBwXGBcXGBcfFxwdHRgXFx4aHBgeHCggGBolHBcfITIkJSkrLy4uFx8zODMsNygtLiwBCgoKDg0OGxAQGywkHyQsLCwsLCwsLCwsLCwsLCwsLCwsLCwsLCwsLCwsLCwsLCwsLCwsLCwsLCwsLCwsLCwsLP/AABEIAPAAwgMBIgACEQEDEQH/xAAcAAABBAMBAAAAAAAAAAAAAAAGAAQFBwECAwj/xABJEAACAQIDBQUFBQcBBgMJAAABAhEAAwQhMQUGEkFREyJhcYEHMpGhsUJSwdHwFCNicpKi4fEVJIKywtIzY6MIFhdDRFNUc4P/xAAaAQACAwEBAAAAAAAAAAAAAAACAwABBAUG/8QALBEAAgIBBAAEBQQDAAAAAAAAAAECEQMEEiExEyJBURQyQmGhI2KR8AVScf/aAAwDAQACEQMRAD8AvGlSpVCCpUqVQgqVKlUIKlSpVCCpUqVQgqVKlUIKlSpVCCpUqwWjWoQzSrVXB0IPlW1QgqVKlUIKlSpVCCrS4K3rV6hGNCtKtzWKsGh3SpUqoIVKlSqEFSpVEb17QuYfC3b1oKzoJAaY1z0qEJaazVBYnf3GOSS8eAyHwFddm734pmILzP61JotpC+KVCvs9xpuWXkyQ/WTmAaKaEhmlWKVQhmsE1gtTTGXwAc/OrohnF4zhHdzP0oZ2jjw8yxrtjMV0OVCu2VbiDJqPeXkw/A1aRRnG457bSrGeRFTWw9+Z7t9SQMu0Uacu8KELeK4gR0kyeXgQMz0qGx+10QOCJ4VlgjHWe6okZEtGZ0AqpSS4CjGy39qb44eyvEbikCNPezmIXU6TQY3tkTtgvYqtoHO4zuZ5AQtshOskn8ap59pG43EFMZiSc/j0jL1Fcf8AaLK8hQeDPiyjPlBEaUNhUj1lsvaKYi0t20wZHEhlMg+tPK8u7vb6YmwCtq86EuXOhSSc+7ESRrFXV7Od87m0O0W7bVTbA7yEw0kjQ6aT61LBaDitLhrauN56so5E1iuBuUqgJKUqwagt5t6bOCUcZBuN7qTmfE5GB4xVN0EuSdmlNVFjvalfLAJbS2mcsZbTpnFNx7TsQr8TcLL92ABHnrVbkGoMuao/b9sPhry6zbYR6GoDdvfrDYpTJNp1zKPHxVhkR8612rvNh0LOL6FCokBgTIJ0HiD8qp5Ego4pSdFHnZ16Y7J58jThcLdw7obicJY5Axn6UXbR3vNwkWF4Rpxt73oOVCO2gWcMWBMZlm50Mczb5NE9MkuOy0fZtiQly92kAlAxM5ALM093i3xWOC3cFvMd77RHOBynrVXYTENaQsXDG5Gmgg8+o5x1itMVfAkavzOUz0nrGp0A60LnudIFYdnZNbT2k5eePPxJ/On+yN9cTZgEh1HImR8dRQXc/eIWX37evRl6z1B+Rrjbv8Kg/Sq2svjpoP8AbW/V6JHuMcmGoOvCfH61F2t7GuMG4j451B4TGI4KsJRxDjnH3h0YfhNDe0Dcwlwo8x9lho68mHnr8adjyXwxOXFXKLhwGML6a6EcjTx8MekZZTp8elVNs7fEoB3lmp7au9Fz9ntPMtdm5/8AzHdHlxEE+QXrTJOkKirZ329tW0jOisJg8RXMnKIHQA59SaFcQBwgFhmJPUiBAPISYmmeO2txkFiJzjLlry1zmmmGs3LxK9RGugB188qz3XLNKg3xE747FISEtrJGUgwPHlAFcWsFRnp+viKkMHu5dEgCSc/9fCm+N2fdtOUugrIkDOCI5GrjNPgk8Uly0RyIAQMoJy/I/nRhuJt58HjEIJ4GIS4s5Mpyg+IkMD4RzNCt2OHTIaHTP9fGnWHfQiZkQfEf6UYn7HqdMRWl25VcYf2mYVFAfj4wBxAKdYz+dYv+1fDDS3db0ofFig1p8j5SDwtSqvv/AIkA5jBYiD4Cs1XixJ8Nk9vyix959tLg8LdxDCeBe6sxxMclWfFiBXnK/te7euNcuHju3DJJyHjl90dPTxq0Pb3i2XDYe2PduXGZvHhUQPi0+gqkmvnJRq+sdOg86uTt0VBcWS/7SxeXbiC5kZRloIGVdLmOVjJ4s+QGnzrlsi4VbJQwjhI5GeXnT3EbvXFMpbDq2YmZA/Ogc0nTHRxylG0dMBiwCCGnwORj9fo0tsLIV1ghRwe6FK58/wA60GAeJewyjqpk/wCaYtiiuRhlMgHkR90+NLmoy6G43LG/MuDe3jQuRPoPzrbF4yeHuCCYqOuZHuCAef60rqtpoknM6T6UtTaZry4042iXxGJ4eEiO4gI6SRIy8z8q57Hw5uZ5xoAPec9J5Z6nwpptZ4Dfyr8Ioq9m+HDOzEe7AH41bnthZljDdOmTGx9zrmbuwEqVCgZQRBnr8qF9vbsXrIgAsoMyBVz4Y8q4Yq9bVwjGWP2QJaPIZgUEZy7DlGPRQrOLdsXJEoZIzzHMeBow2Lbw+Kt8N4cQCyhH3ZMr6H5NXff7dcWCbttZsXPeX7hPPyNBm7GJNtjbJyViNeRhT8oPmtPk+Ny7EqPO30DNtzdnjM2mfwJqN322KQ1g4a3FsqlgLOh4jBA55NH/AA11Gxbt14Enpy+dEmz9y2tFbzGShDRr4UPxE5LoY9Ljx87iEw+5NtRJALHU+edSuA3Wtr19MqnbbU5sCsrk5GteVcHLAbMS3koj6/Goze/d39otdwd5Rl50SWEI151udaJXHkXJ32ec8TgijMjqUYe8rD1kVMbmbt/tjv3mW1bEuVA4ieSLMgE+9JBiNDNWD7TNkG5YDqO8rASBnmfpWd2sC2Cwq96XuDtApUyZAlVzzatDzeWzPHAnMDr26B/aEtJckXMlZwARGRDRkSMtImRpVmbB3Ew2FAJXtbnN2A/tHIVFY/ZwuvmBIAYicwzAHrkYUV0WziLYAt4u6oHJuFx8WE/OkY80Yye8bqYSktuN8Bd2Q/QpUH9vjP8A8v8A9JKVaPi8f9Rh+En/AFjT2/NP7IoJmbhj+iD8YqmUcAu3kg8ufyq2Pb0/+84Wcgtu4f7kM/KqfttKCfvfU031ZUekHm52DDlXbQEwOVWngcOhXMVXm5LhbQYgkEnICTM8hRmm0bg9zDNlzZ0X5ZmsLtyOqklBJD3EYJSpUCqo9oOyhZPGpA4x3k5kffj6mrRt4lrlt2AhlGmv+tCmL2ffu8du3ZVFeDcvseJ7ngdCBGQE0UJU7AyRuNMrbY+OnumJ1Hn/AKVN4GyGOeZJ/U0Pbf2S2BxRtE8gykdDp8xRZutjhdvIFtsVgSwMAH8RV6iP1LorTT4cZdoY74oEdwNAqj4CPrU7uLtAWw3FiLVqc+G4DJ8jxCKgd5nDvcI0DifIEGpH2eW0uMvGoLCIJ8DVRf6fJSj+pwWpgsZ2iuJhkgGPHmKjbJv23KWcPaUNmbpJnzOUvPia77GyxF4EahR8qlmYiYWVHQ/hS4uhslTocvh+1w9y254i6FT5kRXnuzK3GnJgSCOpTI+RjL0q/sLihnFULt/Fg4m6yaG9cI8e9/g/GtOPlGbIqZam5+37SoiOhZ+bSPGjLHbw4VFKs/2cwM4BkZnQa15wOLZQSpORifA5j5/Wmt7abnVjLZt+X1+NXDdVIVkUW7ZeGH3gsFuz7wgxxFTwnybSnb33APBHmfy51We7D3b+FJtsC1tihDgkcJHEpieUkeMDpRluFbuKLyuZEgqOQ6wOQ8KzyW2VG2DuNiG2yHIvXgY5Eqij1Jz8qINk4w3M1WF69fKeVMsdsK21wXSi8eWfCOVTOz7MDOpywpVVjm4gYQwBB1B08q4vaDOrcJJQNw8gJEHwmMvKnPaZRXSxc1FEq6MzbQAbj3XvriL90965fI4eShAEAB8gPhUxtIcKmNaGt6MNeweKe3hWKB0GIt257h4iRcQDQEOOOf44qGwG+txmK347vvEiIp0tI3KzMtVxRP8AGep+NKmY2xb6UqZ4P2Eb/uCvtI3guYspcuhZClBwg6Eg0EYcggAmBOtF3tD2d2KWSNG4h6iDQSDkRQaV78SkzXq0seZqK4La9m3etshOasfPM0RX90TduBmv3YDBuGe7lygDMedVPuHts4fECT3XyPh0NXnY2kOGQJy5UrJHZM04p+LBUdcLaSyQq8gBE8vGu2IYWmgjunMHp5iohMahJBUi5/H3AZ6E6jymtHunjVJmJZ1EkAAd3vEAsSc+WnPM0rmjRs5sqz2m4sXtomBlbRLfrBb/AKqINgWmsbNtOgDXbiEqCQFUFmAZjqctBFBWJZsXizEceIvBV/4mCD5RRbvtZbBXUw2fDbsoAM8/eEnzg5+FacmNTUYv/v8ABzseVwlKSfLBzEkm26/aObHrzP0rlsPaTYZ0urmFPfH8Mj6U3w2KPaZ5zJ+Gv40/weGHfXUEH4VVVwwlJvlFkWtsBmt3FcNbcR2igmPBkBBOfj6VNXMbxKLNm6zu2RYJwKo5kAyWNVn7N7JGKNme6wIIOY8Gjn0MZx5VZ2D2jatyoSHXusvDmCPHSKXKGzro1Y80ZLntDHfTav7FhHKTxsOBDzlhHEfLM1TLRKAHQa1ZPtIBuYVm6GfDTSqvQkcJ9fw/CixKoiMq83JM7Ge2MQgukC23cckTAzEx1pb27Ft2W7TDP2lhueZ4G+4z6EnXqNCOvHY1+2uIQ3hNuQGPMA/a9NY51c2OXDWsNdPZo9rsz3dVIIyXyJ6dRToIRN0iqfZvtJ0vuOEtacQ5Gike6fwjxq1t3r47RgSO8cvLrVZYXEC2iqgCjoP1malsBj+LuaXAJtsdDzKkdaHNi+pDdNm+iRZd4q54Qx6GPw8aa2tqG3cFpjxTzGoBkDijIaHzioHZe0bvurZAZjm73OJR4i2EXjy5FsvGiFcGoSJ4iSGZjqSNPQaDpWd1Vo2Ti49jxr2dOcEpdlUanXyqNJgznyAHMk6AetFWwtnG0sv77Znw/hHXzosMHJ2Ys2RQRXftjPDiMIRqLdwT4FreXyquMeqtLQJiMtSKOfa3iePHKnK3aAPmxJ/KgTEPE11q4RzUyE7S8Mg2Q0yOlZri+OgkQ2WVKlkLh9rW7yJs4l247qFWDDhAEe93Z0I8zkKoi8n+lepd7dli5ZuJwhhcUry4pP1+vnXmvbWC7G4bbTIiZBBz6g6HrQvGoRW3obGbm/MR2GsktlqMx6VcW7WMfsl55Zg/gfwqs90B/vlhW0Zwh8myq2bWzjh7jW9V95D/AAnKPTSsuri9ikbdHKKbiS1nGW37rwPBoiliMTbFi8bAQi2CGKkZEj6waY3LUqWj3QT8qh9mThdmYprg72I/eoOZLEqFA5nIH1HSl6TEssuekO1eWWOHHqCnsy2elzauHttJCM1zxJQSvlnn6CjL267NIbD4nlBssf71+Zb40K+zwnBbaS3eILmbZPIMyhh+VXlvXhcLewly3jHVLJ1csAUI0YHkwOldOK8px5ye6zy4CQ4PQ/LIUQ4dteq/hUXtLCpbe4lu6LwVuFbqggXBkQyqdNc/EVKYZgvAWZZucRiRIz5+dY8y5N2F2iY3QUviUKZOrAg+Oo8x/mrF3v2dxWv2q0pDgfvUGURkXHkB8PKq73IcW8fbSfebhBOmeQ/5hV/fsQYKNCq5ZZ8/1BpkIqUKFzm4TsobfDHTZdJIIMMpPlnlyoKsQAAdA0+hiasD2r7q3MLde8AWsX+Y+w0e74KQoI8o6UB7OwrXXtp95lU9feg/Kk+Ht4H+L4nmCXEbjYhGRl71t041dRIEECHHjIIjrTG1t0IHwiM7KxjMQFKmcgc9eX4VbGI3us7J2fZF9S+INvhSyIBMZcTfdSQM/OJrz/isebmIN4gBnfjYDQEmTHhT1BJmaWZvgJFfuA09QSARquf6NMUzt5cqdYB8460wAN9g7VW6AhyukQqxJZvDrMTU/tDE3MNa7W5ZuRIUADvEnTLWCcp5VWQvtaupctmHQyp6HhYA+YmofaYu3L6M9647mGDl2LA5DIz3T5UOPQqb7GZNbJKmejd1dmuFF6+oW43uoMxbU+PNyNTymB4khNU57O95ca+IFpr/ABWLYljcHE56KrTPETzJIAHOrObbIAzUn+UifgYp0tO8boyeLvdlLb9XuLH3ide78xP40K4tsiflU7vpiJx98iYlcjr7in8aHsWwYZUUi0QbXUnNZPM0qbvfSTmfl+dKgLPWWJBYMhzBkcpB1BB58iKpH20bIK3lxABjhVGygTGTeRzEeFXoYLEfeH0/1qv/AGt7OZsK+ZKmDGUAg6mmNeVpgRfJQ+ExBtulxNUYMPAgzXofY1+3j8LbvKRmNfunQg15xViCT8RRFuntrE4dmOFZgGALoBIIHPh1kdRnWeLVOMumaXfDTpouJsI6ubTCC5Cr0M5SPCifGbGsjsi4HDZACzpAEDzNQW5u8i4xVNx7ZdDlHDIMQYzBFEoHaEFiDGgGg8fE+NHp9OsLbT7K1OpllpNcopj2i7um3dW7h1PEpN1mM8RcspGXIBUHxon9quKnZIYiDde1l8CR6EUdPgw5LMJBn5iPpVWe2Ta1s2LOGUniW6WI/hXiWfDvZDrBrQ6SbM120iqbLgMCBmJI8/KtGPe+FbunMU93f2ct/FYe0xZRdv2rbFYmHuKhInQweYrI482aIzaVCwWLYPDEnPXzFGO7ftNx+GuDjf8AaEEdy6c4/hcCVMeBqA3p2D+x4q5hi6syZqy/aU5gkcm6ioy0M8/1zoYxphSakkegtj7/AOC2sjYS9ba09xCCjwVMDPhcakcpCnLShPc/cq4uOY5Gzh24uMjJzBKLI5zBMdDVYYXGNZupdT3rbBx6GY8iJHqa9H7ubRW5at3bMdncUOq8o+0vgQfpTHjT59gFkcVSPO+/z3f26/2zFn4tT92BAA5KBlFDBNWB7abIG0ONdLlsT/MrOpHwCn1qvqjAC3Y13itRrFOMO0QRrURu9egx1y/KpRRDHzqkMRK4ZS5zzgMT5BGk+mvpXHEx26rzCT5e98esZZc86ebKJmRqAxA6wjGPUTUThcStzFuRmvujyAj6+H5Vu0vzIy5+mWj7Hcda7G6jgBxcktzIYCCT0kEVYmKlBxQHWNOceB51S24d3scfbByW6TbM6HiHEsjnLgCfHTnVu4i6bQKkSnLqP8VephWSwMMriUhvrcDY/EkAgFlyOo/dpQvilkef0oo38b/f75Gh4D/6a0OOvhWVmgif9lr1b5UqkopVW1Es9K429wNbY6F1Sf5jwD5kVz3o2cMRhrqRMqYrnvZils4W7cIyReMxrCsrGDyaAQPGKkrd8MP5h6QR/mmPqwDzNjdhhRbuCeEu1i6fuOD3SfBgQajMM9zCYiPtI2YmNNCG5edXZvFsm3hr1w3kLYLGKFvkf/KuA8K3T0UzBblA6VC7V3Be9CPw9vaEW70fu8Ta5K8e7cGnjM88lOHqh6n7hFujgMNjLa3msW7jc2ZF4pGoJjMjyowSwE7igLPICIHlVRbsbs7Qw2IhO1tSR3gwZSo5MDlcA5HI1brMV4eJgzFQCQIGXOOUzTk2+xUuzuwgfKvLG+GPOIx+IczHaMqidFU8I8tJ9TXp7GP3fwry3vC1v9svm20qbjEHkSTJjqOKY8KDJ0ioDFvM/r0rtsvEG3iLTqP/AAnW5l/Cwb8K5OZ0Io09ke6lvH4srechbSi6QkS0OsLJGQMZxnSWxhd2ytyrD4DsMSgdr/728/2u0YTxBtQVGQ8BXnneHAHC4q9hnMtacqCftDUHzINeuBVA/wDtEbCKYi1i1928vZt4OkkH1U/2UPRafuVfcf5VZfsc3lClsG595u1syftR30HmBI8QaqYXjW2HxTI6uphkYMpGoIMgjxkUxSoFlqe3G0rdi41BPwYAeuaiqkom3n2+cWikvpmUiIPP0oZqpVfBS6JLZ2kgwVOfSNfTnU/OYPWhTC3IMH3TkfKiHAtNsDmpihQ2PRN4fEcCcfQkfFGX8aH93bxFyTMkk8+cz+vOpXFicJdHr8qgdlZODl+v8/St2m+ZMz5uYsOO1KnjTVSGEZ5ghuWpkfHqYq9O1F60GH2lVvQgGfnXn4XZAnyz05CJP8LR5GNIq5dz8Z2mAsPnKqbZ8eFiv4Vo1keFIyaZ03Eq/f7DcOPujqlo/FAPwoYuJFGntFE44NHvWUPwa4v/AE0I4kdKwm0Zx+v0aVZ4KVQov7fu3xYK+P8Ay3HhmpzPgNak8LjbVyTZdHX+EjIcgRqMqb7UZHR7bnuupQ+TAqfrQfsV7lslTbVWQxxlokdRJyB1psY2hcnTLDIBEEAjMeh5RWiBUWFWBoByGuXlUHY2yQO/wv8AyTP0itrmO7QGAy6ax+BqthdjzHbRC5AcR6DQeJNcAzEaZn9elc8PYUQVzM6n50tqbRWwkxxO3urzY9T0WiS9EQgt/wDbpwuFuMM34YUDlxd0E9Ymf0a8416A25sRr2AxRuniu3Qbh8OASqr4AfU1QNqZypGbsZDozJHL5V6U9jO6WGw2HGLs3HutiUGbqF4QNU4QTnxTnXnmwxRlaA0EHhbNWgzwkcwYg+des9ycXavYHD3LFtbVtrYItqIVeRA9azhtE3Vce1++l/DthOHiYgueq8ALzPKAJPoOdHm0sTwIzAgQCc+Xj6VXO8WGFnA4rE3DNy8vZLJ0VyAQPEiST+VEivU8+Y3ZzW8+WtMqJtsDitnhoZNUWxTWKVZqFDjBAEkEgSOdSmAuFTwmM86Y7MsBjn5frpXa/a7JgQsQef6iqDXASok4e8vUfUUOYEkQaJdnNNtvGPxFC1lYYjoSPgYrbp3TQrIgjw97KR8R6jl5/XxqyfZvtxFsXLTGO/xr6qAfWVqsMEvEv6+s9I/WhHubZV7xttlxIxU85WDl1y4j5Ka6OZbsZihxkJj2guGvWWUzNt1J/ldSP+c0J3lmibefDwLc6qzL8QD8O7Q5iViuWbGNBbalXO5egnz/AFypVYJeeN2gELObVwhRJZo4emQGc+lB1nEM917ztbBuNIESY6COgq1MRsq3cHAyAqORzn8vWoS9uQisDZIXqpUkfGZo45YorayGwt4tzgenEfTPhqXwdgE5THnJNMsXsnFWzCWrfD94Euf6IBFcn2djs442DCMoXh0z4ZM86vcn6l0PMZjkT3CIXmfdHUz9ryHSm+wcN2957rmeGOEGeIyPfM/Z5COhqC2kl2yQqYS/eaRoj8JOUDjg5cyeQHWpm3iMQjJcuBAyLHCiMIXUrJJ4o9JHLIUjLqIQrkbjwSnyid28nDYc/dRj/aTXnvc7cDG7Qt9pYtqLcxx3G4VJGvDlLR10q895tsI+AxLoYKWXkE5qShjzBBkHQihr2D7yo2E/ZbndewxK9GRzxfEMSP6aGbvoqKaIA+xDGhZ7bDkxPDLz5cURVq+zPZ97D7Pt2MQvDctF0iQcgxjPnkdaKppntLHLZtvcc5IpP68yYpIVgTb3FtWsaLv7TibgB4zauXOK2pMkeJ1MA6ZdBQt7Y9uC5dTDIe5ZXiaObtMD/hX/AJqNMPtZOwu4guCFVrjmegJ/CK8/bW2txFrjmblwlyPE55+A09KJdFepyxOJUKZOunWh1znUwmysTdtG+ti66GZuLbcoANe8BAAqHihuy2jEVLbAwYuMSRIXrp+ophgsI911t2lLu54VVQSSTyA51Yqbq38DaHbWXScy5A4ZPiCQPAHpRJERGGwqjJV9AAag9rL3W8KI7tCu28RnAqNBWS+79+bD/wAMfWoRl/eP5t+NPN37sWrw592mRbvt5n6/nWjA+hUyS2XiI8P8/DkTRDsq4UvWnBj94ufKGPAfLJ49R1FB2HaDUzgsZEH7SkMPMGR88/j1MdSEk4NGTJFqSZaG+mGJw5uEd626Ex0J4D8mJ9KBsS1WRtTFpi8FdKd0vaJKNlBgNl6iqwLyuXMfhXLfZq7I8tOdKtwv6msVCj1ELkZD1NdVun08cv8AWq8u+0pbV98PiLIwzIY4i3aLmARLAAIYIkQYnWivZOLF3vLdtvOhDg5a6TS+GrDcWvQnUeTXaKZjEomUgnwpHaA5ULi30VY7uEAEkwAJJ8KGtrbSaOLhJSMx4azFa76Y8/sbgZdo1u1lrD3FQx0ME1AYu64djabiz90kj0mD9Kw6ubjSOhosSn5mK3ZtwxXhuWmBDW25yxaOImCJaQpiD50EYJbGB2vbW1xraxAZCjpw9mzEQA0w68WnSeeVEW2NoLwkvbKtHvDLPxIkH1oI2ntTFXke3aXjhl4HYCQAQwZYMI4Ya9OmdJwZJbvsas+CGy/Utu5vZm9iwRNo8DNmTxRJCjSBpPWelR+1TexVi5ZuXIW4rKSRJQ6q40zDQYkAiRlQjubi/wB1eItlcQrdo6HNnEywTqYkjxyoq/aB2iLKm3iV7hnKQCSPHiUhvQ1WSc97aZMeHHsporjbG7eLwSXUD9thuz7S4w7kqrKCjLJgyQYBzAOeVCWw9lHaGNCKAiM3E5GQRAcz5xp1Jq48Jb47d7DYleM2rhS2zZi4qhGBI58PGoPWoTYOxTs/tDdtqqYuHtgMS4RTOkSIYg+op61D2tPszy0kd6a6Cfb+2UwCWbFlO8VC2kUZwIUR16f613xm6eFxnexNhOLU8Pdfrmy6UwwG27IuA3+FuyUizcGebSDP3TAqB3i3ixFy4BZUCypzUNLN4k5fAVmjfzXybni3LbXHuEG7G6GF2ffuPaLEvkrMRKr90GPnzo6weMW8r2rgDAqQQeYORBqqP/elgoNxezC83yH+fKoge0S2jMwYkcDRA7zE5RGi+p/zpwOTnb6MWphCMK9SO3vw37Lib1gNIttkf4SAyz/wsB5g0BYy7xMadbS2tcv3Lly4ZZzJ6DkAPCAB6VHVtk/Y53oPtn4zgVhAMkGeeunlXLDtLGedNwcq7YRoajxPzJFS6HAyPT1p5baRnqNMvTx/XpOr4bmo+f4RW9rC6z+X58/1yrpwjJMzylFlwbu2xf2fYuLBYIUYdeElCD4wJ9arwjhZl04GKwdcjFGHsvwDHC3GR81ucJXlmqnMaNM+By1NQW9+FKYx2IjtVDkcuIfu2A8IVWn+OsOTiTHRfBCG2OppVoX8KxQkLL2hug91muZM7ks54lMsczzyEk5chFQl72eYgMLlm2yupkMhAIPUEGQagv8AbNznw/AVr/tZ/up/Sv5Vzajd2zpqc6qkG/Z7bVf/AA2b+I21Lf2kD5Vwu47bwECw38wsDi+tCS7YcfZX+kflXa3t+4NAPTKmeI/9mL2ftX5CXF7V2zctm2+BZmyZXCMhDKwZWiSDBA86k0v4u4s39mXix1A7MqPESwP6FB6704hfcuOn8txx8pg06TfvHj/6l/UIf+mgybZ/NyHjlPH8qSO+27GMu3FS1g7oUjNGYEnyTjMDrHhXB9i40QpwtwCc+FY+lYxG+2MuLwvebzWFb+pQCPjWcPvvjEHCt+5A6sSfiZNDshVJjPHyXbSN8HsXGWrouWrVwtbOUqSCNeEgHKpbCPjER0v4S5cLtx23tqVFti0yRqFBz0OTEUyw/tDxaCFZBzJ4FkkmSSdSac2vaZip7xQjwQTVRwwXr+C3qcj7iiRexevYjtrCXbN/CWmHDezs3WLAMqJPRZlczCzpQ/tbBXb0G+LxuiSCt1lRSTnw2yjBRpoRpU2vtIYjvcfpwR8OGt19oa8+P4J/2UUsKaVSoXHUSTdx7APHbOu/evT425+YEn1rnbw98ZBnB6lD+X41ZA9oi82ufBP+2t13/tffb+hfyqvh/wB34GrWtKtn5Ku2tulirkM11WHIMSseh51HHcXG/ZtFvBcyfKKuO3vvhwfeAn/yl/KsHenCMZPZE9TYSnRhNfUv4Ms5wk72P+SisXu9irUm5h7yAalrbgfEiuu62yBicXZsXGFtbjwzllHCoBZjJymAYB1MCrvv7xYUKOFEcl1XuqU4QSAWlTyB0omGy7ZyKmOnHc/7qPkS1Gujzdvlsi1hMXcsWL3bqkS8AZkSQIYho61Dpkav7e/Ztkh0a3xLKwC7ZESZUmeH01qv7+7uGJ0dZPUEfSaVPUxxS2sfh0cssXKLBHD7QjXT/Ecx+vgQ8XHgiCP1qfP9eMyt/dS19m4fUR+dczuZcAlHU/8AEAfhW3F/k49Nisn+Nyd0Fvsu3gs4db9u6wQuysnER3jBUgaQRl8ac792r99FudmpVJIZJPdOon5+lB2z9g3EPFesi6q5cBZgOR4uJQYiNKkWxmFQZYN08bGL+qMNaKefFJtpiPh8sOGgb/aPEfr1pVJtcwZM9ni/jb/7qVBuXuitsvY0vWirFWEFSVI6EGDWkVa3tc3Sj/fLI/8A2qB/d6c/8VVVc6Sp0dGElJWKsisVsKGwjIrIrFZqEFSmsUqsEyDSmsClNWQ2mszXPirM0RDoKyTXPirM1CmbUprWkKhB5hj3WA1iR5xV9YBw9q24zDorT5gGqBwTQ3nRpsnffEWrdm0q2ylsKmYPEQDGs5ZUzH2JzLhBRisWoxVuy6cYxTta8uG2bnF/b855UH7y7GbD3XABKwHUnmvPzIqX3ox4sY7COwPcGIcDqxt9kB4CTr4UP7V2i9652jE8XLoB0HSsWunG69TfoISVNdMjjc7wOoGZqdRbZXiWTOeVQtpOJokCeulTGD3efVnAGsLP1rLiuXSN+Wl2yF2iRIjkfhTO7iXOrE/zHi/5pqX29hOBwMyIyJ1qBxdxUEswUcp56fnRRxzeTZFcgvJCMN0nwam5/Cv9K0qZHaNn/wC4Pg35Uq1/B6j2/KM3xuD3/B6txNgOpVhIIg152323aOBxBSP3bSbZ5R930+nlXo+h7fXdxcbh2tnJhmh6NyNbMkbRyMU9rPOMVkU4xeFa27I4hlMEeP5VwisptMVik1azVkM1mtJrM1ZRtSrXirPFUKsVZrWa2BqyGayKVak1CrNjWBWJrIqyG9p4Iqe2HZ7TEWk+9etj0Z0mh0mi7cZOLG2Og4n/AKbb/iRRR7AycxO+/wDcL460CI4bUkfzMx/CmQsznXbfJ+LaVz+FLa/2T+Na4bz+NcrWu8rOvpVWKJoLMVJYDaLWxB7y9DqPWmxcEwK0A18BP0UfNhSdOpPIlH1GahxjByl6Hbb+1EdRlpzPvT0UDWq63rBcqy+6qcJGUjvMZI6GdeoI5VYbYJQDdOcKSD0Ay+LEE1Ut7FMbhaSDP6FemWBY+V2+2eZlqJZe+kNJpVI9oeif0ilReGxe9H//2Q=="/>
          <p:cNvSpPr>
            <a:spLocks noChangeAspect="1" noChangeArrowheads="1"/>
          </p:cNvSpPr>
          <p:nvPr/>
        </p:nvSpPr>
        <p:spPr bwMode="auto">
          <a:xfrm>
            <a:off x="155575" y="-1371600"/>
            <a:ext cx="2314575" cy="28575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632" name="AutoShape 8" descr="data:image/jpeg;base64,/9j/4AAQSkZJRgABAQAAAQABAAD/2wCEAAkGBxQSEhUUEhQWFhUVGBwXGBcXGBcfFxwdHRgXFx4aHBgeHCggGBolHBcfITIkJSkrLy4uFx8zODMsNygtLiwBCgoKDg0OGxAQGywkHyQsLCwsLCwsLCwsLCwsLCwsLCwsLCwsLCwsLCwsLCwsLCwsLCwsLCwsLCwsLCwsLCwsLP/AABEIAPAAwgMBIgACEQEDEQH/xAAcAAABBAMBAAAAAAAAAAAAAAAGAAQFBwECAwj/xABJEAACAQIDBQUFBQcBBgMJAAABAhEAAwQhMQUGEkFREyJhcYEHMpGhsUJSwdHwFCNicpKi4fEVJIKywtIzY6MIFhdDRFNUc4P/xAAaAQACAwEBAAAAAAAAAAAAAAACAwABBAUG/8QALBEAAgIBBAAEBQQDAAAAAAAAAAECEQMEEiExEyJBURQyQmGhI2KR8AVScf/aAAwDAQACEQMRAD8AvGlSpVCCpUqVQgqVKlUIKlSpVCCpUqVQgqVKlUIKlSpVCCpUqwWjWoQzSrVXB0IPlW1QgqVKlUIKlSpVCCrS4K3rV6hGNCtKtzWKsGh3SpUqoIVKlSqEFSpVEb17QuYfC3b1oKzoJAaY1z0qEJaazVBYnf3GOSS8eAyHwFddm734pmILzP61JotpC+KVCvs9xpuWXkyQ/WTmAaKaEhmlWKVQhmsE1gtTTGXwAc/OrohnF4zhHdzP0oZ2jjw8yxrtjMV0OVCu2VbiDJqPeXkw/A1aRRnG457bSrGeRFTWw9+Z7t9SQMu0Uacu8KELeK4gR0kyeXgQMz0qGx+10QOCJ4VlgjHWe6okZEtGZ0AqpSS4CjGy39qb44eyvEbikCNPezmIXU6TQY3tkTtgvYqtoHO4zuZ5AQtshOskn8ap59pG43EFMZiSc/j0jL1Fcf8AaLK8hQeDPiyjPlBEaUNhUj1lsvaKYi0t20wZHEhlMg+tPK8u7vb6YmwCtq86EuXOhSSc+7ESRrFXV7Od87m0O0W7bVTbA7yEw0kjQ6aT61LBaDitLhrauN56so5E1iuBuUqgJKUqwagt5t6bOCUcZBuN7qTmfE5GB4xVN0EuSdmlNVFjvalfLAJbS2mcsZbTpnFNx7TsQr8TcLL92ABHnrVbkGoMuao/b9sPhry6zbYR6GoDdvfrDYpTJNp1zKPHxVhkR8612rvNh0LOL6FCokBgTIJ0HiD8qp5Ego4pSdFHnZ16Y7J58jThcLdw7obicJY5Axn6UXbR3vNwkWF4Rpxt73oOVCO2gWcMWBMZlm50Mczb5NE9MkuOy0fZtiQly92kAlAxM5ALM093i3xWOC3cFvMd77RHOBynrVXYTENaQsXDG5Gmgg8+o5x1itMVfAkavzOUz0nrGp0A60LnudIFYdnZNbT2k5eePPxJ/On+yN9cTZgEh1HImR8dRQXc/eIWX37evRl6z1B+Rrjbv8Kg/Sq2svjpoP8AbW/V6JHuMcmGoOvCfH61F2t7GuMG4j451B4TGI4KsJRxDjnH3h0YfhNDe0Dcwlwo8x9lho68mHnr8adjyXwxOXFXKLhwGML6a6EcjTx8MekZZTp8elVNs7fEoB3lmp7au9Fz9ntPMtdm5/8AzHdHlxEE+QXrTJOkKirZ329tW0jOisJg8RXMnKIHQA59SaFcQBwgFhmJPUiBAPISYmmeO2txkFiJzjLlry1zmmmGs3LxK9RGugB188qz3XLNKg3xE747FISEtrJGUgwPHlAFcWsFRnp+viKkMHu5dEgCSc/9fCm+N2fdtOUugrIkDOCI5GrjNPgk8Uly0RyIAQMoJy/I/nRhuJt58HjEIJ4GIS4s5Mpyg+IkMD4RzNCt2OHTIaHTP9fGnWHfQiZkQfEf6UYn7HqdMRWl25VcYf2mYVFAfj4wBxAKdYz+dYv+1fDDS3db0ofFig1p8j5SDwtSqvv/AIkA5jBYiD4Cs1XixJ8Nk9vyix959tLg8LdxDCeBe6sxxMclWfFiBXnK/te7euNcuHju3DJJyHjl90dPTxq0Pb3i2XDYe2PduXGZvHhUQPi0+gqkmvnJRq+sdOg86uTt0VBcWS/7SxeXbiC5kZRloIGVdLmOVjJ4s+QGnzrlsi4VbJQwjhI5GeXnT3EbvXFMpbDq2YmZA/Ogc0nTHRxylG0dMBiwCCGnwORj9fo0tsLIV1ghRwe6FK58/wA60GAeJewyjqpk/wCaYtiiuRhlMgHkR90+NLmoy6G43LG/MuDe3jQuRPoPzrbF4yeHuCCYqOuZHuCAef60rqtpoknM6T6UtTaZry4042iXxGJ4eEiO4gI6SRIy8z8q57Hw5uZ5xoAPec9J5Z6nwpptZ4Dfyr8Ioq9m+HDOzEe7AH41bnthZljDdOmTGx9zrmbuwEqVCgZQRBnr8qF9vbsXrIgAsoMyBVz4Y8q4Yq9bVwjGWP2QJaPIZgUEZy7DlGPRQrOLdsXJEoZIzzHMeBow2Lbw+Kt8N4cQCyhH3ZMr6H5NXff7dcWCbttZsXPeX7hPPyNBm7GJNtjbJyViNeRhT8oPmtPk+Ny7EqPO30DNtzdnjM2mfwJqN322KQ1g4a3FsqlgLOh4jBA55NH/AA11Gxbt14Enpy+dEmz9y2tFbzGShDRr4UPxE5LoY9Ljx87iEw+5NtRJALHU+edSuA3Wtr19MqnbbU5sCsrk5GteVcHLAbMS3koj6/Goze/d39otdwd5Rl50SWEI151udaJXHkXJ32ec8TgijMjqUYe8rD1kVMbmbt/tjv3mW1bEuVA4ieSLMgE+9JBiNDNWD7TNkG5YDqO8rASBnmfpWd2sC2Cwq96XuDtApUyZAlVzzatDzeWzPHAnMDr26B/aEtJckXMlZwARGRDRkSMtImRpVmbB3Ew2FAJXtbnN2A/tHIVFY/ZwuvmBIAYicwzAHrkYUV0WziLYAt4u6oHJuFx8WE/OkY80Yye8bqYSktuN8Bd2Q/QpUH9vjP8A8v8A9JKVaPi8f9Rh+En/AFjT2/NP7IoJmbhj+iD8YqmUcAu3kg8ufyq2Pb0/+84Wcgtu4f7kM/KqfttKCfvfU031ZUekHm52DDlXbQEwOVWngcOhXMVXm5LhbQYgkEnICTM8hRmm0bg9zDNlzZ0X5ZmsLtyOqklBJD3EYJSpUCqo9oOyhZPGpA4x3k5kffj6mrRt4lrlt2AhlGmv+tCmL2ffu8du3ZVFeDcvseJ7ngdCBGQE0UJU7AyRuNMrbY+OnumJ1Hn/AKVN4GyGOeZJ/U0Pbf2S2BxRtE8gykdDp8xRZutjhdvIFtsVgSwMAH8RV6iP1LorTT4cZdoY74oEdwNAqj4CPrU7uLtAWw3FiLVqc+G4DJ8jxCKgd5nDvcI0DifIEGpH2eW0uMvGoLCIJ8DVRf6fJSj+pwWpgsZ2iuJhkgGPHmKjbJv23KWcPaUNmbpJnzOUvPia77GyxF4EahR8qlmYiYWVHQ/hS4uhslTocvh+1w9y254i6FT5kRXnuzK3GnJgSCOpTI+RjL0q/sLihnFULt/Fg4m6yaG9cI8e9/g/GtOPlGbIqZam5+37SoiOhZ+bSPGjLHbw4VFKs/2cwM4BkZnQa15wOLZQSpORifA5j5/Wmt7abnVjLZt+X1+NXDdVIVkUW7ZeGH3gsFuz7wgxxFTwnybSnb33APBHmfy51We7D3b+FJtsC1tihDgkcJHEpieUkeMDpRluFbuKLyuZEgqOQ6wOQ8KzyW2VG2DuNiG2yHIvXgY5Eqij1Jz8qINk4w3M1WF69fKeVMsdsK21wXSi8eWfCOVTOz7MDOpywpVVjm4gYQwBB1B08q4vaDOrcJJQNw8gJEHwmMvKnPaZRXSxc1FEq6MzbQAbj3XvriL90965fI4eShAEAB8gPhUxtIcKmNaGt6MNeweKe3hWKB0GIt257h4iRcQDQEOOOf44qGwG+txmK347vvEiIp0tI3KzMtVxRP8AGep+NKmY2xb6UqZ4P2Eb/uCvtI3guYspcuhZClBwg6Eg0EYcggAmBOtF3tD2d2KWSNG4h6iDQSDkRQaV78SkzXq0seZqK4La9m3etshOasfPM0RX90TduBmv3YDBuGe7lygDMedVPuHts4fECT3XyPh0NXnY2kOGQJy5UrJHZM04p+LBUdcLaSyQq8gBE8vGu2IYWmgjunMHp5iohMahJBUi5/H3AZ6E6jymtHunjVJmJZ1EkAAd3vEAsSc+WnPM0rmjRs5sqz2m4sXtomBlbRLfrBb/AKqINgWmsbNtOgDXbiEqCQFUFmAZjqctBFBWJZsXizEceIvBV/4mCD5RRbvtZbBXUw2fDbsoAM8/eEnzg5+FacmNTUYv/v8ABzseVwlKSfLBzEkm26/aObHrzP0rlsPaTYZ0urmFPfH8Mj6U3w2KPaZ5zJ+Gv40/weGHfXUEH4VVVwwlJvlFkWtsBmt3FcNbcR2igmPBkBBOfj6VNXMbxKLNm6zu2RYJwKo5kAyWNVn7N7JGKNme6wIIOY8Gjn0MZx5VZ2D2jatyoSHXusvDmCPHSKXKGzro1Y80ZLntDHfTav7FhHKTxsOBDzlhHEfLM1TLRKAHQa1ZPtIBuYVm6GfDTSqvQkcJ9fw/CixKoiMq83JM7Ge2MQgukC23cckTAzEx1pb27Ft2W7TDP2lhueZ4G+4z6EnXqNCOvHY1+2uIQ3hNuQGPMA/a9NY51c2OXDWsNdPZo9rsz3dVIIyXyJ6dRToIRN0iqfZvtJ0vuOEtacQ5Gike6fwjxq1t3r47RgSO8cvLrVZYXEC2iqgCjoP1malsBj+LuaXAJtsdDzKkdaHNi+pDdNm+iRZd4q54Qx6GPw8aa2tqG3cFpjxTzGoBkDijIaHzioHZe0bvurZAZjm73OJR4i2EXjy5FsvGiFcGoSJ4iSGZjqSNPQaDpWd1Vo2Ti49jxr2dOcEpdlUanXyqNJgznyAHMk6AetFWwtnG0sv77Znw/hHXzosMHJ2Ys2RQRXftjPDiMIRqLdwT4FreXyquMeqtLQJiMtSKOfa3iePHKnK3aAPmxJ/KgTEPE11q4RzUyE7S8Mg2Q0yOlZri+OgkQ2WVKlkLh9rW7yJs4l247qFWDDhAEe93Z0I8zkKoi8n+lepd7dli5ZuJwhhcUry4pP1+vnXmvbWC7G4bbTIiZBBz6g6HrQvGoRW3obGbm/MR2GsktlqMx6VcW7WMfsl55Zg/gfwqs90B/vlhW0Zwh8myq2bWzjh7jW9V95D/AAnKPTSsuri9ikbdHKKbiS1nGW37rwPBoiliMTbFi8bAQi2CGKkZEj6waY3LUqWj3QT8qh9mThdmYprg72I/eoOZLEqFA5nIH1HSl6TEssuekO1eWWOHHqCnsy2elzauHttJCM1zxJQSvlnn6CjL267NIbD4nlBssf71+Zb40K+zwnBbaS3eILmbZPIMyhh+VXlvXhcLewly3jHVLJ1csAUI0YHkwOldOK8px5ye6zy4CQ4PQ/LIUQ4dteq/hUXtLCpbe4lu6LwVuFbqggXBkQyqdNc/EVKYZgvAWZZucRiRIz5+dY8y5N2F2iY3QUviUKZOrAg+Oo8x/mrF3v2dxWv2q0pDgfvUGURkXHkB8PKq73IcW8fbSfebhBOmeQ/5hV/fsQYKNCq5ZZ8/1BpkIqUKFzm4TsobfDHTZdJIIMMpPlnlyoKsQAAdA0+hiasD2r7q3MLde8AWsX+Y+w0e74KQoI8o6UB7OwrXXtp95lU9feg/Kk+Ht4H+L4nmCXEbjYhGRl71t041dRIEECHHjIIjrTG1t0IHwiM7KxjMQFKmcgc9eX4VbGI3us7J2fZF9S+INvhSyIBMZcTfdSQM/OJrz/isebmIN4gBnfjYDQEmTHhT1BJmaWZvgJFfuA09QSARquf6NMUzt5cqdYB8460wAN9g7VW6AhyukQqxJZvDrMTU/tDE3MNa7W5ZuRIUADvEnTLWCcp5VWQvtaupctmHQyp6HhYA+YmofaYu3L6M9647mGDl2LA5DIz3T5UOPQqb7GZNbJKmejd1dmuFF6+oW43uoMxbU+PNyNTymB4khNU57O95ca+IFpr/ABWLYljcHE56KrTPETzJIAHOrObbIAzUn+UifgYp0tO8boyeLvdlLb9XuLH3ide78xP40K4tsiflU7vpiJx98iYlcjr7in8aHsWwYZUUi0QbXUnNZPM0qbvfSTmfl+dKgLPWWJBYMhzBkcpB1BB58iKpH20bIK3lxABjhVGygTGTeRzEeFXoYLEfeH0/1qv/AGt7OZsK+ZKmDGUAg6mmNeVpgRfJQ+ExBtulxNUYMPAgzXofY1+3j8LbvKRmNfunQg15xViCT8RRFuntrE4dmOFZgGALoBIIHPh1kdRnWeLVOMumaXfDTpouJsI6ubTCC5Cr0M5SPCifGbGsjsi4HDZACzpAEDzNQW5u8i4xVNx7ZdDlHDIMQYzBFEoHaEFiDGgGg8fE+NHp9OsLbT7K1OpllpNcopj2i7um3dW7h1PEpN1mM8RcspGXIBUHxon9quKnZIYiDde1l8CR6EUdPgw5LMJBn5iPpVWe2Ta1s2LOGUniW6WI/hXiWfDvZDrBrQ6SbM120iqbLgMCBmJI8/KtGPe+FbunMU93f2ct/FYe0xZRdv2rbFYmHuKhInQweYrI482aIzaVCwWLYPDEnPXzFGO7ftNx+GuDjf8AaEEdy6c4/hcCVMeBqA3p2D+x4q5hi6syZqy/aU5gkcm6ioy0M8/1zoYxphSakkegtj7/AOC2sjYS9ba09xCCjwVMDPhcakcpCnLShPc/cq4uOY5Gzh24uMjJzBKLI5zBMdDVYYXGNZupdT3rbBx6GY8iJHqa9H7ubRW5at3bMdncUOq8o+0vgQfpTHjT59gFkcVSPO+/z3f26/2zFn4tT92BAA5KBlFDBNWB7abIG0ONdLlsT/MrOpHwCn1qvqjAC3Y13itRrFOMO0QRrURu9egx1y/KpRRDHzqkMRK4ZS5zzgMT5BGk+mvpXHEx26rzCT5e98esZZc86ebKJmRqAxA6wjGPUTUThcStzFuRmvujyAj6+H5Vu0vzIy5+mWj7Hcda7G6jgBxcktzIYCCT0kEVYmKlBxQHWNOceB51S24d3scfbByW6TbM6HiHEsjnLgCfHTnVu4i6bQKkSnLqP8VephWSwMMriUhvrcDY/EkAgFlyOo/dpQvilkef0oo38b/f75Gh4D/6a0OOvhWVmgif9lr1b5UqkopVW1Es9K429wNbY6F1Sf5jwD5kVz3o2cMRhrqRMqYrnvZils4W7cIyReMxrCsrGDyaAQPGKkrd8MP5h6QR/mmPqwDzNjdhhRbuCeEu1i6fuOD3SfBgQajMM9zCYiPtI2YmNNCG5edXZvFsm3hr1w3kLYLGKFvkf/KuA8K3T0UzBblA6VC7V3Be9CPw9vaEW70fu8Ta5K8e7cGnjM88lOHqh6n7hFujgMNjLa3msW7jc2ZF4pGoJjMjyowSwE7igLPICIHlVRbsbs7Qw2IhO1tSR3gwZSo5MDlcA5HI1brMV4eJgzFQCQIGXOOUzTk2+xUuzuwgfKvLG+GPOIx+IczHaMqidFU8I8tJ9TXp7GP3fwry3vC1v9svm20qbjEHkSTJjqOKY8KDJ0ioDFvM/r0rtsvEG3iLTqP/AAnW5l/Cwb8K5OZ0Io09ke6lvH4srechbSi6QkS0OsLJGQMZxnSWxhd2ytyrD4DsMSgdr/728/2u0YTxBtQVGQ8BXnneHAHC4q9hnMtacqCftDUHzINeuBVA/wDtEbCKYi1i1928vZt4OkkH1U/2UPRafuVfcf5VZfsc3lClsG595u1syftR30HmBI8QaqYXjW2HxTI6uphkYMpGoIMgjxkUxSoFlqe3G0rdi41BPwYAeuaiqkom3n2+cWikvpmUiIPP0oZqpVfBS6JLZ2kgwVOfSNfTnU/OYPWhTC3IMH3TkfKiHAtNsDmpihQ2PRN4fEcCcfQkfFGX8aH93bxFyTMkk8+cz+vOpXFicJdHr8qgdlZODl+v8/St2m+ZMz5uYsOO1KnjTVSGEZ5ghuWpkfHqYq9O1F60GH2lVvQgGfnXn4XZAnyz05CJP8LR5GNIq5dz8Z2mAsPnKqbZ8eFiv4Vo1keFIyaZ03Eq/f7DcOPujqlo/FAPwoYuJFGntFE44NHvWUPwa4v/AE0I4kdKwm0Zx+v0aVZ4KVQov7fu3xYK+P8Ay3HhmpzPgNak8LjbVyTZdHX+EjIcgRqMqb7UZHR7bnuupQ+TAqfrQfsV7lslTbVWQxxlokdRJyB1psY2hcnTLDIBEEAjMeh5RWiBUWFWBoByGuXlUHY2yQO/wv8AyTP0itrmO7QGAy6ax+BqthdjzHbRC5AcR6DQeJNcAzEaZn9elc8PYUQVzM6n50tqbRWwkxxO3urzY9T0WiS9EQgt/wDbpwuFuMM34YUDlxd0E9Ymf0a8416A25sRr2AxRuniu3Qbh8OASqr4AfU1QNqZypGbsZDozJHL5V6U9jO6WGw2HGLs3HutiUGbqF4QNU4QTnxTnXnmwxRlaA0EHhbNWgzwkcwYg+des9ycXavYHD3LFtbVtrYItqIVeRA9azhtE3Vce1++l/DthOHiYgueq8ALzPKAJPoOdHm0sTwIzAgQCc+Xj6VXO8WGFnA4rE3DNy8vZLJ0VyAQPEiST+VEivU8+Y3ZzW8+WtMqJtsDitnhoZNUWxTWKVZqFDjBAEkEgSOdSmAuFTwmM86Y7MsBjn5frpXa/a7JgQsQef6iqDXASok4e8vUfUUOYEkQaJdnNNtvGPxFC1lYYjoSPgYrbp3TQrIgjw97KR8R6jl5/XxqyfZvtxFsXLTGO/xr6qAfWVqsMEvEv6+s9I/WhHubZV7xttlxIxU85WDl1y4j5Ka6OZbsZihxkJj2guGvWWUzNt1J/ldSP+c0J3lmibefDwLc6qzL8QD8O7Q5iViuWbGNBbalXO5egnz/AFypVYJeeN2gELObVwhRJZo4emQGc+lB1nEM917ztbBuNIESY6COgq1MRsq3cHAyAqORzn8vWoS9uQisDZIXqpUkfGZo45YorayGwt4tzgenEfTPhqXwdgE5THnJNMsXsnFWzCWrfD94Euf6IBFcn2djs442DCMoXh0z4ZM86vcn6l0PMZjkT3CIXmfdHUz9ryHSm+wcN2957rmeGOEGeIyPfM/Z5COhqC2kl2yQqYS/eaRoj8JOUDjg5cyeQHWpm3iMQjJcuBAyLHCiMIXUrJJ4o9JHLIUjLqIQrkbjwSnyid28nDYc/dRj/aTXnvc7cDG7Qt9pYtqLcxx3G4VJGvDlLR10q895tsI+AxLoYKWXkE5qShjzBBkHQihr2D7yo2E/ZbndewxK9GRzxfEMSP6aGbvoqKaIA+xDGhZ7bDkxPDLz5cURVq+zPZ97D7Pt2MQvDctF0iQcgxjPnkdaKppntLHLZtvcc5IpP68yYpIVgTb3FtWsaLv7TibgB4zauXOK2pMkeJ1MA6ZdBQt7Y9uC5dTDIe5ZXiaObtMD/hX/AJqNMPtZOwu4guCFVrjmegJ/CK8/bW2txFrjmblwlyPE55+A09KJdFepyxOJUKZOunWh1znUwmysTdtG+ti66GZuLbcoANe8BAAqHihuy2jEVLbAwYuMSRIXrp+ophgsI911t2lLu54VVQSSTyA51Yqbq38DaHbWXScy5A4ZPiCQPAHpRJERGGwqjJV9AAag9rL3W8KI7tCu28RnAqNBWS+79+bD/wAMfWoRl/eP5t+NPN37sWrw592mRbvt5n6/nWjA+hUyS2XiI8P8/DkTRDsq4UvWnBj94ufKGPAfLJ49R1FB2HaDUzgsZEH7SkMPMGR88/j1MdSEk4NGTJFqSZaG+mGJw5uEd626Ex0J4D8mJ9KBsS1WRtTFpi8FdKd0vaJKNlBgNl6iqwLyuXMfhXLfZq7I8tOdKtwv6msVCj1ELkZD1NdVun08cv8AWq8u+0pbV98PiLIwzIY4i3aLmARLAAIYIkQYnWivZOLF3vLdtvOhDg5a6TS+GrDcWvQnUeTXaKZjEomUgnwpHaA5ULi30VY7uEAEkwAJJ8KGtrbSaOLhJSMx4azFa76Y8/sbgZdo1u1lrD3FQx0ME1AYu64djabiz90kj0mD9Kw6ubjSOhosSn5mK3ZtwxXhuWmBDW25yxaOImCJaQpiD50EYJbGB2vbW1xraxAZCjpw9mzEQA0w68WnSeeVEW2NoLwkvbKtHvDLPxIkH1oI2ntTFXke3aXjhl4HYCQAQwZYMI4Ya9OmdJwZJbvsas+CGy/Utu5vZm9iwRNo8DNmTxRJCjSBpPWelR+1TexVi5ZuXIW4rKSRJQ6q40zDQYkAiRlQjubi/wB1eItlcQrdo6HNnEywTqYkjxyoq/aB2iLKm3iV7hnKQCSPHiUhvQ1WSc97aZMeHHsporjbG7eLwSXUD9thuz7S4w7kqrKCjLJgyQYBzAOeVCWw9lHaGNCKAiM3E5GQRAcz5xp1Jq48Jb47d7DYleM2rhS2zZi4qhGBI58PGoPWoTYOxTs/tDdtqqYuHtgMS4RTOkSIYg+op61D2tPszy0kd6a6Cfb+2UwCWbFlO8VC2kUZwIUR16f613xm6eFxnexNhOLU8Pdfrmy6UwwG27IuA3+FuyUizcGebSDP3TAqB3i3ixFy4BZUCypzUNLN4k5fAVmjfzXybni3LbXHuEG7G6GF2ffuPaLEvkrMRKr90GPnzo6weMW8r2rgDAqQQeYORBqqP/elgoNxezC83yH+fKoge0S2jMwYkcDRA7zE5RGi+p/zpwOTnb6MWphCMK9SO3vw37Lib1gNIttkf4SAyz/wsB5g0BYy7xMadbS2tcv3Lly4ZZzJ6DkAPCAB6VHVtk/Y53oPtn4zgVhAMkGeeunlXLDtLGedNwcq7YRoajxPzJFS6HAyPT1p5baRnqNMvTx/XpOr4bmo+f4RW9rC6z+X58/1yrpwjJMzylFlwbu2xf2fYuLBYIUYdeElCD4wJ9arwjhZl04GKwdcjFGHsvwDHC3GR81ucJXlmqnMaNM+By1NQW9+FKYx2IjtVDkcuIfu2A8IVWn+OsOTiTHRfBCG2OppVoX8KxQkLL2hug91muZM7ks54lMsczzyEk5chFQl72eYgMLlm2yupkMhAIPUEGQagv8AbNznw/AVr/tZ/up/Sv5Vzajd2zpqc6qkG/Z7bVf/AA2b+I21Lf2kD5Vwu47bwECw38wsDi+tCS7YcfZX+kflXa3t+4NAPTKmeI/9mL2ftX5CXF7V2zctm2+BZmyZXCMhDKwZWiSDBA86k0v4u4s39mXix1A7MqPESwP6FB6704hfcuOn8txx8pg06TfvHj/6l/UIf+mgybZ/NyHjlPH8qSO+27GMu3FS1g7oUjNGYEnyTjMDrHhXB9i40QpwtwCc+FY+lYxG+2MuLwvebzWFb+pQCPjWcPvvjEHCt+5A6sSfiZNDshVJjPHyXbSN8HsXGWrouWrVwtbOUqSCNeEgHKpbCPjER0v4S5cLtx23tqVFti0yRqFBz0OTEUyw/tDxaCFZBzJ4FkkmSSdSac2vaZip7xQjwQTVRwwXr+C3qcj7iiRexevYjtrCXbN/CWmHDezs3WLAMqJPRZlczCzpQ/tbBXb0G+LxuiSCt1lRSTnw2yjBRpoRpU2vtIYjvcfpwR8OGt19oa8+P4J/2UUsKaVSoXHUSTdx7APHbOu/evT425+YEn1rnbw98ZBnB6lD+X41ZA9oi82ufBP+2t13/tffb+hfyqvh/wB34GrWtKtn5Ku2tulirkM11WHIMSseh51HHcXG/ZtFvBcyfKKuO3vvhwfeAn/yl/KsHenCMZPZE9TYSnRhNfUv4Ms5wk72P+SisXu9irUm5h7yAalrbgfEiuu62yBicXZsXGFtbjwzllHCoBZjJymAYB1MCrvv7xYUKOFEcl1XuqU4QSAWlTyB0omGy7ZyKmOnHc/7qPkS1Gujzdvlsi1hMXcsWL3bqkS8AZkSQIYho61Dpkav7e/Ztkh0a3xLKwC7ZESZUmeH01qv7+7uGJ0dZPUEfSaVPUxxS2sfh0cssXKLBHD7QjXT/Ecx+vgQ8XHgiCP1qfP9eMyt/dS19m4fUR+dczuZcAlHU/8AEAfhW3F/k49Nisn+Nyd0Fvsu3gs4db9u6wQuysnER3jBUgaQRl8ac792r99FudmpVJIZJPdOon5+lB2z9g3EPFesi6q5cBZgOR4uJQYiNKkWxmFQZYN08bGL+qMNaKefFJtpiPh8sOGgb/aPEfr1pVJtcwZM9ni/jb/7qVBuXuitsvY0vWirFWEFSVI6EGDWkVa3tc3Sj/fLI/8A2qB/d6c/8VVVc6Sp0dGElJWKsisVsKGwjIrIrFZqEFSmsUqsEyDSmsClNWQ2mszXPirM0RDoKyTXPirM1CmbUprWkKhB5hj3WA1iR5xV9YBw9q24zDorT5gGqBwTQ3nRpsnffEWrdm0q2ylsKmYPEQDGs5ZUzH2JzLhBRisWoxVuy6cYxTta8uG2bnF/b855UH7y7GbD3XABKwHUnmvPzIqX3ox4sY7COwPcGIcDqxt9kB4CTr4UP7V2i9652jE8XLoB0HSsWunG69TfoISVNdMjjc7wOoGZqdRbZXiWTOeVQtpOJokCeulTGD3efVnAGsLP1rLiuXSN+Wl2yF2iRIjkfhTO7iXOrE/zHi/5pqX29hOBwMyIyJ1qBxdxUEswUcp56fnRRxzeTZFcgvJCMN0nwam5/Cv9K0qZHaNn/wC4Pg35Uq1/B6j2/KM3xuD3/B6txNgOpVhIIg152323aOBxBSP3bSbZ5R930+nlXo+h7fXdxcbh2tnJhmh6NyNbMkbRyMU9rPOMVkU4xeFa27I4hlMEeP5VwisptMVik1azVkM1mtJrM1ZRtSrXirPFUKsVZrWa2BqyGayKVak1CrNjWBWJrIqyG9p4Iqe2HZ7TEWk+9etj0Z0mh0mi7cZOLG2Og4n/AKbb/iRRR7AycxO+/wDcL460CI4bUkfzMx/CmQsznXbfJ+LaVz+FLa/2T+Na4bz+NcrWu8rOvpVWKJoLMVJYDaLWxB7y9DqPWmxcEwK0A18BP0UfNhSdOpPIlH1GahxjByl6Hbb+1EdRlpzPvT0UDWq63rBcqy+6qcJGUjvMZI6GdeoI5VYbYJQDdOcKSD0Ay+LEE1Ut7FMbhaSDP6FemWBY+V2+2eZlqJZe+kNJpVI9oeif0ilReGxe9H//2Q=="/>
          <p:cNvSpPr>
            <a:spLocks noChangeAspect="1" noChangeArrowheads="1"/>
          </p:cNvSpPr>
          <p:nvPr/>
        </p:nvSpPr>
        <p:spPr bwMode="auto">
          <a:xfrm>
            <a:off x="155575" y="-1371600"/>
            <a:ext cx="2314575" cy="28575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3" cstate="print"/>
          <a:stretch>
            <a:fillRect/>
          </a:stretch>
        </p:blipFill>
        <p:spPr>
          <a:xfrm>
            <a:off x="-13527" y="3240046"/>
            <a:ext cx="2751878" cy="3627475"/>
          </a:xfrm>
          <a:prstGeom prst="rect">
            <a:avLst/>
          </a:prstGeom>
        </p:spPr>
      </p:pic>
      <p:sp>
        <p:nvSpPr>
          <p:cNvPr id="13" name="Rectangle 12"/>
          <p:cNvSpPr/>
          <p:nvPr/>
        </p:nvSpPr>
        <p:spPr>
          <a:xfrm>
            <a:off x="1568624" y="0"/>
            <a:ext cx="1169726" cy="3240046"/>
          </a:xfrm>
          <a:prstGeom prst="rect">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5533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AutoShape 3"/>
          <p:cNvSpPr>
            <a:spLocks noChangeArrowheads="1"/>
          </p:cNvSpPr>
          <p:nvPr/>
        </p:nvSpPr>
        <p:spPr bwMode="auto">
          <a:xfrm>
            <a:off x="454438" y="2193945"/>
            <a:ext cx="2231152" cy="690801"/>
          </a:xfrm>
          <a:prstGeom prst="star16">
            <a:avLst>
              <a:gd name="adj" fmla="val 37519"/>
            </a:avLst>
          </a:prstGeom>
          <a:solidFill>
            <a:srgbClr val="FFFFCC"/>
          </a:solidFill>
          <a:ln w="9525">
            <a:solidFill>
              <a:schemeClr val="tx1"/>
            </a:solidFill>
            <a:miter lim="800000"/>
            <a:headEnd/>
            <a:tailEnd/>
          </a:ln>
        </p:spPr>
        <p:txBody>
          <a:bodyPr>
            <a:spAutoFit/>
          </a:bodyPr>
          <a:lstStyle/>
          <a:p>
            <a:pPr algn="ctr" eaLnBrk="0" hangingPunct="0"/>
            <a:r>
              <a:rPr lang="en-US">
                <a:latin typeface="Times New Roman" pitchFamily="18" charset="0"/>
              </a:rPr>
              <a:t>Interview</a:t>
            </a:r>
            <a:endParaRPr lang="en-GB">
              <a:latin typeface="Times New Roman" pitchFamily="18" charset="0"/>
            </a:endParaRPr>
          </a:p>
        </p:txBody>
      </p:sp>
      <p:sp>
        <p:nvSpPr>
          <p:cNvPr id="82947" name="AutoShape 4"/>
          <p:cNvSpPr>
            <a:spLocks noChangeAspect="1" noChangeArrowheads="1"/>
          </p:cNvSpPr>
          <p:nvPr/>
        </p:nvSpPr>
        <p:spPr bwMode="auto">
          <a:xfrm>
            <a:off x="3260449" y="1112858"/>
            <a:ext cx="2753608" cy="787063"/>
          </a:xfrm>
          <a:prstGeom prst="star16">
            <a:avLst>
              <a:gd name="adj" fmla="val 35657"/>
            </a:avLst>
          </a:prstGeom>
          <a:solidFill>
            <a:srgbClr val="FFFFCC"/>
          </a:solidFill>
          <a:ln w="9525">
            <a:solidFill>
              <a:schemeClr val="tx1"/>
            </a:solidFill>
            <a:miter lim="800000"/>
            <a:headEnd/>
            <a:tailEnd/>
          </a:ln>
        </p:spPr>
        <p:txBody>
          <a:bodyPr>
            <a:spAutoFit/>
          </a:bodyPr>
          <a:lstStyle/>
          <a:p>
            <a:pPr algn="ctr" eaLnBrk="0" hangingPunct="0"/>
            <a:r>
              <a:rPr lang="en-US" sz="2000" dirty="0" err="1">
                <a:latin typeface="Times New Roman" pitchFamily="18" charset="0"/>
              </a:rPr>
              <a:t>Observasi</a:t>
            </a:r>
            <a:endParaRPr lang="en-GB" sz="2000" dirty="0">
              <a:latin typeface="Times New Roman" pitchFamily="18" charset="0"/>
            </a:endParaRPr>
          </a:p>
        </p:txBody>
      </p:sp>
      <p:sp>
        <p:nvSpPr>
          <p:cNvPr id="82948" name="AutoShape 5"/>
          <p:cNvSpPr>
            <a:spLocks noChangeAspect="1" noChangeArrowheads="1"/>
          </p:cNvSpPr>
          <p:nvPr/>
        </p:nvSpPr>
        <p:spPr bwMode="auto">
          <a:xfrm>
            <a:off x="6503163" y="1612924"/>
            <a:ext cx="2415362" cy="1379538"/>
          </a:xfrm>
          <a:prstGeom prst="star16">
            <a:avLst>
              <a:gd name="adj" fmla="val 36097"/>
            </a:avLst>
          </a:prstGeom>
          <a:solidFill>
            <a:srgbClr val="FFFFCC"/>
          </a:solidFill>
          <a:ln w="9525">
            <a:solidFill>
              <a:schemeClr val="tx1"/>
            </a:solidFill>
            <a:miter lim="800000"/>
            <a:headEnd/>
            <a:tailEnd/>
          </a:ln>
        </p:spPr>
        <p:txBody>
          <a:bodyPr>
            <a:spAutoFit/>
          </a:bodyPr>
          <a:lstStyle/>
          <a:p>
            <a:pPr algn="ctr" eaLnBrk="0" hangingPunct="0"/>
            <a:r>
              <a:rPr lang="en-US" sz="2000">
                <a:latin typeface="Times New Roman" pitchFamily="18" charset="0"/>
              </a:rPr>
              <a:t>Cek dokumen</a:t>
            </a:r>
          </a:p>
        </p:txBody>
      </p:sp>
      <p:sp>
        <p:nvSpPr>
          <p:cNvPr id="82949" name="AutoShape 6"/>
          <p:cNvSpPr>
            <a:spLocks noChangeAspect="1" noChangeArrowheads="1"/>
          </p:cNvSpPr>
          <p:nvPr/>
        </p:nvSpPr>
        <p:spPr bwMode="auto">
          <a:xfrm>
            <a:off x="3069888" y="2046307"/>
            <a:ext cx="1484789" cy="939800"/>
          </a:xfrm>
          <a:prstGeom prst="curvedRightArrow">
            <a:avLst>
              <a:gd name="adj1" fmla="val 20000"/>
              <a:gd name="adj2" fmla="val 40000"/>
              <a:gd name="adj3" fmla="val 52646"/>
            </a:avLst>
          </a:prstGeom>
          <a:solidFill>
            <a:srgbClr val="FF00FF"/>
          </a:solidFill>
          <a:ln w="9525">
            <a:solidFill>
              <a:schemeClr val="tx1"/>
            </a:solidFill>
            <a:miter lim="800000"/>
            <a:headEnd/>
            <a:tailEnd/>
          </a:ln>
        </p:spPr>
        <p:txBody>
          <a:bodyPr wrap="none" anchor="ctr"/>
          <a:lstStyle/>
          <a:p>
            <a:endParaRPr lang="id-ID"/>
          </a:p>
        </p:txBody>
      </p:sp>
      <p:sp>
        <p:nvSpPr>
          <p:cNvPr id="82950" name="AutoShape 7"/>
          <p:cNvSpPr>
            <a:spLocks noChangeAspect="1" noChangeArrowheads="1"/>
          </p:cNvSpPr>
          <p:nvPr/>
        </p:nvSpPr>
        <p:spPr bwMode="auto">
          <a:xfrm flipV="1">
            <a:off x="4697598" y="1978044"/>
            <a:ext cx="1635649" cy="935038"/>
          </a:xfrm>
          <a:prstGeom prst="curvedLeftArrow">
            <a:avLst>
              <a:gd name="adj1" fmla="val 20000"/>
              <a:gd name="adj2" fmla="val 40000"/>
              <a:gd name="adj3" fmla="val 58291"/>
            </a:avLst>
          </a:prstGeom>
          <a:solidFill>
            <a:srgbClr val="FF00FF"/>
          </a:solidFill>
          <a:ln w="9525">
            <a:solidFill>
              <a:schemeClr val="tx1"/>
            </a:solidFill>
            <a:miter lim="800000"/>
            <a:headEnd/>
            <a:tailEnd/>
          </a:ln>
        </p:spPr>
        <p:txBody>
          <a:bodyPr wrap="none" anchor="ctr"/>
          <a:lstStyle/>
          <a:p>
            <a:endParaRPr lang="id-ID"/>
          </a:p>
        </p:txBody>
      </p:sp>
      <p:sp>
        <p:nvSpPr>
          <p:cNvPr id="141321" name="AutoShape 9"/>
          <p:cNvSpPr>
            <a:spLocks noChangeAspect="1" noChangeArrowheads="1"/>
          </p:cNvSpPr>
          <p:nvPr/>
        </p:nvSpPr>
        <p:spPr bwMode="auto">
          <a:xfrm>
            <a:off x="686286" y="3057544"/>
            <a:ext cx="2153340" cy="3086100"/>
          </a:xfrm>
          <a:prstGeom prst="homePlate">
            <a:avLst>
              <a:gd name="adj" fmla="val 25000"/>
            </a:avLst>
          </a:prstGeom>
          <a:solidFill>
            <a:schemeClr val="bg1">
              <a:lumMod val="95000"/>
            </a:schemeClr>
          </a:solidFill>
          <a:ln w="9525">
            <a:solidFill>
              <a:schemeClr val="tx2"/>
            </a:solidFill>
            <a:miter lim="800000"/>
            <a:headEnd/>
            <a:tailEnd/>
          </a:ln>
          <a:effectLst>
            <a:outerShdw dist="107763" dir="2700000" algn="ctr" rotWithShape="0">
              <a:schemeClr val="bg2">
                <a:alpha val="50000"/>
              </a:schemeClr>
            </a:outerShdw>
          </a:effectLst>
        </p:spPr>
        <p:txBody>
          <a:bodyPr anchor="ctr"/>
          <a:lstStyle/>
          <a:p>
            <a:pPr marL="177800" indent="-177800" algn="ctr" eaLnBrk="0" hangingPunct="0">
              <a:defRPr/>
            </a:pPr>
            <a:r>
              <a:rPr lang="en-US" sz="1600" dirty="0">
                <a:latin typeface="Arial" pitchFamily="34" charset="0"/>
                <a:cs typeface="Arial" pitchFamily="34" charset="0"/>
              </a:rPr>
              <a:t>Interview</a:t>
            </a:r>
            <a:r>
              <a:rPr lang="en-US" sz="1600" b="0" dirty="0">
                <a:latin typeface="Arial" pitchFamily="34" charset="0"/>
                <a:cs typeface="Arial" pitchFamily="34" charset="0"/>
              </a:rPr>
              <a:t>:</a:t>
            </a:r>
          </a:p>
          <a:p>
            <a:pPr marL="177800" indent="-177800" eaLnBrk="0" hangingPunct="0">
              <a:buFontTx/>
              <a:buChar char="•"/>
              <a:defRPr/>
            </a:pPr>
            <a:r>
              <a:rPr lang="en-US" sz="1600" b="0" dirty="0" err="1">
                <a:latin typeface="Arial" pitchFamily="34" charset="0"/>
                <a:cs typeface="Arial" pitchFamily="34" charset="0"/>
              </a:rPr>
              <a:t>Minta</a:t>
            </a:r>
            <a:r>
              <a:rPr lang="en-US" sz="1600" b="0" dirty="0">
                <a:latin typeface="Arial" pitchFamily="34" charset="0"/>
                <a:cs typeface="Arial" pitchFamily="34" charset="0"/>
              </a:rPr>
              <a:t> </a:t>
            </a:r>
            <a:r>
              <a:rPr lang="en-US" sz="1600" b="0" dirty="0" err="1">
                <a:latin typeface="Arial" pitchFamily="34" charset="0"/>
                <a:cs typeface="Arial" pitchFamily="34" charset="0"/>
              </a:rPr>
              <a:t>Auditee</a:t>
            </a:r>
            <a:r>
              <a:rPr lang="en-US" sz="1600" b="0" dirty="0">
                <a:latin typeface="Arial" pitchFamily="34" charset="0"/>
                <a:cs typeface="Arial" pitchFamily="34" charset="0"/>
              </a:rPr>
              <a:t> </a:t>
            </a:r>
            <a:r>
              <a:rPr lang="en-US" sz="1600" b="0" dirty="0" err="1">
                <a:latin typeface="Arial" pitchFamily="34" charset="0"/>
                <a:cs typeface="Arial" pitchFamily="34" charset="0"/>
              </a:rPr>
              <a:t>menjelaskan</a:t>
            </a:r>
            <a:r>
              <a:rPr lang="en-US" sz="1600" b="0" dirty="0">
                <a:latin typeface="Arial" pitchFamily="34" charset="0"/>
                <a:cs typeface="Arial" pitchFamily="34" charset="0"/>
              </a:rPr>
              <a:t> </a:t>
            </a:r>
            <a:r>
              <a:rPr lang="en-US" sz="1600" b="0" dirty="0" err="1">
                <a:latin typeface="Arial" pitchFamily="34" charset="0"/>
                <a:cs typeface="Arial" pitchFamily="34" charset="0"/>
              </a:rPr>
              <a:t>aktifitas</a:t>
            </a:r>
            <a:r>
              <a:rPr lang="en-US" sz="1600" b="0" dirty="0">
                <a:latin typeface="Arial" pitchFamily="34" charset="0"/>
                <a:cs typeface="Arial" pitchFamily="34" charset="0"/>
              </a:rPr>
              <a:t> </a:t>
            </a:r>
            <a:r>
              <a:rPr lang="en-US" sz="1600" b="0" dirty="0" err="1">
                <a:latin typeface="Arial" pitchFamily="34" charset="0"/>
                <a:cs typeface="Arial" pitchFamily="34" charset="0"/>
              </a:rPr>
              <a:t>ybs</a:t>
            </a:r>
            <a:endParaRPr lang="en-US" sz="1600" b="0" dirty="0">
              <a:latin typeface="Arial" pitchFamily="34" charset="0"/>
              <a:cs typeface="Arial" pitchFamily="34" charset="0"/>
            </a:endParaRPr>
          </a:p>
          <a:p>
            <a:pPr marL="177800" indent="-177800" eaLnBrk="0" hangingPunct="0">
              <a:buFontTx/>
              <a:buChar char="•"/>
              <a:defRPr/>
            </a:pPr>
            <a:r>
              <a:rPr lang="en-US" sz="1600" b="0" dirty="0" err="1">
                <a:latin typeface="Arial" pitchFamily="34" charset="0"/>
                <a:cs typeface="Arial" pitchFamily="34" charset="0"/>
              </a:rPr>
              <a:t>Hindari</a:t>
            </a:r>
            <a:r>
              <a:rPr lang="en-US" sz="1600" b="0" dirty="0">
                <a:latin typeface="Arial" pitchFamily="34" charset="0"/>
                <a:cs typeface="Arial" pitchFamily="34" charset="0"/>
              </a:rPr>
              <a:t> </a:t>
            </a:r>
            <a:r>
              <a:rPr lang="en-US" sz="1600" b="0" dirty="0" err="1">
                <a:latin typeface="Arial" pitchFamily="34" charset="0"/>
                <a:cs typeface="Arial" pitchFamily="34" charset="0"/>
              </a:rPr>
              <a:t>tekanan</a:t>
            </a:r>
            <a:r>
              <a:rPr lang="en-US" sz="1600" b="0" dirty="0">
                <a:latin typeface="Arial" pitchFamily="34" charset="0"/>
                <a:cs typeface="Arial" pitchFamily="34" charset="0"/>
              </a:rPr>
              <a:t> </a:t>
            </a:r>
            <a:r>
              <a:rPr lang="en-US" sz="1600" b="0" dirty="0" err="1">
                <a:latin typeface="Arial" pitchFamily="34" charset="0"/>
                <a:cs typeface="Arial" pitchFamily="34" charset="0"/>
              </a:rPr>
              <a:t>suara</a:t>
            </a:r>
            <a:r>
              <a:rPr lang="en-US" sz="1600" b="0" dirty="0">
                <a:latin typeface="Arial" pitchFamily="34" charset="0"/>
                <a:cs typeface="Arial" pitchFamily="34" charset="0"/>
              </a:rPr>
              <a:t> </a:t>
            </a:r>
            <a:r>
              <a:rPr lang="en-US" sz="1600" b="0" dirty="0" err="1">
                <a:latin typeface="Arial" pitchFamily="34" charset="0"/>
                <a:cs typeface="Arial" pitchFamily="34" charset="0"/>
              </a:rPr>
              <a:t>seperti</a:t>
            </a:r>
            <a:r>
              <a:rPr lang="en-US" sz="1600" b="0" dirty="0">
                <a:latin typeface="Arial" pitchFamily="34" charset="0"/>
                <a:cs typeface="Arial" pitchFamily="34" charset="0"/>
              </a:rPr>
              <a:t> “</a:t>
            </a:r>
            <a:r>
              <a:rPr lang="en-US" sz="1600" b="0" dirty="0" err="1">
                <a:latin typeface="Arial" pitchFamily="34" charset="0"/>
                <a:cs typeface="Arial" pitchFamily="34" charset="0"/>
              </a:rPr>
              <a:t>Polisi</a:t>
            </a:r>
            <a:r>
              <a:rPr lang="en-US" sz="1600" b="0" dirty="0">
                <a:latin typeface="Arial" pitchFamily="34" charset="0"/>
                <a:cs typeface="Arial" pitchFamily="34" charset="0"/>
              </a:rPr>
              <a:t>”</a:t>
            </a:r>
          </a:p>
          <a:p>
            <a:pPr marL="177800" indent="-177800" eaLnBrk="0" hangingPunct="0">
              <a:buFontTx/>
              <a:buChar char="•"/>
              <a:defRPr/>
            </a:pPr>
            <a:r>
              <a:rPr lang="en-US" sz="1600" b="0" dirty="0" err="1">
                <a:latin typeface="Arial" pitchFamily="34" charset="0"/>
                <a:cs typeface="Arial" pitchFamily="34" charset="0"/>
              </a:rPr>
              <a:t>Jadi</a:t>
            </a:r>
            <a:r>
              <a:rPr lang="en-US" sz="1600" b="0" dirty="0">
                <a:latin typeface="Arial" pitchFamily="34" charset="0"/>
                <a:cs typeface="Arial" pitchFamily="34" charset="0"/>
              </a:rPr>
              <a:t> </a:t>
            </a:r>
            <a:r>
              <a:rPr lang="en-US" sz="1600" b="0" dirty="0" err="1">
                <a:latin typeface="Arial" pitchFamily="34" charset="0"/>
                <a:cs typeface="Arial" pitchFamily="34" charset="0"/>
              </a:rPr>
              <a:t>pendengar</a:t>
            </a:r>
            <a:r>
              <a:rPr lang="en-US" sz="1600" b="0" dirty="0">
                <a:latin typeface="Arial" pitchFamily="34" charset="0"/>
                <a:cs typeface="Arial" pitchFamily="34" charset="0"/>
              </a:rPr>
              <a:t> yang </a:t>
            </a:r>
            <a:r>
              <a:rPr lang="en-US" sz="1600" b="0" dirty="0" err="1">
                <a:latin typeface="Arial" pitchFamily="34" charset="0"/>
                <a:cs typeface="Arial" pitchFamily="34" charset="0"/>
              </a:rPr>
              <a:t>baik</a:t>
            </a:r>
            <a:endParaRPr lang="en-US" sz="1600" b="0" dirty="0">
              <a:latin typeface="Arial" pitchFamily="34" charset="0"/>
              <a:cs typeface="Arial" pitchFamily="34" charset="0"/>
            </a:endParaRPr>
          </a:p>
          <a:p>
            <a:pPr marL="177800" indent="-177800" algn="ctr" eaLnBrk="0" hangingPunct="0">
              <a:defRPr/>
            </a:pPr>
            <a:endParaRPr lang="en-US" sz="1600" b="0" dirty="0">
              <a:latin typeface="Arial" pitchFamily="34" charset="0"/>
              <a:cs typeface="Arial" pitchFamily="34" charset="0"/>
            </a:endParaRPr>
          </a:p>
        </p:txBody>
      </p:sp>
      <p:sp>
        <p:nvSpPr>
          <p:cNvPr id="141323" name="AutoShape 11"/>
          <p:cNvSpPr>
            <a:spLocks noChangeAspect="1" noChangeArrowheads="1"/>
          </p:cNvSpPr>
          <p:nvPr/>
        </p:nvSpPr>
        <p:spPr bwMode="auto">
          <a:xfrm>
            <a:off x="6596856" y="3057544"/>
            <a:ext cx="2570986" cy="3086100"/>
          </a:xfrm>
          <a:prstGeom prst="homePlate">
            <a:avLst>
              <a:gd name="adj" fmla="val 25000"/>
            </a:avLst>
          </a:prstGeom>
          <a:solidFill>
            <a:schemeClr val="bg1">
              <a:lumMod val="95000"/>
            </a:schemeClr>
          </a:solidFill>
          <a:ln w="9525">
            <a:solidFill>
              <a:schemeClr val="tx1"/>
            </a:solidFill>
            <a:miter lim="800000"/>
            <a:headEnd/>
            <a:tailEnd/>
          </a:ln>
          <a:effectLst>
            <a:outerShdw dist="107763" dir="2700000" algn="ctr" rotWithShape="0">
              <a:schemeClr val="bg2">
                <a:alpha val="50000"/>
              </a:schemeClr>
            </a:outerShdw>
          </a:effectLst>
        </p:spPr>
        <p:txBody>
          <a:bodyPr anchor="ctr"/>
          <a:lstStyle/>
          <a:p>
            <a:pPr marL="177800" indent="-177800" algn="ctr" eaLnBrk="0" hangingPunct="0">
              <a:defRPr/>
            </a:pPr>
            <a:r>
              <a:rPr lang="en-US" sz="1600" dirty="0" err="1">
                <a:latin typeface="Verdana" pitchFamily="34" charset="0"/>
              </a:rPr>
              <a:t>Cek</a:t>
            </a:r>
            <a:r>
              <a:rPr lang="en-US" sz="1600" dirty="0">
                <a:latin typeface="Verdana" pitchFamily="34" charset="0"/>
              </a:rPr>
              <a:t> </a:t>
            </a:r>
            <a:r>
              <a:rPr lang="en-US" sz="1600" dirty="0" err="1">
                <a:latin typeface="Verdana" pitchFamily="34" charset="0"/>
              </a:rPr>
              <a:t>dokumen</a:t>
            </a:r>
            <a:r>
              <a:rPr lang="en-US" sz="1600" dirty="0">
                <a:latin typeface="Verdana" pitchFamily="34" charset="0"/>
              </a:rPr>
              <a:t>:</a:t>
            </a:r>
          </a:p>
          <a:p>
            <a:pPr marL="177800" indent="-177800" eaLnBrk="0" hangingPunct="0">
              <a:buFontTx/>
              <a:buChar char="•"/>
              <a:defRPr/>
            </a:pPr>
            <a:r>
              <a:rPr lang="en-US" sz="1600" b="0" dirty="0" err="1">
                <a:latin typeface="Verdana" pitchFamily="34" charset="0"/>
              </a:rPr>
              <a:t>Cocokan</a:t>
            </a:r>
            <a:r>
              <a:rPr lang="en-US" sz="1600" b="0" dirty="0">
                <a:latin typeface="Verdana" pitchFamily="34" charset="0"/>
              </a:rPr>
              <a:t> </a:t>
            </a:r>
            <a:r>
              <a:rPr lang="en-US" sz="1600" b="0" dirty="0" err="1">
                <a:latin typeface="Verdana" pitchFamily="34" charset="0"/>
              </a:rPr>
              <a:t>aktifitas</a:t>
            </a:r>
            <a:r>
              <a:rPr lang="en-US" sz="1600" b="0" dirty="0">
                <a:latin typeface="Verdana" pitchFamily="34" charset="0"/>
              </a:rPr>
              <a:t> </a:t>
            </a:r>
            <a:r>
              <a:rPr lang="en-US" sz="1600" b="0" dirty="0" err="1">
                <a:latin typeface="Verdana" pitchFamily="34" charset="0"/>
              </a:rPr>
              <a:t>dengan</a:t>
            </a:r>
            <a:r>
              <a:rPr lang="en-US" sz="1600" b="0" dirty="0">
                <a:latin typeface="Verdana" pitchFamily="34" charset="0"/>
              </a:rPr>
              <a:t> </a:t>
            </a:r>
            <a:r>
              <a:rPr lang="en-US" sz="1600" b="0" dirty="0" err="1">
                <a:latin typeface="Verdana" pitchFamily="34" charset="0"/>
              </a:rPr>
              <a:t>dokumen</a:t>
            </a:r>
            <a:r>
              <a:rPr lang="en-US" sz="1600" b="0" dirty="0">
                <a:latin typeface="Verdana" pitchFamily="34" charset="0"/>
              </a:rPr>
              <a:t> </a:t>
            </a:r>
            <a:r>
              <a:rPr lang="en-US" sz="1600" b="0" dirty="0" err="1">
                <a:latin typeface="Verdana" pitchFamily="34" charset="0"/>
              </a:rPr>
              <a:t>kerja</a:t>
            </a:r>
            <a:r>
              <a:rPr lang="en-US" sz="1600" b="0" dirty="0">
                <a:latin typeface="Verdana" pitchFamily="34" charset="0"/>
              </a:rPr>
              <a:t>, </a:t>
            </a:r>
            <a:r>
              <a:rPr lang="en-US" sz="1600" b="0" dirty="0" err="1">
                <a:latin typeface="Verdana" pitchFamily="34" charset="0"/>
              </a:rPr>
              <a:t>spesifikasi</a:t>
            </a:r>
            <a:r>
              <a:rPr lang="en-US" sz="1600" b="0" dirty="0">
                <a:latin typeface="Verdana" pitchFamily="34" charset="0"/>
              </a:rPr>
              <a:t> </a:t>
            </a:r>
            <a:r>
              <a:rPr lang="en-US" sz="1600" b="0" dirty="0" err="1">
                <a:latin typeface="Verdana" pitchFamily="34" charset="0"/>
              </a:rPr>
              <a:t>dll</a:t>
            </a:r>
            <a:endParaRPr lang="en-US" sz="1600" b="0" dirty="0">
              <a:latin typeface="Verdana" pitchFamily="34" charset="0"/>
            </a:endParaRPr>
          </a:p>
          <a:p>
            <a:pPr marL="177800" indent="-177800" eaLnBrk="0" hangingPunct="0">
              <a:buFontTx/>
              <a:buChar char="•"/>
              <a:defRPr/>
            </a:pPr>
            <a:r>
              <a:rPr lang="en-US" sz="1600" b="0" dirty="0" err="1">
                <a:latin typeface="Verdana" pitchFamily="34" charset="0"/>
              </a:rPr>
              <a:t>Hindari</a:t>
            </a:r>
            <a:r>
              <a:rPr lang="en-US" sz="1600" b="0" dirty="0">
                <a:latin typeface="Verdana" pitchFamily="34" charset="0"/>
              </a:rPr>
              <a:t> “Nit Picking” (</a:t>
            </a:r>
            <a:r>
              <a:rPr lang="en-US" sz="1600" b="0" dirty="0" err="1">
                <a:latin typeface="Verdana" pitchFamily="34" charset="0"/>
              </a:rPr>
              <a:t>mencari</a:t>
            </a:r>
            <a:r>
              <a:rPr lang="en-US" sz="1600" b="0" dirty="0">
                <a:latin typeface="Verdana" pitchFamily="34" charset="0"/>
              </a:rPr>
              <a:t> yang </a:t>
            </a:r>
            <a:r>
              <a:rPr lang="en-US" sz="1600" b="0" dirty="0" err="1">
                <a:latin typeface="Verdana" pitchFamily="34" charset="0"/>
              </a:rPr>
              <a:t>kecil-kecil</a:t>
            </a:r>
            <a:r>
              <a:rPr lang="en-US" sz="1600" b="0" dirty="0">
                <a:latin typeface="Verdana" pitchFamily="34" charset="0"/>
              </a:rPr>
              <a:t>)</a:t>
            </a:r>
          </a:p>
          <a:p>
            <a:pPr marL="177800" indent="-177800" eaLnBrk="0" hangingPunct="0">
              <a:buFontTx/>
              <a:buChar char="•"/>
              <a:defRPr/>
            </a:pPr>
            <a:r>
              <a:rPr lang="en-US" sz="1600" b="0" dirty="0" err="1">
                <a:latin typeface="Verdana" pitchFamily="34" charset="0"/>
              </a:rPr>
              <a:t>Jadi</a:t>
            </a:r>
            <a:r>
              <a:rPr lang="en-US" sz="1600" b="0" dirty="0">
                <a:latin typeface="Verdana" pitchFamily="34" charset="0"/>
              </a:rPr>
              <a:t> </a:t>
            </a:r>
            <a:r>
              <a:rPr lang="en-US" sz="1600" b="0" dirty="0" err="1">
                <a:latin typeface="Verdana" pitchFamily="34" charset="0"/>
              </a:rPr>
              <a:t>Peneliti</a:t>
            </a:r>
            <a:r>
              <a:rPr lang="en-US" sz="1600" b="0" dirty="0">
                <a:latin typeface="Verdana" pitchFamily="34" charset="0"/>
              </a:rPr>
              <a:t> yang </a:t>
            </a:r>
            <a:r>
              <a:rPr lang="en-US" sz="1600" b="0" dirty="0" err="1">
                <a:latin typeface="Verdana" pitchFamily="34" charset="0"/>
              </a:rPr>
              <a:t>baik</a:t>
            </a:r>
            <a:endParaRPr lang="en-GB" sz="1600" b="0" dirty="0">
              <a:latin typeface="Verdana" pitchFamily="34" charset="0"/>
            </a:endParaRPr>
          </a:p>
          <a:p>
            <a:pPr marL="177800" indent="-177800" eaLnBrk="0" hangingPunct="0">
              <a:defRPr/>
            </a:pPr>
            <a:endParaRPr lang="en-US" sz="1600" b="0" dirty="0">
              <a:latin typeface="Verdana" pitchFamily="34" charset="0"/>
            </a:endParaRPr>
          </a:p>
        </p:txBody>
      </p:sp>
      <p:sp>
        <p:nvSpPr>
          <p:cNvPr id="141325" name="AutoShape 13"/>
          <p:cNvSpPr>
            <a:spLocks noChangeAspect="1" noChangeArrowheads="1"/>
          </p:cNvSpPr>
          <p:nvPr/>
        </p:nvSpPr>
        <p:spPr bwMode="auto">
          <a:xfrm>
            <a:off x="3566935" y="3057544"/>
            <a:ext cx="2359781" cy="3086100"/>
          </a:xfrm>
          <a:prstGeom prst="homePlate">
            <a:avLst>
              <a:gd name="adj" fmla="val 25000"/>
            </a:avLst>
          </a:prstGeom>
          <a:solidFill>
            <a:schemeClr val="bg1">
              <a:lumMod val="95000"/>
            </a:schemeClr>
          </a:solidFill>
          <a:ln w="9525">
            <a:solidFill>
              <a:schemeClr val="accent2"/>
            </a:solidFill>
            <a:miter lim="800000"/>
            <a:headEnd/>
            <a:tailEnd/>
          </a:ln>
          <a:effectLst>
            <a:outerShdw dist="107763" dir="2700000" algn="ctr" rotWithShape="0">
              <a:schemeClr val="bg2">
                <a:alpha val="50000"/>
              </a:schemeClr>
            </a:outerShdw>
          </a:effectLst>
        </p:spPr>
        <p:txBody>
          <a:bodyPr anchor="ctr"/>
          <a:lstStyle/>
          <a:p>
            <a:pPr marL="177800" indent="-177800" algn="ctr" eaLnBrk="0" hangingPunct="0">
              <a:defRPr/>
            </a:pPr>
            <a:r>
              <a:rPr lang="en-US" sz="1600" dirty="0" err="1">
                <a:latin typeface="Verdana" pitchFamily="34" charset="0"/>
              </a:rPr>
              <a:t>Observasi</a:t>
            </a:r>
            <a:r>
              <a:rPr lang="en-US" sz="1600" dirty="0">
                <a:latin typeface="Verdana" pitchFamily="34" charset="0"/>
              </a:rPr>
              <a:t>:</a:t>
            </a:r>
          </a:p>
          <a:p>
            <a:pPr marL="177800" indent="-177800" eaLnBrk="0" hangingPunct="0">
              <a:buFontTx/>
              <a:buChar char="•"/>
              <a:defRPr/>
            </a:pPr>
            <a:r>
              <a:rPr lang="en-US" sz="1600" b="0" dirty="0" err="1">
                <a:latin typeface="Verdana" pitchFamily="34" charset="0"/>
              </a:rPr>
              <a:t>Pengamatan</a:t>
            </a:r>
            <a:r>
              <a:rPr lang="en-US" sz="1600" b="0" dirty="0">
                <a:latin typeface="Verdana" pitchFamily="34" charset="0"/>
              </a:rPr>
              <a:t> </a:t>
            </a:r>
            <a:r>
              <a:rPr lang="en-US" sz="1600" b="0" dirty="0" err="1">
                <a:latin typeface="Verdana" pitchFamily="34" charset="0"/>
              </a:rPr>
              <a:t>aktual</a:t>
            </a:r>
            <a:r>
              <a:rPr lang="en-US" sz="1600" b="0" dirty="0">
                <a:latin typeface="Verdana" pitchFamily="34" charset="0"/>
              </a:rPr>
              <a:t> </a:t>
            </a:r>
            <a:r>
              <a:rPr lang="en-US" sz="1600" b="0" dirty="0" err="1">
                <a:latin typeface="Verdana" pitchFamily="34" charset="0"/>
              </a:rPr>
              <a:t>dilapangan</a:t>
            </a:r>
            <a:r>
              <a:rPr lang="en-US" sz="1600" b="0" dirty="0">
                <a:latin typeface="Verdana" pitchFamily="34" charset="0"/>
              </a:rPr>
              <a:t>.</a:t>
            </a:r>
          </a:p>
          <a:p>
            <a:pPr marL="177800" indent="-177800" eaLnBrk="0" hangingPunct="0">
              <a:buFontTx/>
              <a:buChar char="•"/>
              <a:defRPr/>
            </a:pPr>
            <a:r>
              <a:rPr lang="en-US" sz="1600" b="0" dirty="0" err="1">
                <a:latin typeface="Verdana" pitchFamily="34" charset="0"/>
              </a:rPr>
              <a:t>Usahakan</a:t>
            </a:r>
            <a:r>
              <a:rPr lang="en-US" sz="1600" b="0" dirty="0">
                <a:latin typeface="Verdana" pitchFamily="34" charset="0"/>
              </a:rPr>
              <a:t> </a:t>
            </a:r>
            <a:r>
              <a:rPr lang="en-US" sz="1600" b="0" dirty="0" err="1">
                <a:latin typeface="Verdana" pitchFamily="34" charset="0"/>
              </a:rPr>
              <a:t>tidak</a:t>
            </a:r>
            <a:r>
              <a:rPr lang="en-US" sz="1600" b="0" dirty="0">
                <a:latin typeface="Verdana" pitchFamily="34" charset="0"/>
              </a:rPr>
              <a:t> </a:t>
            </a:r>
            <a:r>
              <a:rPr lang="en-US" sz="1600" b="0" dirty="0" err="1">
                <a:latin typeface="Verdana" pitchFamily="34" charset="0"/>
              </a:rPr>
              <a:t>meng-interupsi</a:t>
            </a:r>
            <a:r>
              <a:rPr lang="en-US" sz="1600" b="0" dirty="0">
                <a:latin typeface="Verdana" pitchFamily="34" charset="0"/>
              </a:rPr>
              <a:t> </a:t>
            </a:r>
            <a:r>
              <a:rPr lang="en-US" sz="1600" b="0" dirty="0" err="1">
                <a:latin typeface="Verdana" pitchFamily="34" charset="0"/>
              </a:rPr>
              <a:t>aktifitas</a:t>
            </a:r>
            <a:r>
              <a:rPr lang="en-US" sz="1600" b="0" dirty="0">
                <a:latin typeface="Verdana" pitchFamily="34" charset="0"/>
              </a:rPr>
              <a:t> </a:t>
            </a:r>
            <a:r>
              <a:rPr lang="en-US" sz="1600" b="0" dirty="0" err="1">
                <a:latin typeface="Verdana" pitchFamily="34" charset="0"/>
              </a:rPr>
              <a:t>yg</a:t>
            </a:r>
            <a:r>
              <a:rPr lang="en-US" sz="1600" b="0" dirty="0">
                <a:latin typeface="Verdana" pitchFamily="34" charset="0"/>
              </a:rPr>
              <a:t> </a:t>
            </a:r>
            <a:r>
              <a:rPr lang="en-US" sz="1600" b="0" dirty="0" err="1">
                <a:latin typeface="Verdana" pitchFamily="34" charset="0"/>
              </a:rPr>
              <a:t>sdg</a:t>
            </a:r>
            <a:r>
              <a:rPr lang="en-US" sz="1600" b="0" dirty="0">
                <a:latin typeface="Verdana" pitchFamily="34" charset="0"/>
              </a:rPr>
              <a:t> </a:t>
            </a:r>
            <a:r>
              <a:rPr lang="en-US" sz="1600" b="0" dirty="0" err="1">
                <a:latin typeface="Verdana" pitchFamily="34" charset="0"/>
              </a:rPr>
              <a:t>berjalan</a:t>
            </a:r>
            <a:endParaRPr lang="en-US" sz="1600" b="0" dirty="0">
              <a:latin typeface="Verdana" pitchFamily="34" charset="0"/>
            </a:endParaRPr>
          </a:p>
          <a:p>
            <a:pPr marL="177800" indent="-177800" eaLnBrk="0" hangingPunct="0">
              <a:buFontTx/>
              <a:buChar char="•"/>
              <a:defRPr/>
            </a:pPr>
            <a:r>
              <a:rPr lang="en-US" sz="1600" b="0" dirty="0" err="1">
                <a:latin typeface="Verdana" pitchFamily="34" charset="0"/>
              </a:rPr>
              <a:t>Jadi</a:t>
            </a:r>
            <a:r>
              <a:rPr lang="en-US" sz="1600" b="0" dirty="0">
                <a:latin typeface="Verdana" pitchFamily="34" charset="0"/>
              </a:rPr>
              <a:t> </a:t>
            </a:r>
            <a:r>
              <a:rPr lang="en-US" sz="1600" b="0" dirty="0" err="1">
                <a:latin typeface="Verdana" pitchFamily="34" charset="0"/>
              </a:rPr>
              <a:t>Pengamat</a:t>
            </a:r>
            <a:r>
              <a:rPr lang="en-US" sz="1600" b="0" dirty="0">
                <a:latin typeface="Verdana" pitchFamily="34" charset="0"/>
              </a:rPr>
              <a:t> yang </a:t>
            </a:r>
            <a:r>
              <a:rPr lang="en-US" sz="1600" b="0" dirty="0" err="1">
                <a:latin typeface="Verdana" pitchFamily="34" charset="0"/>
              </a:rPr>
              <a:t>baik</a:t>
            </a:r>
            <a:endParaRPr lang="en-GB" sz="1600" b="0" dirty="0">
              <a:latin typeface="Verdana" pitchFamily="34" charset="0"/>
            </a:endParaRPr>
          </a:p>
          <a:p>
            <a:pPr marL="177800" indent="-177800" eaLnBrk="0" hangingPunct="0">
              <a:buFontTx/>
              <a:buChar char="•"/>
              <a:defRPr/>
            </a:pPr>
            <a:endParaRPr lang="en-US" sz="1600" b="0" dirty="0">
              <a:latin typeface="Verdana" pitchFamily="34" charset="0"/>
            </a:endParaRPr>
          </a:p>
        </p:txBody>
      </p:sp>
      <p:sp>
        <p:nvSpPr>
          <p:cNvPr id="82954" name="Rectangle 14"/>
          <p:cNvSpPr>
            <a:spLocks noGrp="1" noChangeArrowheads="1"/>
          </p:cNvSpPr>
          <p:nvPr>
            <p:ph type="title"/>
          </p:nvPr>
        </p:nvSpPr>
        <p:spPr>
          <a:xfrm>
            <a:off x="238092" y="-24"/>
            <a:ext cx="4714908" cy="684213"/>
          </a:xfrm>
          <a:noFill/>
        </p:spPr>
        <p:txBody>
          <a:bodyPr anchor="b"/>
          <a:lstStyle/>
          <a:p>
            <a:pPr algn="ctr" eaLnBrk="1" hangingPunct="1"/>
            <a:r>
              <a:rPr lang="en-US" sz="3200" b="0" i="1" u="sng" dirty="0" err="1"/>
              <a:t>Siklus</a:t>
            </a:r>
            <a:r>
              <a:rPr lang="en-US" sz="3200" b="0" i="1" u="sng" dirty="0"/>
              <a:t> </a:t>
            </a:r>
            <a:r>
              <a:rPr lang="en-US" sz="3200" b="0" i="1" u="sng" dirty="0" err="1"/>
              <a:t>Pelaksanaan</a:t>
            </a:r>
            <a:r>
              <a:rPr lang="en-US" sz="3200" b="0" i="1" u="sng" dirty="0"/>
              <a:t> Audit</a:t>
            </a:r>
          </a:p>
        </p:txBody>
      </p:sp>
      <p:sp>
        <p:nvSpPr>
          <p:cNvPr id="13" name="Slide Number Placeholder 12"/>
          <p:cNvSpPr>
            <a:spLocks noGrp="1"/>
          </p:cNvSpPr>
          <p:nvPr>
            <p:ph type="sldNum" sz="quarter" idx="12"/>
          </p:nvPr>
        </p:nvSpPr>
        <p:spPr/>
        <p:txBody>
          <a:bodyPr/>
          <a:lstStyle/>
          <a:p>
            <a:pPr>
              <a:defRPr/>
            </a:pPr>
            <a:fld id="{6479658B-7F9C-4333-9499-869B8642C574}" type="slidenum">
              <a:rPr lang="en-US" smtClean="0"/>
              <a:pPr>
                <a:defRPr/>
              </a:pPr>
              <a:t>76</a:t>
            </a:fld>
            <a:endParaRPr lang="en-US"/>
          </a:p>
        </p:txBody>
      </p:sp>
      <p:sp>
        <p:nvSpPr>
          <p:cNvPr id="12" name="Rectangle 11"/>
          <p:cNvSpPr/>
          <p:nvPr/>
        </p:nvSpPr>
        <p:spPr>
          <a:xfrm>
            <a:off x="9239280" y="0"/>
            <a:ext cx="666720" cy="1571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B66FB1FB-8E86-4E08-AAE0-023F607E47D9}"/>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2299812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PELAKSANAAN AUDIT </a:t>
            </a:r>
          </a:p>
        </p:txBody>
      </p:sp>
      <p:sp>
        <p:nvSpPr>
          <p:cNvPr id="3" name="Content Placeholder 2"/>
          <p:cNvSpPr>
            <a:spLocks noGrp="1"/>
          </p:cNvSpPr>
          <p:nvPr>
            <p:ph idx="1"/>
          </p:nvPr>
        </p:nvSpPr>
        <p:spPr>
          <a:xfrm>
            <a:off x="523844" y="1500175"/>
            <a:ext cx="8915400" cy="3429024"/>
          </a:xfrm>
        </p:spPr>
        <p:txBody>
          <a:bodyPr/>
          <a:lstStyle/>
          <a:p>
            <a:r>
              <a:rPr lang="en-US" sz="2800" dirty="0"/>
              <a:t>Auditor </a:t>
            </a:r>
            <a:r>
              <a:rPr lang="en-US" sz="2800" dirty="0" err="1"/>
              <a:t>harus</a:t>
            </a:r>
            <a:r>
              <a:rPr lang="en-US" sz="2800" dirty="0"/>
              <a:t> </a:t>
            </a:r>
            <a:r>
              <a:rPr lang="en-US" sz="2800" dirty="0" err="1"/>
              <a:t>mampu</a:t>
            </a:r>
            <a:r>
              <a:rPr lang="en-US" sz="2800" dirty="0"/>
              <a:t> </a:t>
            </a:r>
            <a:r>
              <a:rPr lang="en-US" sz="2800" dirty="0" err="1"/>
              <a:t>membuat</a:t>
            </a:r>
            <a:r>
              <a:rPr lang="en-US" sz="2800" dirty="0"/>
              <a:t> </a:t>
            </a:r>
            <a:r>
              <a:rPr lang="en-US" sz="2800" dirty="0" err="1"/>
              <a:t>suasana</a:t>
            </a:r>
            <a:r>
              <a:rPr lang="en-US" sz="2800" dirty="0"/>
              <a:t> audit </a:t>
            </a:r>
            <a:r>
              <a:rPr lang="en-US" sz="2800" dirty="0" err="1"/>
              <a:t>nyaman</a:t>
            </a:r>
            <a:endParaRPr lang="en-US" sz="2800" dirty="0"/>
          </a:p>
          <a:p>
            <a:r>
              <a:rPr lang="en-US" sz="2800" dirty="0" err="1"/>
              <a:t>Kondisi</a:t>
            </a:r>
            <a:r>
              <a:rPr lang="en-US" sz="2800" dirty="0"/>
              <a:t> </a:t>
            </a:r>
            <a:r>
              <a:rPr lang="en-US" sz="2800" dirty="0" err="1"/>
              <a:t>nyaman</a:t>
            </a:r>
            <a:r>
              <a:rPr lang="en-US" sz="2800" dirty="0"/>
              <a:t> </a:t>
            </a:r>
            <a:r>
              <a:rPr lang="en-US" sz="2800" dirty="0" err="1"/>
              <a:t>akan</a:t>
            </a:r>
            <a:r>
              <a:rPr lang="en-US" sz="2800" dirty="0"/>
              <a:t> </a:t>
            </a:r>
            <a:r>
              <a:rPr lang="en-US" sz="2800" dirty="0" err="1"/>
              <a:t>membuat</a:t>
            </a:r>
            <a:r>
              <a:rPr lang="en-US" sz="2800" dirty="0"/>
              <a:t> </a:t>
            </a:r>
            <a:r>
              <a:rPr lang="en-US" sz="2800" dirty="0" err="1"/>
              <a:t>auditee</a:t>
            </a:r>
            <a:r>
              <a:rPr lang="en-US" sz="2800" dirty="0"/>
              <a:t> </a:t>
            </a:r>
            <a:r>
              <a:rPr lang="en-US" sz="2800" dirty="0" err="1"/>
              <a:t>terbuka</a:t>
            </a:r>
            <a:r>
              <a:rPr lang="en-US" sz="2800" dirty="0"/>
              <a:t>, </a:t>
            </a:r>
            <a:r>
              <a:rPr lang="en-US" sz="2800" dirty="0" err="1"/>
              <a:t>memberi</a:t>
            </a:r>
            <a:r>
              <a:rPr lang="en-US" sz="2800" dirty="0"/>
              <a:t> </a:t>
            </a:r>
            <a:r>
              <a:rPr lang="en-US" sz="2800" dirty="0" err="1"/>
              <a:t>akses</a:t>
            </a:r>
            <a:r>
              <a:rPr lang="en-US" sz="2800" dirty="0"/>
              <a:t> </a:t>
            </a:r>
            <a:r>
              <a:rPr lang="en-US" sz="2800" dirty="0" err="1"/>
              <a:t>dan</a:t>
            </a:r>
            <a:r>
              <a:rPr lang="en-US" sz="2800" dirty="0"/>
              <a:t> </a:t>
            </a:r>
            <a:r>
              <a:rPr lang="en-US" sz="2800" dirty="0" err="1"/>
              <a:t>informasi</a:t>
            </a:r>
            <a:r>
              <a:rPr lang="en-US" sz="2800" dirty="0"/>
              <a:t> </a:t>
            </a:r>
            <a:r>
              <a:rPr lang="en-US" sz="2800" dirty="0" err="1"/>
              <a:t>apa</a:t>
            </a:r>
            <a:r>
              <a:rPr lang="en-US" sz="2800" dirty="0"/>
              <a:t> </a:t>
            </a:r>
            <a:r>
              <a:rPr lang="en-US" sz="2800" dirty="0" err="1"/>
              <a:t>adanya</a:t>
            </a:r>
            <a:endParaRPr lang="en-US" sz="2800" dirty="0"/>
          </a:p>
          <a:p>
            <a:r>
              <a:rPr lang="en-US" sz="2800" dirty="0" err="1"/>
              <a:t>Keberhasilan</a:t>
            </a:r>
            <a:r>
              <a:rPr lang="en-US" sz="2800" dirty="0"/>
              <a:t> Auditor </a:t>
            </a:r>
            <a:r>
              <a:rPr lang="en-US" sz="2800" dirty="0" err="1"/>
              <a:t>adalah</a:t>
            </a:r>
            <a:r>
              <a:rPr lang="en-US" sz="2800" dirty="0"/>
              <a:t> </a:t>
            </a:r>
            <a:r>
              <a:rPr lang="en-US" sz="2800" b="1" dirty="0" err="1">
                <a:solidFill>
                  <a:schemeClr val="accent1"/>
                </a:solidFill>
              </a:rPr>
              <a:t>Mampu</a:t>
            </a:r>
            <a:r>
              <a:rPr lang="en-US" sz="2800" dirty="0"/>
              <a:t> </a:t>
            </a:r>
            <a:r>
              <a:rPr lang="en-US" sz="2800" dirty="0" err="1"/>
              <a:t>mengindentifikasi</a:t>
            </a:r>
            <a:r>
              <a:rPr lang="en-US" sz="2800" dirty="0"/>
              <a:t> </a:t>
            </a:r>
            <a:r>
              <a:rPr lang="en-US" sz="2800" dirty="0" err="1"/>
              <a:t>kelemahan</a:t>
            </a:r>
            <a:r>
              <a:rPr lang="en-US" sz="2800" dirty="0"/>
              <a:t> </a:t>
            </a:r>
            <a:r>
              <a:rPr lang="en-US" sz="2800" dirty="0" err="1"/>
              <a:t>sistem</a:t>
            </a:r>
            <a:r>
              <a:rPr lang="en-US" sz="2800" dirty="0"/>
              <a:t>, </a:t>
            </a:r>
            <a:r>
              <a:rPr lang="en-US" sz="2800" b="1" dirty="0" err="1">
                <a:solidFill>
                  <a:schemeClr val="accent1"/>
                </a:solidFill>
              </a:rPr>
              <a:t>Memberi</a:t>
            </a:r>
            <a:r>
              <a:rPr lang="en-US" sz="2800" b="1" dirty="0">
                <a:solidFill>
                  <a:schemeClr val="accent1"/>
                </a:solidFill>
              </a:rPr>
              <a:t> </a:t>
            </a:r>
            <a:r>
              <a:rPr lang="en-US" sz="2800" b="1" dirty="0" err="1">
                <a:solidFill>
                  <a:schemeClr val="accent1"/>
                </a:solidFill>
              </a:rPr>
              <a:t>masukan</a:t>
            </a:r>
            <a:r>
              <a:rPr lang="en-US" sz="2800" dirty="0"/>
              <a:t> </a:t>
            </a:r>
            <a:r>
              <a:rPr lang="en-US" sz="2800" dirty="0" err="1"/>
              <a:t>untuk</a:t>
            </a:r>
            <a:r>
              <a:rPr lang="en-US" sz="2800" dirty="0"/>
              <a:t> </a:t>
            </a:r>
            <a:r>
              <a:rPr lang="en-US" sz="2800" dirty="0" err="1"/>
              <a:t>peningkatan</a:t>
            </a:r>
            <a:r>
              <a:rPr lang="en-US" sz="2800" dirty="0"/>
              <a:t> </a:t>
            </a:r>
            <a:r>
              <a:rPr lang="en-US" sz="2800" dirty="0" err="1"/>
              <a:t>kinerja</a:t>
            </a:r>
            <a:r>
              <a:rPr lang="en-US" sz="2800" dirty="0"/>
              <a:t> </a:t>
            </a:r>
            <a:r>
              <a:rPr lang="en-US" sz="2800" dirty="0" err="1"/>
              <a:t>dan</a:t>
            </a:r>
            <a:r>
              <a:rPr lang="en-US" sz="2800" dirty="0"/>
              <a:t> </a:t>
            </a:r>
            <a:r>
              <a:rPr lang="en-US" sz="2800" b="1" dirty="0" err="1">
                <a:solidFill>
                  <a:schemeClr val="accent1"/>
                </a:solidFill>
              </a:rPr>
              <a:t>Auditee</a:t>
            </a:r>
            <a:r>
              <a:rPr lang="en-US" sz="2800" b="1" dirty="0">
                <a:solidFill>
                  <a:schemeClr val="accent1"/>
                </a:solidFill>
              </a:rPr>
              <a:t> </a:t>
            </a:r>
            <a:r>
              <a:rPr lang="en-US" sz="2800" b="1" dirty="0" err="1">
                <a:solidFill>
                  <a:schemeClr val="accent1"/>
                </a:solidFill>
              </a:rPr>
              <a:t>menerima</a:t>
            </a:r>
            <a:r>
              <a:rPr lang="en-US" sz="2800" dirty="0"/>
              <a:t> </a:t>
            </a:r>
            <a:r>
              <a:rPr lang="en-US" sz="2800" dirty="0" err="1"/>
              <a:t>temuan</a:t>
            </a:r>
            <a:r>
              <a:rPr lang="en-US" sz="2800" dirty="0"/>
              <a:t> </a:t>
            </a:r>
            <a:r>
              <a:rPr lang="en-US" sz="2800" dirty="0" err="1"/>
              <a:t>dengan</a:t>
            </a:r>
            <a:r>
              <a:rPr lang="en-US" sz="2800" dirty="0"/>
              <a:t> </a:t>
            </a:r>
            <a:r>
              <a:rPr lang="en-US" sz="2800" dirty="0" err="1"/>
              <a:t>terbuka</a:t>
            </a:r>
            <a:r>
              <a:rPr lang="en-US" sz="2800" dirty="0"/>
              <a:t> </a:t>
            </a:r>
            <a:r>
              <a:rPr lang="en-US" sz="2800" dirty="0" err="1"/>
              <a:t>dan</a:t>
            </a:r>
            <a:r>
              <a:rPr lang="en-US" sz="2800" dirty="0"/>
              <a:t> </a:t>
            </a:r>
            <a:r>
              <a:rPr lang="en-US" sz="2800" b="1" dirty="0" err="1">
                <a:solidFill>
                  <a:schemeClr val="accent1"/>
                </a:solidFill>
              </a:rPr>
              <a:t>berterimakasih</a:t>
            </a:r>
            <a:r>
              <a:rPr lang="en-US" sz="2800" b="1" dirty="0">
                <a:solidFill>
                  <a:schemeClr val="accent1"/>
                </a:solidFill>
              </a:rPr>
              <a:t> </a:t>
            </a:r>
            <a:r>
              <a:rPr lang="en-US" sz="2800" dirty="0" err="1"/>
              <a:t>kepada</a:t>
            </a:r>
            <a:r>
              <a:rPr lang="en-US" sz="2800" dirty="0"/>
              <a:t> auditor </a:t>
            </a:r>
          </a:p>
        </p:txBody>
      </p:sp>
      <p:sp>
        <p:nvSpPr>
          <p:cNvPr id="4" name="Slide Number Placeholder 3"/>
          <p:cNvSpPr>
            <a:spLocks noGrp="1"/>
          </p:cNvSpPr>
          <p:nvPr>
            <p:ph type="sldNum" sz="quarter" idx="12"/>
          </p:nvPr>
        </p:nvSpPr>
        <p:spPr/>
        <p:txBody>
          <a:bodyPr/>
          <a:lstStyle/>
          <a:p>
            <a:pPr>
              <a:defRPr/>
            </a:pPr>
            <a:fld id="{6479658B-7F9C-4333-9499-869B8642C574}" type="slidenum">
              <a:rPr lang="en-US" smtClean="0"/>
              <a:pPr>
                <a:defRPr/>
              </a:pPr>
              <a:t>77</a:t>
            </a:fld>
            <a:endParaRPr lang="en-US"/>
          </a:p>
        </p:txBody>
      </p:sp>
      <p:sp>
        <p:nvSpPr>
          <p:cNvPr id="5" name="TextBox 4"/>
          <p:cNvSpPr txBox="1"/>
          <p:nvPr/>
        </p:nvSpPr>
        <p:spPr>
          <a:xfrm>
            <a:off x="380968" y="5214950"/>
            <a:ext cx="9286940" cy="954107"/>
          </a:xfrm>
          <a:prstGeom prst="rect">
            <a:avLst/>
          </a:prstGeom>
          <a:noFill/>
          <a:ln>
            <a:solidFill>
              <a:schemeClr val="tx1"/>
            </a:solidFill>
          </a:ln>
        </p:spPr>
        <p:txBody>
          <a:bodyPr wrap="square" rtlCol="0">
            <a:spAutoFit/>
          </a:bodyPr>
          <a:lstStyle/>
          <a:p>
            <a:pPr algn="ctr"/>
            <a:r>
              <a:rPr lang="en-US" sz="2800" dirty="0" err="1"/>
              <a:t>Selain</a:t>
            </a:r>
            <a:r>
              <a:rPr lang="en-US" sz="2800" dirty="0"/>
              <a:t> </a:t>
            </a:r>
            <a:r>
              <a:rPr lang="en-US" sz="2800" dirty="0" err="1"/>
              <a:t>memperhatikan</a:t>
            </a:r>
            <a:r>
              <a:rPr lang="en-US" sz="2800" dirty="0"/>
              <a:t> </a:t>
            </a:r>
            <a:r>
              <a:rPr lang="en-US" sz="2800" dirty="0" err="1"/>
              <a:t>faktor</a:t>
            </a:r>
            <a:r>
              <a:rPr lang="en-US" sz="2800" dirty="0"/>
              <a:t> </a:t>
            </a:r>
            <a:r>
              <a:rPr lang="en-US" sz="2800" dirty="0" err="1"/>
              <a:t>teknis</a:t>
            </a:r>
            <a:r>
              <a:rPr lang="en-US" sz="2800" dirty="0"/>
              <a:t>, Auditor </a:t>
            </a:r>
            <a:r>
              <a:rPr lang="en-US" sz="2800" dirty="0" err="1"/>
              <a:t>juga</a:t>
            </a:r>
            <a:r>
              <a:rPr lang="en-US" sz="2800" dirty="0"/>
              <a:t> </a:t>
            </a:r>
            <a:r>
              <a:rPr lang="en-US" sz="2800" dirty="0" err="1"/>
              <a:t>harus</a:t>
            </a:r>
            <a:r>
              <a:rPr lang="en-US" sz="2800" dirty="0"/>
              <a:t> </a:t>
            </a:r>
            <a:r>
              <a:rPr lang="en-US" sz="2800" dirty="0" err="1"/>
              <a:t>memperhatikan</a:t>
            </a:r>
            <a:r>
              <a:rPr lang="en-US" sz="2800" dirty="0"/>
              <a:t> </a:t>
            </a:r>
            <a:r>
              <a:rPr lang="en-US" sz="2800" dirty="0" err="1"/>
              <a:t>faktor</a:t>
            </a:r>
            <a:r>
              <a:rPr lang="en-US" sz="2800" dirty="0"/>
              <a:t> non </a:t>
            </a:r>
            <a:r>
              <a:rPr lang="en-US" sz="2800" dirty="0" err="1"/>
              <a:t>teknis</a:t>
            </a:r>
            <a:r>
              <a:rPr lang="en-US" sz="2800" dirty="0"/>
              <a:t>, </a:t>
            </a:r>
            <a:r>
              <a:rPr lang="en-US" sz="2800" dirty="0" err="1"/>
              <a:t>seperti</a:t>
            </a:r>
            <a:r>
              <a:rPr lang="en-US" sz="2800" dirty="0"/>
              <a:t> Human Factor </a:t>
            </a:r>
          </a:p>
        </p:txBody>
      </p:sp>
      <p:sp>
        <p:nvSpPr>
          <p:cNvPr id="6" name="Footer Placeholder 5">
            <a:extLst>
              <a:ext uri="{FF2B5EF4-FFF2-40B4-BE49-F238E27FC236}">
                <a16:creationId xmlns:a16="http://schemas.microsoft.com/office/drawing/2014/main" id="{01A0BFB0-0B6E-4443-A247-BF0BD771D3E1}"/>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0" y="0"/>
            <a:ext cx="2352675" cy="6858000"/>
            <a:chOff x="0" y="0"/>
            <a:chExt cx="2171700" cy="6858000"/>
          </a:xfrm>
        </p:grpSpPr>
        <p:pic>
          <p:nvPicPr>
            <p:cNvPr id="6" name="Picture 5" descr="audit lingkungan 2.jpg"/>
            <p:cNvPicPr>
              <a:picLocks noChangeAspect="1"/>
            </p:cNvPicPr>
            <p:nvPr/>
          </p:nvPicPr>
          <p:blipFill>
            <a:blip r:embed="rId3"/>
            <a:stretch>
              <a:fillRect/>
            </a:stretch>
          </p:blipFill>
          <p:spPr>
            <a:xfrm>
              <a:off x="0" y="0"/>
              <a:ext cx="2171700" cy="1628775"/>
            </a:xfrm>
            <a:prstGeom prst="rect">
              <a:avLst/>
            </a:prstGeom>
          </p:spPr>
        </p:pic>
        <p:pic>
          <p:nvPicPr>
            <p:cNvPr id="7" name="Picture 6" descr="audit lingkungan 2.jpg"/>
            <p:cNvPicPr>
              <a:picLocks noChangeAspect="1"/>
            </p:cNvPicPr>
            <p:nvPr/>
          </p:nvPicPr>
          <p:blipFill>
            <a:blip r:embed="rId4" cstate="print"/>
            <a:stretch>
              <a:fillRect/>
            </a:stretch>
          </p:blipFill>
          <p:spPr>
            <a:xfrm>
              <a:off x="0" y="1727801"/>
              <a:ext cx="2171700" cy="1621222"/>
            </a:xfrm>
            <a:prstGeom prst="rect">
              <a:avLst/>
            </a:prstGeom>
          </p:spPr>
        </p:pic>
        <p:pic>
          <p:nvPicPr>
            <p:cNvPr id="8" name="Picture 7" descr="audit lingkungan 2.jpg"/>
            <p:cNvPicPr>
              <a:picLocks noChangeAspect="1"/>
            </p:cNvPicPr>
            <p:nvPr/>
          </p:nvPicPr>
          <p:blipFill>
            <a:blip r:embed="rId5" cstate="print"/>
            <a:stretch>
              <a:fillRect/>
            </a:stretch>
          </p:blipFill>
          <p:spPr>
            <a:xfrm>
              <a:off x="0" y="3476625"/>
              <a:ext cx="2171700" cy="1628775"/>
            </a:xfrm>
            <a:prstGeom prst="rect">
              <a:avLst/>
            </a:prstGeom>
          </p:spPr>
        </p:pic>
        <p:pic>
          <p:nvPicPr>
            <p:cNvPr id="9" name="Picture 8" descr="audit lingkungan 2.jpg"/>
            <p:cNvPicPr>
              <a:picLocks noChangeAspect="1"/>
            </p:cNvPicPr>
            <p:nvPr/>
          </p:nvPicPr>
          <p:blipFill>
            <a:blip r:embed="rId6"/>
            <a:stretch>
              <a:fillRect/>
            </a:stretch>
          </p:blipFill>
          <p:spPr>
            <a:xfrm>
              <a:off x="0" y="5229225"/>
              <a:ext cx="2171700" cy="1628775"/>
            </a:xfrm>
            <a:prstGeom prst="rect">
              <a:avLst/>
            </a:prstGeom>
          </p:spPr>
        </p:pic>
      </p:grpSp>
      <p:sp>
        <p:nvSpPr>
          <p:cNvPr id="11" name="TextBox 10"/>
          <p:cNvSpPr txBox="1"/>
          <p:nvPr/>
        </p:nvSpPr>
        <p:spPr>
          <a:xfrm>
            <a:off x="2827198" y="1"/>
            <a:ext cx="4248279" cy="584775"/>
          </a:xfrm>
          <a:prstGeom prst="rect">
            <a:avLst/>
          </a:prstGeom>
          <a:noFill/>
        </p:spPr>
        <p:txBody>
          <a:bodyPr wrap="none" rtlCol="0">
            <a:spAutoFit/>
          </a:bodyPr>
          <a:lstStyle/>
          <a:p>
            <a:r>
              <a:rPr lang="en-US" sz="3200" dirty="0">
                <a:latin typeface="Brush Script MT" pitchFamily="66" charset="0"/>
              </a:rPr>
              <a:t>Hal-</a:t>
            </a:r>
            <a:r>
              <a:rPr lang="en-US" sz="3200" dirty="0" err="1">
                <a:latin typeface="Brush Script MT" pitchFamily="66" charset="0"/>
              </a:rPr>
              <a:t>hal</a:t>
            </a:r>
            <a:r>
              <a:rPr lang="en-US" sz="3200" dirty="0">
                <a:latin typeface="Brush Script MT" pitchFamily="66" charset="0"/>
              </a:rPr>
              <a:t> yang </a:t>
            </a:r>
            <a:r>
              <a:rPr lang="en-US" sz="3200" dirty="0" err="1">
                <a:latin typeface="Brush Script MT" pitchFamily="66" charset="0"/>
              </a:rPr>
              <a:t>harus</a:t>
            </a:r>
            <a:r>
              <a:rPr lang="en-US" sz="3200" dirty="0">
                <a:latin typeface="Brush Script MT" pitchFamily="66" charset="0"/>
              </a:rPr>
              <a:t> </a:t>
            </a:r>
            <a:r>
              <a:rPr lang="en-US" sz="3200" dirty="0" err="1">
                <a:latin typeface="Brush Script MT" pitchFamily="66" charset="0"/>
              </a:rPr>
              <a:t>dihindari</a:t>
            </a:r>
            <a:endParaRPr lang="en-US" sz="3200" dirty="0">
              <a:latin typeface="Brush Script MT" pitchFamily="66" charset="0"/>
            </a:endParaRPr>
          </a:p>
        </p:txBody>
      </p:sp>
      <p:sp>
        <p:nvSpPr>
          <p:cNvPr id="12" name="TextBox 11"/>
          <p:cNvSpPr txBox="1"/>
          <p:nvPr/>
        </p:nvSpPr>
        <p:spPr>
          <a:xfrm>
            <a:off x="4044951" y="405826"/>
            <a:ext cx="3047053" cy="584775"/>
          </a:xfrm>
          <a:prstGeom prst="rect">
            <a:avLst/>
          </a:prstGeom>
          <a:noFill/>
        </p:spPr>
        <p:txBody>
          <a:bodyPr wrap="none" rtlCol="0">
            <a:spAutoFit/>
          </a:bodyPr>
          <a:lstStyle/>
          <a:p>
            <a:r>
              <a:rPr lang="en-US" sz="3200" dirty="0" err="1">
                <a:latin typeface="Brush Script MT" pitchFamily="66" charset="0"/>
              </a:rPr>
              <a:t>Selama</a:t>
            </a:r>
            <a:r>
              <a:rPr lang="en-US" sz="3200" dirty="0">
                <a:latin typeface="Brush Script MT" pitchFamily="66" charset="0"/>
              </a:rPr>
              <a:t> </a:t>
            </a:r>
            <a:r>
              <a:rPr lang="en-US" sz="3200" dirty="0" err="1">
                <a:latin typeface="Brush Script MT" pitchFamily="66" charset="0"/>
              </a:rPr>
              <a:t>Pelaksanaan</a:t>
            </a:r>
            <a:endParaRPr lang="en-US" sz="3200" dirty="0">
              <a:latin typeface="Brush Script MT" pitchFamily="66" charset="0"/>
            </a:endParaRPr>
          </a:p>
        </p:txBody>
      </p:sp>
      <p:sp>
        <p:nvSpPr>
          <p:cNvPr id="13" name="Rectangle 12"/>
          <p:cNvSpPr/>
          <p:nvPr/>
        </p:nvSpPr>
        <p:spPr>
          <a:xfrm>
            <a:off x="7346951" y="-76200"/>
            <a:ext cx="2180404" cy="1107996"/>
          </a:xfrm>
          <a:prstGeom prst="rect">
            <a:avLst/>
          </a:prstGeom>
          <a:noFill/>
        </p:spPr>
        <p:txBody>
          <a:bodyPr wrap="none" lIns="91440" tIns="45720" rIns="91440" bIns="45720">
            <a:spAutoFit/>
          </a:bodyPr>
          <a:lstStyle/>
          <a:p>
            <a:pPr algn="ctr"/>
            <a:r>
              <a:rPr lang="en-US" sz="6600" b="1" cap="all" spc="0" dirty="0">
                <a:ln w="9000" cmpd="sng">
                  <a:solidFill>
                    <a:schemeClr val="accent4">
                      <a:shade val="50000"/>
                      <a:satMod val="120000"/>
                    </a:schemeClr>
                  </a:solidFill>
                  <a:prstDash val="solid"/>
                </a:ln>
                <a:solidFill>
                  <a:srgbClr val="FF0066"/>
                </a:solidFill>
                <a:effectLst>
                  <a:reflection blurRad="12700" stA="28000" endPos="45000" dist="1000" dir="5400000" sy="-100000" algn="bl" rotWithShape="0"/>
                </a:effectLst>
                <a:latin typeface="Impact" pitchFamily="34" charset="0"/>
              </a:rPr>
              <a:t>audit</a:t>
            </a:r>
          </a:p>
        </p:txBody>
      </p:sp>
      <p:sp>
        <p:nvSpPr>
          <p:cNvPr id="14" name="Rectangle 3"/>
          <p:cNvSpPr>
            <a:spLocks noGrp="1" noChangeArrowheads="1"/>
          </p:cNvSpPr>
          <p:nvPr>
            <p:ph type="body" sz="half" idx="1"/>
          </p:nvPr>
        </p:nvSpPr>
        <p:spPr>
          <a:xfrm>
            <a:off x="2476500" y="1143000"/>
            <a:ext cx="7181850" cy="5486400"/>
          </a:xfrm>
        </p:spPr>
        <p:txBody>
          <a:bodyPr>
            <a:noAutofit/>
          </a:bodyPr>
          <a:lstStyle/>
          <a:p>
            <a:pPr eaLnBrk="1" hangingPunct="1">
              <a:lnSpc>
                <a:spcPct val="90000"/>
              </a:lnSpc>
            </a:pPr>
            <a:r>
              <a:rPr lang="en-US" sz="2200" dirty="0" err="1">
                <a:latin typeface="Arial" pitchFamily="34" charset="0"/>
                <a:cs typeface="Arial" pitchFamily="34" charset="0"/>
              </a:rPr>
              <a:t>Memberi</a:t>
            </a:r>
            <a:r>
              <a:rPr lang="en-US" sz="2200" dirty="0">
                <a:latin typeface="Arial" pitchFamily="34" charset="0"/>
                <a:cs typeface="Arial" pitchFamily="34" charset="0"/>
              </a:rPr>
              <a:t> </a:t>
            </a:r>
            <a:r>
              <a:rPr lang="en-US" sz="2200" dirty="0" err="1">
                <a:latin typeface="Arial" pitchFamily="34" charset="0"/>
                <a:cs typeface="Arial" pitchFamily="34" charset="0"/>
              </a:rPr>
              <a:t>pertanyaan</a:t>
            </a:r>
            <a:r>
              <a:rPr lang="en-US" sz="2200" dirty="0">
                <a:latin typeface="Arial" pitchFamily="34" charset="0"/>
                <a:cs typeface="Arial" pitchFamily="34" charset="0"/>
              </a:rPr>
              <a:t> yang </a:t>
            </a:r>
            <a:r>
              <a:rPr lang="en-US" sz="2200" dirty="0" err="1">
                <a:latin typeface="Arial" pitchFamily="34" charset="0"/>
                <a:cs typeface="Arial" pitchFamily="34" charset="0"/>
              </a:rPr>
              <a:t>mengandung</a:t>
            </a:r>
            <a:r>
              <a:rPr lang="en-US" sz="2200" dirty="0">
                <a:latin typeface="Arial" pitchFamily="34" charset="0"/>
                <a:cs typeface="Arial" pitchFamily="34" charset="0"/>
              </a:rPr>
              <a:t> </a:t>
            </a:r>
            <a:r>
              <a:rPr lang="en-US" sz="2200" dirty="0" err="1">
                <a:latin typeface="Arial" pitchFamily="34" charset="0"/>
                <a:cs typeface="Arial" pitchFamily="34" charset="0"/>
              </a:rPr>
              <a:t>beban</a:t>
            </a:r>
            <a:r>
              <a:rPr lang="en-US" sz="2200" dirty="0">
                <a:latin typeface="Arial" pitchFamily="34" charset="0"/>
                <a:cs typeface="Arial" pitchFamily="34" charset="0"/>
              </a:rPr>
              <a:t> </a:t>
            </a:r>
            <a:r>
              <a:rPr lang="en-US" sz="2200" dirty="0" err="1">
                <a:latin typeface="Arial" pitchFamily="34" charset="0"/>
                <a:cs typeface="Arial" pitchFamily="34" charset="0"/>
              </a:rPr>
              <a:t>dan</a:t>
            </a:r>
            <a:r>
              <a:rPr lang="en-US" sz="2200" dirty="0">
                <a:latin typeface="Arial" pitchFamily="34" charset="0"/>
                <a:cs typeface="Arial" pitchFamily="34" charset="0"/>
              </a:rPr>
              <a:t> </a:t>
            </a:r>
            <a:r>
              <a:rPr lang="en-US" sz="2200" dirty="0" err="1">
                <a:latin typeface="Arial" pitchFamily="34" charset="0"/>
                <a:cs typeface="Arial" pitchFamily="34" charset="0"/>
              </a:rPr>
              <a:t>memojokan</a:t>
            </a:r>
            <a:r>
              <a:rPr lang="en-US" sz="2200" dirty="0">
                <a:latin typeface="Arial" pitchFamily="34" charset="0"/>
                <a:cs typeface="Arial" pitchFamily="34" charset="0"/>
              </a:rPr>
              <a:t> (</a:t>
            </a:r>
            <a:r>
              <a:rPr lang="en-US" sz="2200" i="1" dirty="0">
                <a:latin typeface="Arial" pitchFamily="34" charset="0"/>
                <a:cs typeface="Arial" pitchFamily="34" charset="0"/>
              </a:rPr>
              <a:t>loaded and leading question</a:t>
            </a:r>
            <a:r>
              <a:rPr lang="en-US" sz="2200" dirty="0">
                <a:latin typeface="Arial" pitchFamily="34" charset="0"/>
                <a:cs typeface="Arial" pitchFamily="34" charset="0"/>
              </a:rPr>
              <a:t>). </a:t>
            </a:r>
            <a:r>
              <a:rPr lang="en-US" sz="2200" dirty="0" err="1">
                <a:latin typeface="Arial" pitchFamily="34" charset="0"/>
                <a:cs typeface="Arial" pitchFamily="34" charset="0"/>
              </a:rPr>
              <a:t>Contohnya</a:t>
            </a:r>
            <a:r>
              <a:rPr lang="en-US" sz="2200" dirty="0">
                <a:latin typeface="Arial" pitchFamily="34" charset="0"/>
                <a:cs typeface="Arial" pitchFamily="34" charset="0"/>
              </a:rPr>
              <a:t>: </a:t>
            </a:r>
            <a:r>
              <a:rPr lang="en-US" sz="2200" dirty="0" err="1">
                <a:latin typeface="Arial" pitchFamily="34" charset="0"/>
                <a:cs typeface="Arial" pitchFamily="34" charset="0"/>
              </a:rPr>
              <a:t>Jika</a:t>
            </a:r>
            <a:r>
              <a:rPr lang="en-US" sz="2200" dirty="0">
                <a:latin typeface="Arial" pitchFamily="34" charset="0"/>
                <a:cs typeface="Arial" pitchFamily="34" charset="0"/>
              </a:rPr>
              <a:t> </a:t>
            </a:r>
            <a:r>
              <a:rPr lang="en-US" sz="2200" dirty="0" err="1">
                <a:latin typeface="Arial" pitchFamily="34" charset="0"/>
                <a:cs typeface="Arial" pitchFamily="34" charset="0"/>
              </a:rPr>
              <a:t>menurut</a:t>
            </a:r>
            <a:r>
              <a:rPr lang="en-US" sz="2200" dirty="0">
                <a:latin typeface="Arial" pitchFamily="34" charset="0"/>
                <a:cs typeface="Arial" pitchFamily="34" charset="0"/>
              </a:rPr>
              <a:t> </a:t>
            </a:r>
            <a:r>
              <a:rPr lang="en-US" sz="2200" dirty="0" err="1">
                <a:latin typeface="Arial" pitchFamily="34" charset="0"/>
                <a:cs typeface="Arial" pitchFamily="34" charset="0"/>
              </a:rPr>
              <a:t>Anda</a:t>
            </a:r>
            <a:r>
              <a:rPr lang="en-US" sz="2200" dirty="0">
                <a:latin typeface="Arial" pitchFamily="34" charset="0"/>
                <a:cs typeface="Arial" pitchFamily="34" charset="0"/>
              </a:rPr>
              <a:t> </a:t>
            </a:r>
            <a:r>
              <a:rPr lang="en-US" sz="2200" dirty="0" err="1">
                <a:latin typeface="Arial" pitchFamily="34" charset="0"/>
                <a:cs typeface="Arial" pitchFamily="34" charset="0"/>
              </a:rPr>
              <a:t>ini</a:t>
            </a:r>
            <a:r>
              <a:rPr lang="en-US" sz="2200" dirty="0">
                <a:latin typeface="Arial" pitchFamily="34" charset="0"/>
                <a:cs typeface="Arial" pitchFamily="34" charset="0"/>
              </a:rPr>
              <a:t> </a:t>
            </a:r>
            <a:r>
              <a:rPr lang="en-US" sz="2200" dirty="0" err="1">
                <a:latin typeface="Arial" pitchFamily="34" charset="0"/>
                <a:cs typeface="Arial" pitchFamily="34" charset="0"/>
              </a:rPr>
              <a:t>tidak</a:t>
            </a:r>
            <a:r>
              <a:rPr lang="en-US" sz="2200" dirty="0">
                <a:latin typeface="Arial" pitchFamily="34" charset="0"/>
                <a:cs typeface="Arial" pitchFamily="34" charset="0"/>
              </a:rPr>
              <a:t> </a:t>
            </a:r>
            <a:r>
              <a:rPr lang="en-US" sz="2200" dirty="0" err="1">
                <a:latin typeface="Arial" pitchFamily="34" charset="0"/>
                <a:cs typeface="Arial" pitchFamily="34" charset="0"/>
              </a:rPr>
              <a:t>efektif</a:t>
            </a:r>
            <a:r>
              <a:rPr lang="en-US" sz="2200" dirty="0">
                <a:latin typeface="Arial" pitchFamily="34" charset="0"/>
                <a:cs typeface="Arial" pitchFamily="34" charset="0"/>
              </a:rPr>
              <a:t>, </a:t>
            </a:r>
            <a:r>
              <a:rPr lang="en-US" sz="2200" dirty="0" err="1">
                <a:latin typeface="Arial" pitchFamily="34" charset="0"/>
                <a:cs typeface="Arial" pitchFamily="34" charset="0"/>
              </a:rPr>
              <a:t>kenapa</a:t>
            </a:r>
            <a:r>
              <a:rPr lang="en-US" sz="2200" dirty="0">
                <a:latin typeface="Arial" pitchFamily="34" charset="0"/>
                <a:cs typeface="Arial" pitchFamily="34" charset="0"/>
              </a:rPr>
              <a:t> </a:t>
            </a:r>
            <a:r>
              <a:rPr lang="en-US" sz="2200" dirty="0" err="1">
                <a:latin typeface="Arial" pitchFamily="34" charset="0"/>
                <a:cs typeface="Arial" pitchFamily="34" charset="0"/>
              </a:rPr>
              <a:t>masih</a:t>
            </a:r>
            <a:r>
              <a:rPr lang="en-US" sz="2200" dirty="0">
                <a:latin typeface="Arial" pitchFamily="34" charset="0"/>
                <a:cs typeface="Arial" pitchFamily="34" charset="0"/>
              </a:rPr>
              <a:t> </a:t>
            </a:r>
            <a:r>
              <a:rPr lang="en-US" sz="2200" dirty="0" err="1">
                <a:latin typeface="Arial" pitchFamily="34" charset="0"/>
                <a:cs typeface="Arial" pitchFamily="34" charset="0"/>
              </a:rPr>
              <a:t>dijalankan</a:t>
            </a:r>
            <a:r>
              <a:rPr lang="en-US" sz="2200" dirty="0">
                <a:latin typeface="Arial" pitchFamily="34" charset="0"/>
                <a:cs typeface="Arial" pitchFamily="34" charset="0"/>
              </a:rPr>
              <a:t> ? </a:t>
            </a:r>
            <a:r>
              <a:rPr lang="en-US" sz="2200" dirty="0" err="1">
                <a:latin typeface="Arial" pitchFamily="34" charset="0"/>
                <a:cs typeface="Arial" pitchFamily="34" charset="0"/>
              </a:rPr>
              <a:t>Apakah</a:t>
            </a:r>
            <a:r>
              <a:rPr lang="en-US" sz="2200" dirty="0">
                <a:latin typeface="Arial" pitchFamily="34" charset="0"/>
                <a:cs typeface="Arial" pitchFamily="34" charset="0"/>
              </a:rPr>
              <a:t> </a:t>
            </a:r>
            <a:r>
              <a:rPr lang="en-US" sz="2200" dirty="0" err="1">
                <a:latin typeface="Arial" pitchFamily="34" charset="0"/>
                <a:cs typeface="Arial" pitchFamily="34" charset="0"/>
              </a:rPr>
              <a:t>Anda</a:t>
            </a:r>
            <a:r>
              <a:rPr lang="en-US" sz="2200" dirty="0">
                <a:latin typeface="Arial" pitchFamily="34" charset="0"/>
                <a:cs typeface="Arial" pitchFamily="34" charset="0"/>
              </a:rPr>
              <a:t> </a:t>
            </a:r>
            <a:r>
              <a:rPr lang="en-US" sz="2200" dirty="0" err="1">
                <a:latin typeface="Arial" pitchFamily="34" charset="0"/>
                <a:cs typeface="Arial" pitchFamily="34" charset="0"/>
              </a:rPr>
              <a:t>sengaja</a:t>
            </a:r>
            <a:r>
              <a:rPr lang="en-US" sz="2200" dirty="0">
                <a:latin typeface="Arial" pitchFamily="34" charset="0"/>
                <a:cs typeface="Arial" pitchFamily="34" charset="0"/>
              </a:rPr>
              <a:t> </a:t>
            </a:r>
            <a:r>
              <a:rPr lang="en-US" sz="2200" dirty="0" err="1">
                <a:latin typeface="Arial" pitchFamily="34" charset="0"/>
                <a:cs typeface="Arial" pitchFamily="34" charset="0"/>
              </a:rPr>
              <a:t>tidak</a:t>
            </a:r>
            <a:r>
              <a:rPr lang="en-US" sz="2200" dirty="0">
                <a:latin typeface="Arial" pitchFamily="34" charset="0"/>
                <a:cs typeface="Arial" pitchFamily="34" charset="0"/>
              </a:rPr>
              <a:t> </a:t>
            </a:r>
            <a:r>
              <a:rPr lang="en-US" sz="2200" dirty="0" err="1">
                <a:latin typeface="Arial" pitchFamily="34" charset="0"/>
                <a:cs typeface="Arial" pitchFamily="34" charset="0"/>
              </a:rPr>
              <a:t>mencatat</a:t>
            </a:r>
            <a:r>
              <a:rPr lang="en-US" sz="2200" dirty="0">
                <a:latin typeface="Arial" pitchFamily="34" charset="0"/>
                <a:cs typeface="Arial" pitchFamily="34" charset="0"/>
              </a:rPr>
              <a:t> </a:t>
            </a:r>
            <a:r>
              <a:rPr lang="en-US" sz="2200" dirty="0" err="1">
                <a:latin typeface="Arial" pitchFamily="34" charset="0"/>
                <a:cs typeface="Arial" pitchFamily="34" charset="0"/>
              </a:rPr>
              <a:t>kecelakaan</a:t>
            </a:r>
            <a:r>
              <a:rPr lang="en-US" sz="2200" dirty="0">
                <a:latin typeface="Arial" pitchFamily="34" charset="0"/>
                <a:cs typeface="Arial" pitchFamily="34" charset="0"/>
              </a:rPr>
              <a:t> </a:t>
            </a:r>
            <a:r>
              <a:rPr lang="en-US" sz="2200" dirty="0" err="1">
                <a:latin typeface="Arial" pitchFamily="34" charset="0"/>
                <a:cs typeface="Arial" pitchFamily="34" charset="0"/>
              </a:rPr>
              <a:t>sehingga</a:t>
            </a:r>
            <a:r>
              <a:rPr lang="en-US" sz="2200" dirty="0">
                <a:latin typeface="Arial" pitchFamily="34" charset="0"/>
                <a:cs typeface="Arial" pitchFamily="34" charset="0"/>
              </a:rPr>
              <a:t> </a:t>
            </a:r>
            <a:r>
              <a:rPr lang="en-US" sz="2200" dirty="0" err="1">
                <a:latin typeface="Arial" pitchFamily="34" charset="0"/>
                <a:cs typeface="Arial" pitchFamily="34" charset="0"/>
              </a:rPr>
              <a:t>performa</a:t>
            </a:r>
            <a:r>
              <a:rPr lang="en-US" sz="2200" dirty="0">
                <a:latin typeface="Arial" pitchFamily="34" charset="0"/>
                <a:cs typeface="Arial" pitchFamily="34" charset="0"/>
              </a:rPr>
              <a:t> Perusahaan </a:t>
            </a:r>
            <a:r>
              <a:rPr lang="en-US" sz="2200" dirty="0" err="1">
                <a:latin typeface="Arial" pitchFamily="34" charset="0"/>
                <a:cs typeface="Arial" pitchFamily="34" charset="0"/>
              </a:rPr>
              <a:t>terlihat</a:t>
            </a:r>
            <a:r>
              <a:rPr lang="en-US" sz="2200" dirty="0">
                <a:latin typeface="Arial" pitchFamily="34" charset="0"/>
                <a:cs typeface="Arial" pitchFamily="34" charset="0"/>
              </a:rPr>
              <a:t> </a:t>
            </a:r>
            <a:r>
              <a:rPr lang="en-US" sz="2200" dirty="0" err="1">
                <a:latin typeface="Arial" pitchFamily="34" charset="0"/>
                <a:cs typeface="Arial" pitchFamily="34" charset="0"/>
              </a:rPr>
              <a:t>bagus</a:t>
            </a:r>
            <a:r>
              <a:rPr lang="en-US" sz="2200" dirty="0">
                <a:latin typeface="Arial" pitchFamily="34" charset="0"/>
                <a:cs typeface="Arial" pitchFamily="34" charset="0"/>
              </a:rPr>
              <a:t> ?  </a:t>
            </a:r>
          </a:p>
          <a:p>
            <a:pPr eaLnBrk="1" hangingPunct="1">
              <a:lnSpc>
                <a:spcPct val="90000"/>
              </a:lnSpc>
              <a:buFont typeface="Wingdings" pitchFamily="2" charset="2"/>
              <a:buNone/>
            </a:pPr>
            <a:endParaRPr lang="en-US" sz="2200" dirty="0">
              <a:latin typeface="Arial" pitchFamily="34" charset="0"/>
              <a:cs typeface="Arial" pitchFamily="34" charset="0"/>
            </a:endParaRPr>
          </a:p>
          <a:p>
            <a:pPr eaLnBrk="1" hangingPunct="1">
              <a:lnSpc>
                <a:spcPct val="90000"/>
              </a:lnSpc>
            </a:pPr>
            <a:r>
              <a:rPr lang="en-US" sz="2200" dirty="0" err="1">
                <a:latin typeface="Arial" pitchFamily="34" charset="0"/>
                <a:cs typeface="Arial" pitchFamily="34" charset="0"/>
              </a:rPr>
              <a:t>Berdebat</a:t>
            </a:r>
            <a:r>
              <a:rPr lang="en-US" sz="2200" dirty="0">
                <a:latin typeface="Arial" pitchFamily="34" charset="0"/>
                <a:cs typeface="Arial" pitchFamily="34" charset="0"/>
              </a:rPr>
              <a:t> </a:t>
            </a:r>
            <a:r>
              <a:rPr lang="en-US" sz="2200" dirty="0" err="1">
                <a:latin typeface="Arial" pitchFamily="34" charset="0"/>
                <a:cs typeface="Arial" pitchFamily="34" charset="0"/>
              </a:rPr>
              <a:t>dengan</a:t>
            </a:r>
            <a:r>
              <a:rPr lang="en-US" sz="2200" dirty="0">
                <a:latin typeface="Arial" pitchFamily="34" charset="0"/>
                <a:cs typeface="Arial" pitchFamily="34" charset="0"/>
              </a:rPr>
              <a:t> </a:t>
            </a:r>
            <a:r>
              <a:rPr lang="en-US" sz="2200" dirty="0" err="1">
                <a:latin typeface="Arial" pitchFamily="34" charset="0"/>
                <a:cs typeface="Arial" pitchFamily="34" charset="0"/>
              </a:rPr>
              <a:t>auditee</a:t>
            </a:r>
            <a:r>
              <a:rPr lang="en-US" sz="2200" dirty="0">
                <a:latin typeface="Arial" pitchFamily="34" charset="0"/>
                <a:cs typeface="Arial" pitchFamily="34" charset="0"/>
              </a:rPr>
              <a:t> </a:t>
            </a:r>
            <a:r>
              <a:rPr lang="en-US" sz="2200" dirty="0" err="1">
                <a:latin typeface="Arial" pitchFamily="34" charset="0"/>
                <a:cs typeface="Arial" pitchFamily="34" charset="0"/>
              </a:rPr>
              <a:t>tentang</a:t>
            </a:r>
            <a:r>
              <a:rPr lang="en-US" sz="2200" dirty="0">
                <a:latin typeface="Arial" pitchFamily="34" charset="0"/>
                <a:cs typeface="Arial" pitchFamily="34" charset="0"/>
              </a:rPr>
              <a:t> </a:t>
            </a:r>
            <a:r>
              <a:rPr lang="en-US" sz="2200" dirty="0" err="1">
                <a:latin typeface="Arial" pitchFamily="34" charset="0"/>
                <a:cs typeface="Arial" pitchFamily="34" charset="0"/>
              </a:rPr>
              <a:t>suatu</a:t>
            </a:r>
            <a:r>
              <a:rPr lang="en-US" sz="2200" dirty="0">
                <a:latin typeface="Arial" pitchFamily="34" charset="0"/>
                <a:cs typeface="Arial" pitchFamily="34" charset="0"/>
              </a:rPr>
              <a:t> </a:t>
            </a:r>
            <a:r>
              <a:rPr lang="id-ID" sz="2200" dirty="0">
                <a:latin typeface="Arial" pitchFamily="34" charset="0"/>
                <a:cs typeface="Arial" pitchFamily="34" charset="0"/>
              </a:rPr>
              <a:t>ketidaksesuaian</a:t>
            </a:r>
            <a:r>
              <a:rPr lang="en-US" sz="2200" dirty="0">
                <a:latin typeface="Arial" pitchFamily="34" charset="0"/>
                <a:cs typeface="Arial" pitchFamily="34" charset="0"/>
              </a:rPr>
              <a:t> </a:t>
            </a:r>
            <a:r>
              <a:rPr lang="en-US" sz="2200" dirty="0" err="1">
                <a:latin typeface="Arial" pitchFamily="34" charset="0"/>
                <a:cs typeface="Arial" pitchFamily="34" charset="0"/>
              </a:rPr>
              <a:t>dengan</a:t>
            </a:r>
            <a:r>
              <a:rPr lang="en-US" sz="2200" dirty="0">
                <a:latin typeface="Arial" pitchFamily="34" charset="0"/>
                <a:cs typeface="Arial" pitchFamily="34" charset="0"/>
              </a:rPr>
              <a:t> </a:t>
            </a:r>
            <a:r>
              <a:rPr lang="en-US" sz="2200" dirty="0" err="1">
                <a:latin typeface="Arial" pitchFamily="34" charset="0"/>
                <a:cs typeface="Arial" pitchFamily="34" charset="0"/>
              </a:rPr>
              <a:t>menggunakan</a:t>
            </a:r>
            <a:r>
              <a:rPr lang="en-US" sz="2200" dirty="0">
                <a:latin typeface="Arial" pitchFamily="34" charset="0"/>
                <a:cs typeface="Arial" pitchFamily="34" charset="0"/>
              </a:rPr>
              <a:t> </a:t>
            </a:r>
            <a:r>
              <a:rPr lang="en-US" sz="2200" dirty="0" err="1">
                <a:latin typeface="Arial" pitchFamily="34" charset="0"/>
                <a:cs typeface="Arial" pitchFamily="34" charset="0"/>
              </a:rPr>
              <a:t>landasan</a:t>
            </a:r>
            <a:r>
              <a:rPr lang="en-US" sz="2200" dirty="0">
                <a:latin typeface="Arial" pitchFamily="34" charset="0"/>
                <a:cs typeface="Arial" pitchFamily="34" charset="0"/>
              </a:rPr>
              <a:t> </a:t>
            </a:r>
            <a:r>
              <a:rPr lang="en-US" sz="2200" dirty="0" err="1">
                <a:latin typeface="Arial" pitchFamily="34" charset="0"/>
                <a:cs typeface="Arial" pitchFamily="34" charset="0"/>
              </a:rPr>
              <a:t>pendapat</a:t>
            </a:r>
            <a:r>
              <a:rPr lang="en-US" sz="2200" dirty="0">
                <a:latin typeface="Arial" pitchFamily="34" charset="0"/>
                <a:cs typeface="Arial" pitchFamily="34" charset="0"/>
              </a:rPr>
              <a:t>, </a:t>
            </a:r>
            <a:r>
              <a:rPr lang="en-US" sz="2200" dirty="0" err="1">
                <a:latin typeface="Arial" pitchFamily="34" charset="0"/>
                <a:cs typeface="Arial" pitchFamily="34" charset="0"/>
              </a:rPr>
              <a:t>untuk</a:t>
            </a:r>
            <a:r>
              <a:rPr lang="en-US" sz="2200" dirty="0">
                <a:latin typeface="Arial" pitchFamily="34" charset="0"/>
                <a:cs typeface="Arial" pitchFamily="34" charset="0"/>
              </a:rPr>
              <a:t> </a:t>
            </a:r>
            <a:r>
              <a:rPr lang="en-US" sz="2200" dirty="0" err="1">
                <a:latin typeface="Arial" pitchFamily="34" charset="0"/>
                <a:cs typeface="Arial" pitchFamily="34" charset="0"/>
              </a:rPr>
              <a:t>menghindarinya</a:t>
            </a:r>
            <a:r>
              <a:rPr lang="en-US" sz="2200" dirty="0">
                <a:latin typeface="Arial" pitchFamily="34" charset="0"/>
                <a:cs typeface="Arial" pitchFamily="34" charset="0"/>
              </a:rPr>
              <a:t> </a:t>
            </a:r>
            <a:r>
              <a:rPr lang="en-US" sz="2200" dirty="0" err="1">
                <a:latin typeface="Arial" pitchFamily="34" charset="0"/>
                <a:cs typeface="Arial" pitchFamily="34" charset="0"/>
              </a:rPr>
              <a:t>arahkan</a:t>
            </a:r>
            <a:r>
              <a:rPr lang="en-US" sz="2200" dirty="0">
                <a:latin typeface="Arial" pitchFamily="34" charset="0"/>
                <a:cs typeface="Arial" pitchFamily="34" charset="0"/>
              </a:rPr>
              <a:t> </a:t>
            </a:r>
            <a:r>
              <a:rPr lang="en-US" sz="2200" dirty="0" err="1">
                <a:latin typeface="Arial" pitchFamily="34" charset="0"/>
                <a:cs typeface="Arial" pitchFamily="34" charset="0"/>
              </a:rPr>
              <a:t>argumen</a:t>
            </a:r>
            <a:r>
              <a:rPr lang="en-US" sz="2200" dirty="0">
                <a:latin typeface="Arial" pitchFamily="34" charset="0"/>
                <a:cs typeface="Arial" pitchFamily="34" charset="0"/>
              </a:rPr>
              <a:t> </a:t>
            </a:r>
            <a:r>
              <a:rPr lang="en-US" sz="2200" dirty="0" err="1">
                <a:latin typeface="Arial" pitchFamily="34" charset="0"/>
                <a:cs typeface="Arial" pitchFamily="34" charset="0"/>
              </a:rPr>
              <a:t>pada</a:t>
            </a:r>
            <a:r>
              <a:rPr lang="en-US" sz="2200" dirty="0">
                <a:latin typeface="Arial" pitchFamily="34" charset="0"/>
                <a:cs typeface="Arial" pitchFamily="34" charset="0"/>
              </a:rPr>
              <a:t> </a:t>
            </a:r>
            <a:r>
              <a:rPr lang="en-US" sz="2200" dirty="0" err="1">
                <a:latin typeface="Arial" pitchFamily="34" charset="0"/>
                <a:cs typeface="Arial" pitchFamily="34" charset="0"/>
              </a:rPr>
              <a:t>fakta</a:t>
            </a:r>
            <a:r>
              <a:rPr lang="en-US" sz="2200" dirty="0">
                <a:latin typeface="Arial" pitchFamily="34" charset="0"/>
                <a:cs typeface="Arial" pitchFamily="34" charset="0"/>
              </a:rPr>
              <a:t> </a:t>
            </a:r>
            <a:r>
              <a:rPr lang="en-US" sz="2200" dirty="0" err="1">
                <a:latin typeface="Arial" pitchFamily="34" charset="0"/>
                <a:cs typeface="Arial" pitchFamily="34" charset="0"/>
              </a:rPr>
              <a:t>dan</a:t>
            </a:r>
            <a:r>
              <a:rPr lang="en-US" sz="2200" dirty="0">
                <a:latin typeface="Arial" pitchFamily="34" charset="0"/>
                <a:cs typeface="Arial" pitchFamily="34" charset="0"/>
              </a:rPr>
              <a:t> standard. </a:t>
            </a:r>
          </a:p>
          <a:p>
            <a:pPr eaLnBrk="1" hangingPunct="1">
              <a:lnSpc>
                <a:spcPct val="90000"/>
              </a:lnSpc>
            </a:pPr>
            <a:endParaRPr lang="en-US" sz="2200" dirty="0">
              <a:latin typeface="Arial" pitchFamily="34" charset="0"/>
              <a:cs typeface="Arial" pitchFamily="34" charset="0"/>
            </a:endParaRPr>
          </a:p>
          <a:p>
            <a:pPr eaLnBrk="1" hangingPunct="1">
              <a:lnSpc>
                <a:spcPct val="90000"/>
              </a:lnSpc>
            </a:pPr>
            <a:r>
              <a:rPr lang="en-US" sz="2200" dirty="0" err="1">
                <a:latin typeface="Arial" pitchFamily="34" charset="0"/>
                <a:cs typeface="Arial" pitchFamily="34" charset="0"/>
              </a:rPr>
              <a:t>Merasa</a:t>
            </a:r>
            <a:r>
              <a:rPr lang="en-US" sz="2200" dirty="0">
                <a:latin typeface="Arial" pitchFamily="34" charset="0"/>
                <a:cs typeface="Arial" pitchFamily="34" charset="0"/>
              </a:rPr>
              <a:t> </a:t>
            </a:r>
            <a:r>
              <a:rPr lang="en-US" sz="2200" dirty="0" err="1">
                <a:latin typeface="Arial" pitchFamily="34" charset="0"/>
                <a:cs typeface="Arial" pitchFamily="34" charset="0"/>
              </a:rPr>
              <a:t>lebih</a:t>
            </a:r>
            <a:r>
              <a:rPr lang="en-US" sz="2200" dirty="0">
                <a:latin typeface="Arial" pitchFamily="34" charset="0"/>
                <a:cs typeface="Arial" pitchFamily="34" charset="0"/>
              </a:rPr>
              <a:t> </a:t>
            </a:r>
            <a:r>
              <a:rPr lang="en-US" sz="2200" dirty="0" err="1">
                <a:latin typeface="Arial" pitchFamily="34" charset="0"/>
                <a:cs typeface="Arial" pitchFamily="34" charset="0"/>
              </a:rPr>
              <a:t>tahu</a:t>
            </a:r>
            <a:r>
              <a:rPr lang="en-US" sz="2200" dirty="0">
                <a:latin typeface="Arial" pitchFamily="34" charset="0"/>
                <a:cs typeface="Arial" pitchFamily="34" charset="0"/>
              </a:rPr>
              <a:t> </a:t>
            </a:r>
            <a:r>
              <a:rPr lang="en-US" sz="2200" dirty="0" err="1">
                <a:latin typeface="Arial" pitchFamily="34" charset="0"/>
                <a:cs typeface="Arial" pitchFamily="34" charset="0"/>
              </a:rPr>
              <a:t>dibandingkan</a:t>
            </a:r>
            <a:r>
              <a:rPr lang="en-US" sz="2200" dirty="0">
                <a:latin typeface="Arial" pitchFamily="34" charset="0"/>
                <a:cs typeface="Arial" pitchFamily="34" charset="0"/>
              </a:rPr>
              <a:t> </a:t>
            </a:r>
            <a:r>
              <a:rPr lang="en-US" sz="2200" dirty="0" err="1">
                <a:latin typeface="Arial" pitchFamily="34" charset="0"/>
                <a:cs typeface="Arial" pitchFamily="34" charset="0"/>
              </a:rPr>
              <a:t>dengan</a:t>
            </a:r>
            <a:r>
              <a:rPr lang="en-US" sz="2200" dirty="0">
                <a:latin typeface="Arial" pitchFamily="34" charset="0"/>
                <a:cs typeface="Arial" pitchFamily="34" charset="0"/>
              </a:rPr>
              <a:t> </a:t>
            </a:r>
            <a:r>
              <a:rPr lang="en-US" sz="2200" dirty="0" err="1">
                <a:latin typeface="Arial" pitchFamily="34" charset="0"/>
                <a:cs typeface="Arial" pitchFamily="34" charset="0"/>
              </a:rPr>
              <a:t>auditee</a:t>
            </a:r>
            <a:r>
              <a:rPr lang="en-US" sz="2200" dirty="0">
                <a:latin typeface="Arial" pitchFamily="34" charset="0"/>
                <a:cs typeface="Arial" pitchFamily="34" charset="0"/>
              </a:rPr>
              <a:t> </a:t>
            </a:r>
            <a:r>
              <a:rPr lang="en-US" sz="2200" dirty="0" err="1">
                <a:latin typeface="Arial" pitchFamily="34" charset="0"/>
                <a:cs typeface="Arial" pitchFamily="34" charset="0"/>
              </a:rPr>
              <a:t>mengenai</a:t>
            </a:r>
            <a:r>
              <a:rPr lang="en-US" sz="2200" dirty="0">
                <a:latin typeface="Arial" pitchFamily="34" charset="0"/>
                <a:cs typeface="Arial" pitchFamily="34" charset="0"/>
              </a:rPr>
              <a:t> </a:t>
            </a:r>
            <a:r>
              <a:rPr lang="en-US" sz="2200" dirty="0" err="1">
                <a:latin typeface="Arial" pitchFamily="34" charset="0"/>
                <a:cs typeface="Arial" pitchFamily="34" charset="0"/>
              </a:rPr>
              <a:t>hal</a:t>
            </a:r>
            <a:r>
              <a:rPr lang="en-US" sz="2200" dirty="0">
                <a:latin typeface="Arial" pitchFamily="34" charset="0"/>
                <a:cs typeface="Arial" pitchFamily="34" charset="0"/>
              </a:rPr>
              <a:t> yang </a:t>
            </a:r>
            <a:r>
              <a:rPr lang="en-US" sz="2200" dirty="0" err="1">
                <a:latin typeface="Arial" pitchFamily="34" charset="0"/>
                <a:cs typeface="Arial" pitchFamily="34" charset="0"/>
              </a:rPr>
              <a:t>diaudit</a:t>
            </a:r>
            <a:r>
              <a:rPr lang="en-US" sz="2200" dirty="0">
                <a:latin typeface="Arial" pitchFamily="34" charset="0"/>
                <a:cs typeface="Arial" pitchFamily="34" charset="0"/>
              </a:rPr>
              <a:t>, </a:t>
            </a:r>
            <a:r>
              <a:rPr lang="en-US" sz="2200" dirty="0" err="1">
                <a:latin typeface="Arial" pitchFamily="34" charset="0"/>
                <a:cs typeface="Arial" pitchFamily="34" charset="0"/>
              </a:rPr>
              <a:t>disarankan</a:t>
            </a:r>
            <a:r>
              <a:rPr lang="en-US" sz="2200" dirty="0">
                <a:latin typeface="Arial" pitchFamily="34" charset="0"/>
                <a:cs typeface="Arial" pitchFamily="34" charset="0"/>
              </a:rPr>
              <a:t> </a:t>
            </a:r>
            <a:r>
              <a:rPr lang="en-US" sz="2200" dirty="0" err="1">
                <a:latin typeface="Arial" pitchFamily="34" charset="0"/>
                <a:cs typeface="Arial" pitchFamily="34" charset="0"/>
              </a:rPr>
              <a:t>lebih</a:t>
            </a:r>
            <a:r>
              <a:rPr lang="en-US" sz="2200" dirty="0">
                <a:latin typeface="Arial" pitchFamily="34" charset="0"/>
                <a:cs typeface="Arial" pitchFamily="34" charset="0"/>
              </a:rPr>
              <a:t> </a:t>
            </a:r>
            <a:r>
              <a:rPr lang="en-US" sz="2200" dirty="0" err="1">
                <a:latin typeface="Arial" pitchFamily="34" charset="0"/>
                <a:cs typeface="Arial" pitchFamily="34" charset="0"/>
              </a:rPr>
              <a:t>banyak</a:t>
            </a:r>
            <a:r>
              <a:rPr lang="en-US" sz="2200" dirty="0">
                <a:latin typeface="Arial" pitchFamily="34" charset="0"/>
                <a:cs typeface="Arial" pitchFamily="34" charset="0"/>
              </a:rPr>
              <a:t> </a:t>
            </a:r>
            <a:r>
              <a:rPr lang="en-US" sz="2200" dirty="0" err="1">
                <a:latin typeface="Arial" pitchFamily="34" charset="0"/>
                <a:cs typeface="Arial" pitchFamily="34" charset="0"/>
              </a:rPr>
              <a:t>menjadi</a:t>
            </a:r>
            <a:r>
              <a:rPr lang="en-US" sz="2200" dirty="0">
                <a:latin typeface="Arial" pitchFamily="34" charset="0"/>
                <a:cs typeface="Arial" pitchFamily="34" charset="0"/>
              </a:rPr>
              <a:t> </a:t>
            </a:r>
            <a:r>
              <a:rPr lang="en-US" sz="2200" dirty="0" err="1">
                <a:latin typeface="Arial" pitchFamily="34" charset="0"/>
                <a:cs typeface="Arial" pitchFamily="34" charset="0"/>
              </a:rPr>
              <a:t>pendengar</a:t>
            </a:r>
            <a:r>
              <a:rPr lang="en-US" sz="2200" dirty="0">
                <a:latin typeface="Arial" pitchFamily="34" charset="0"/>
                <a:cs typeface="Arial" pitchFamily="34" charset="0"/>
              </a:rPr>
              <a:t> </a:t>
            </a:r>
            <a:r>
              <a:rPr lang="en-US" sz="2200" dirty="0" err="1">
                <a:latin typeface="Arial" pitchFamily="34" charset="0"/>
                <a:cs typeface="Arial" pitchFamily="34" charset="0"/>
              </a:rPr>
              <a:t>daripada</a:t>
            </a:r>
            <a:r>
              <a:rPr lang="en-US" sz="2200" dirty="0">
                <a:latin typeface="Arial" pitchFamily="34" charset="0"/>
                <a:cs typeface="Arial" pitchFamily="34" charset="0"/>
              </a:rPr>
              <a:t> </a:t>
            </a:r>
            <a:r>
              <a:rPr lang="en-US" sz="2200" dirty="0" err="1">
                <a:latin typeface="Arial" pitchFamily="34" charset="0"/>
                <a:cs typeface="Arial" pitchFamily="34" charset="0"/>
              </a:rPr>
              <a:t>pembicara</a:t>
            </a:r>
            <a:r>
              <a:rPr lang="en-US" sz="2200" dirty="0">
                <a:latin typeface="Arial" pitchFamily="34" charset="0"/>
                <a:cs typeface="Arial" pitchFamily="34" charset="0"/>
              </a:rPr>
              <a:t>. </a:t>
            </a:r>
            <a:r>
              <a:rPr lang="en-US" sz="2200" dirty="0" err="1">
                <a:latin typeface="Arial" pitchFamily="34" charset="0"/>
                <a:cs typeface="Arial" pitchFamily="34" charset="0"/>
              </a:rPr>
              <a:t>Misalnya</a:t>
            </a:r>
            <a:r>
              <a:rPr lang="en-US" sz="2200" dirty="0">
                <a:latin typeface="Arial" pitchFamily="34" charset="0"/>
                <a:cs typeface="Arial" pitchFamily="34" charset="0"/>
              </a:rPr>
              <a:t>, </a:t>
            </a:r>
            <a:r>
              <a:rPr lang="en-US" sz="2200" dirty="0" err="1">
                <a:latin typeface="Arial" pitchFamily="34" charset="0"/>
                <a:cs typeface="Arial" pitchFamily="34" charset="0"/>
              </a:rPr>
              <a:t>saya</a:t>
            </a:r>
            <a:r>
              <a:rPr lang="en-US" sz="2200" dirty="0">
                <a:latin typeface="Arial" pitchFamily="34" charset="0"/>
                <a:cs typeface="Arial" pitchFamily="34" charset="0"/>
              </a:rPr>
              <a:t> </a:t>
            </a:r>
            <a:r>
              <a:rPr lang="en-US" sz="2200" dirty="0" err="1">
                <a:latin typeface="Arial" pitchFamily="34" charset="0"/>
                <a:cs typeface="Arial" pitchFamily="34" charset="0"/>
              </a:rPr>
              <a:t>sudah</a:t>
            </a:r>
            <a:r>
              <a:rPr lang="en-US" sz="2200" dirty="0">
                <a:latin typeface="Arial" pitchFamily="34" charset="0"/>
                <a:cs typeface="Arial" pitchFamily="34" charset="0"/>
              </a:rPr>
              <a:t> 10 </a:t>
            </a:r>
            <a:r>
              <a:rPr lang="en-US" sz="2200" dirty="0" err="1">
                <a:latin typeface="Arial" pitchFamily="34" charset="0"/>
                <a:cs typeface="Arial" pitchFamily="34" charset="0"/>
              </a:rPr>
              <a:t>tahun</a:t>
            </a:r>
            <a:r>
              <a:rPr lang="en-US" sz="2200" dirty="0">
                <a:latin typeface="Arial" pitchFamily="34" charset="0"/>
                <a:cs typeface="Arial" pitchFamily="34" charset="0"/>
              </a:rPr>
              <a:t> </a:t>
            </a:r>
            <a:r>
              <a:rPr lang="en-US" sz="2200" dirty="0" err="1">
                <a:latin typeface="Arial" pitchFamily="34" charset="0"/>
                <a:cs typeface="Arial" pitchFamily="34" charset="0"/>
              </a:rPr>
              <a:t>jadi</a:t>
            </a:r>
            <a:r>
              <a:rPr lang="en-US" sz="2200" dirty="0">
                <a:latin typeface="Arial" pitchFamily="34" charset="0"/>
                <a:cs typeface="Arial" pitchFamily="34" charset="0"/>
              </a:rPr>
              <a:t> auditor, </a:t>
            </a:r>
            <a:r>
              <a:rPr lang="en-US" sz="2200" dirty="0" err="1">
                <a:latin typeface="Arial" pitchFamily="34" charset="0"/>
                <a:cs typeface="Arial" pitchFamily="34" charset="0"/>
              </a:rPr>
              <a:t>ditempat</a:t>
            </a:r>
            <a:r>
              <a:rPr lang="en-US" sz="2200" dirty="0">
                <a:latin typeface="Arial" pitchFamily="34" charset="0"/>
                <a:cs typeface="Arial" pitchFamily="34" charset="0"/>
              </a:rPr>
              <a:t> lain </a:t>
            </a:r>
            <a:r>
              <a:rPr lang="en-US" sz="2200" dirty="0" err="1">
                <a:latin typeface="Arial" pitchFamily="34" charset="0"/>
                <a:cs typeface="Arial" pitchFamily="34" charset="0"/>
              </a:rPr>
              <a:t>tidak</a:t>
            </a:r>
            <a:r>
              <a:rPr lang="en-US" sz="2200" dirty="0">
                <a:latin typeface="Arial" pitchFamily="34" charset="0"/>
                <a:cs typeface="Arial" pitchFamily="34" charset="0"/>
              </a:rPr>
              <a:t> </a:t>
            </a:r>
            <a:r>
              <a:rPr lang="en-US" sz="2200" dirty="0" err="1">
                <a:latin typeface="Arial" pitchFamily="34" charset="0"/>
                <a:cs typeface="Arial" pitchFamily="34" charset="0"/>
              </a:rPr>
              <a:t>seperti</a:t>
            </a:r>
            <a:r>
              <a:rPr lang="en-US" sz="2200" dirty="0">
                <a:latin typeface="Arial" pitchFamily="34" charset="0"/>
                <a:cs typeface="Arial" pitchFamily="34" charset="0"/>
              </a:rPr>
              <a:t> </a:t>
            </a:r>
            <a:r>
              <a:rPr lang="en-US" sz="2200" dirty="0" err="1">
                <a:latin typeface="Arial" pitchFamily="34" charset="0"/>
                <a:cs typeface="Arial" pitchFamily="34" charset="0"/>
              </a:rPr>
              <a:t>ini</a:t>
            </a:r>
            <a:r>
              <a:rPr lang="en-US" sz="2200" dirty="0">
                <a:latin typeface="Arial" pitchFamily="34" charset="0"/>
                <a:cs typeface="Arial" pitchFamily="34" charset="0"/>
              </a:rPr>
              <a:t>.</a:t>
            </a:r>
          </a:p>
        </p:txBody>
      </p:sp>
      <p:sp>
        <p:nvSpPr>
          <p:cNvPr id="4" name="Slide Number Placeholder 3">
            <a:extLst>
              <a:ext uri="{FF2B5EF4-FFF2-40B4-BE49-F238E27FC236}">
                <a16:creationId xmlns:a16="http://schemas.microsoft.com/office/drawing/2014/main" id="{D099F3BB-6D00-4DCF-A8D6-6622F05F1278}"/>
              </a:ext>
            </a:extLst>
          </p:cNvPr>
          <p:cNvSpPr>
            <a:spLocks noGrp="1"/>
          </p:cNvSpPr>
          <p:nvPr>
            <p:ph type="sldNum" sz="quarter" idx="11"/>
          </p:nvPr>
        </p:nvSpPr>
        <p:spPr/>
        <p:txBody>
          <a:bodyPr/>
          <a:lstStyle/>
          <a:p>
            <a:pPr>
              <a:defRPr/>
            </a:pPr>
            <a:fld id="{05AFAB11-F620-41BB-9FD1-51BD9D46CF74}" type="slidenum">
              <a:rPr lang="id-ID" smtClean="0"/>
              <a:pPr>
                <a:defRPr/>
              </a:pPr>
              <a:t>78</a:t>
            </a:fld>
            <a:endParaRPr lang="id-ID"/>
          </a:p>
        </p:txBody>
      </p:sp>
    </p:spTree>
  </p:cSld>
  <p:clrMapOvr>
    <a:masterClrMapping/>
  </p:clrMapOvr>
  <p:transition spd="slow" advClick="0">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body" sz="half" idx="2"/>
          </p:nvPr>
        </p:nvSpPr>
        <p:spPr>
          <a:xfrm>
            <a:off x="847997" y="333375"/>
            <a:ext cx="8354516" cy="647700"/>
          </a:xfrm>
        </p:spPr>
        <p:txBody>
          <a:bodyPr anchor="ctr" anchorCtr="1"/>
          <a:lstStyle/>
          <a:p>
            <a:pPr marL="0" indent="0" algn="ctr" eaLnBrk="1" hangingPunct="1">
              <a:lnSpc>
                <a:spcPct val="80000"/>
              </a:lnSpc>
              <a:spcBef>
                <a:spcPct val="0"/>
              </a:spcBef>
              <a:buClrTx/>
              <a:buFontTx/>
              <a:buNone/>
              <a:defRPr/>
            </a:pPr>
            <a:r>
              <a:rPr lang="en-US" sz="4400">
                <a:solidFill>
                  <a:schemeClr val="folHlink"/>
                </a:solidFill>
                <a:effectLst>
                  <a:outerShdw blurRad="38100" dist="38100" dir="2700000" algn="tl">
                    <a:srgbClr val="C0C0C0"/>
                  </a:outerShdw>
                </a:effectLst>
                <a:latin typeface="Berlin Sans FB" pitchFamily="34" charset="0"/>
              </a:rPr>
              <a:t>Sikap permusuhan dari auditee</a:t>
            </a:r>
          </a:p>
        </p:txBody>
      </p:sp>
      <p:sp>
        <p:nvSpPr>
          <p:cNvPr id="8" name="Slide Number Placeholder 7"/>
          <p:cNvSpPr>
            <a:spLocks noGrp="1"/>
          </p:cNvSpPr>
          <p:nvPr>
            <p:ph type="sldNum" sz="quarter" idx="11"/>
          </p:nvPr>
        </p:nvSpPr>
        <p:spPr/>
        <p:txBody>
          <a:bodyPr/>
          <a:lstStyle/>
          <a:p>
            <a:pPr>
              <a:defRPr/>
            </a:pPr>
            <a:fld id="{786B7779-744F-477C-853F-516D663BF188}" type="slidenum">
              <a:rPr lang="id-ID" smtClean="0"/>
              <a:pPr>
                <a:defRPr/>
              </a:pPr>
              <a:t>79</a:t>
            </a:fld>
            <a:endParaRPr lang="id-ID"/>
          </a:p>
        </p:txBody>
      </p:sp>
      <p:sp>
        <p:nvSpPr>
          <p:cNvPr id="49155" name="Rectangle 7"/>
          <p:cNvSpPr>
            <a:spLocks noChangeArrowheads="1"/>
          </p:cNvSpPr>
          <p:nvPr/>
        </p:nvSpPr>
        <p:spPr bwMode="auto">
          <a:xfrm>
            <a:off x="3728645" y="1484314"/>
            <a:ext cx="5762885" cy="2708275"/>
          </a:xfrm>
          <a:prstGeom prst="rect">
            <a:avLst/>
          </a:prstGeom>
          <a:noFill/>
          <a:ln w="9525">
            <a:noFill/>
            <a:miter lim="800000"/>
            <a:headEnd/>
            <a:tailEnd/>
          </a:ln>
        </p:spPr>
        <p:txBody>
          <a:bodyPr/>
          <a:lstStyle/>
          <a:p>
            <a:pPr eaLnBrk="0" hangingPunct="0">
              <a:lnSpc>
                <a:spcPct val="90000"/>
              </a:lnSpc>
              <a:buFont typeface="Monotype Sorts" charset="2"/>
              <a:buBlip>
                <a:blip r:embed="rId3"/>
              </a:buBlip>
            </a:pPr>
            <a:r>
              <a:rPr lang="en-US" sz="2400" dirty="0">
                <a:latin typeface="Century Gothic" pitchFamily="34" charset="0"/>
              </a:rPr>
              <a:t>   Progressive Hostility</a:t>
            </a:r>
            <a:r>
              <a:rPr lang="en-US" sz="2400" b="0" dirty="0">
                <a:latin typeface="Century Gothic" pitchFamily="34" charset="0"/>
              </a:rPr>
              <a:t> </a:t>
            </a:r>
          </a:p>
          <a:p>
            <a:pPr lvl="1" eaLnBrk="0" hangingPunct="0">
              <a:lnSpc>
                <a:spcPct val="90000"/>
              </a:lnSpc>
            </a:pPr>
            <a:r>
              <a:rPr lang="en-US" b="0" dirty="0" err="1">
                <a:latin typeface="Century Gothic" pitchFamily="34" charset="0"/>
              </a:rPr>
              <a:t>yaitu</a:t>
            </a:r>
            <a:r>
              <a:rPr lang="en-US" b="0" dirty="0">
                <a:latin typeface="Century Gothic" pitchFamily="34" charset="0"/>
              </a:rPr>
              <a:t>: </a:t>
            </a:r>
            <a:r>
              <a:rPr lang="en-US" b="0" dirty="0" err="1">
                <a:latin typeface="Century Gothic" pitchFamily="34" charset="0"/>
              </a:rPr>
              <a:t>sikap</a:t>
            </a:r>
            <a:r>
              <a:rPr lang="en-US" b="0" dirty="0">
                <a:latin typeface="Century Gothic" pitchFamily="34" charset="0"/>
              </a:rPr>
              <a:t> </a:t>
            </a:r>
            <a:r>
              <a:rPr lang="en-US" b="0" dirty="0" err="1">
                <a:latin typeface="Century Gothic" pitchFamily="34" charset="0"/>
              </a:rPr>
              <a:t>permusuhan</a:t>
            </a:r>
            <a:r>
              <a:rPr lang="en-US" b="0" dirty="0">
                <a:latin typeface="Century Gothic" pitchFamily="34" charset="0"/>
              </a:rPr>
              <a:t> yang </a:t>
            </a:r>
            <a:r>
              <a:rPr lang="en-US" b="0" dirty="0" err="1">
                <a:latin typeface="Century Gothic" pitchFamily="34" charset="0"/>
              </a:rPr>
              <a:t>timbul</a:t>
            </a:r>
            <a:r>
              <a:rPr lang="en-US" b="0" dirty="0">
                <a:latin typeface="Century Gothic" pitchFamily="34" charset="0"/>
              </a:rPr>
              <a:t> </a:t>
            </a:r>
            <a:r>
              <a:rPr lang="en-US" b="0" dirty="0" err="1">
                <a:latin typeface="Century Gothic" pitchFamily="34" charset="0"/>
              </a:rPr>
              <a:t>secara</a:t>
            </a:r>
            <a:r>
              <a:rPr lang="en-US" b="0" dirty="0">
                <a:latin typeface="Century Gothic" pitchFamily="34" charset="0"/>
              </a:rPr>
              <a:t> </a:t>
            </a:r>
            <a:r>
              <a:rPr lang="en-US" b="0" dirty="0" err="1">
                <a:latin typeface="Century Gothic" pitchFamily="34" charset="0"/>
              </a:rPr>
              <a:t>bertahap</a:t>
            </a:r>
            <a:r>
              <a:rPr lang="en-US" b="0" dirty="0">
                <a:latin typeface="Century Gothic" pitchFamily="34" charset="0"/>
              </a:rPr>
              <a:t>. </a:t>
            </a:r>
          </a:p>
          <a:p>
            <a:pPr lvl="1" eaLnBrk="0" hangingPunct="0">
              <a:lnSpc>
                <a:spcPct val="90000"/>
              </a:lnSpc>
            </a:pPr>
            <a:r>
              <a:rPr lang="en-US" b="0" dirty="0" err="1">
                <a:latin typeface="Century Gothic" pitchFamily="34" charset="0"/>
              </a:rPr>
              <a:t>Misalnya</a:t>
            </a:r>
            <a:r>
              <a:rPr lang="en-US" b="0" dirty="0">
                <a:latin typeface="Century Gothic" pitchFamily="34" charset="0"/>
              </a:rPr>
              <a:t>  </a:t>
            </a:r>
            <a:r>
              <a:rPr lang="en-US" b="0" dirty="0" err="1">
                <a:latin typeface="Century Gothic" pitchFamily="34" charset="0"/>
              </a:rPr>
              <a:t>kebanyakan</a:t>
            </a:r>
            <a:r>
              <a:rPr lang="en-US" b="0" dirty="0">
                <a:latin typeface="Century Gothic" pitchFamily="34" charset="0"/>
              </a:rPr>
              <a:t> interview </a:t>
            </a:r>
            <a:r>
              <a:rPr lang="en-US" b="0" dirty="0" err="1">
                <a:latin typeface="Century Gothic" pitchFamily="34" charset="0"/>
              </a:rPr>
              <a:t>diawali</a:t>
            </a:r>
            <a:r>
              <a:rPr lang="en-US" b="0" dirty="0">
                <a:latin typeface="Century Gothic" pitchFamily="34" charset="0"/>
              </a:rPr>
              <a:t> </a:t>
            </a:r>
            <a:r>
              <a:rPr lang="en-US" b="0" dirty="0" err="1">
                <a:latin typeface="Century Gothic" pitchFamily="34" charset="0"/>
              </a:rPr>
              <a:t>dengan</a:t>
            </a:r>
            <a:r>
              <a:rPr lang="en-US" b="0" dirty="0">
                <a:latin typeface="Century Gothic" pitchFamily="34" charset="0"/>
              </a:rPr>
              <a:t> </a:t>
            </a:r>
            <a:r>
              <a:rPr lang="en-US" b="0" dirty="0" err="1">
                <a:latin typeface="Century Gothic" pitchFamily="34" charset="0"/>
              </a:rPr>
              <a:t>damai</a:t>
            </a:r>
            <a:r>
              <a:rPr lang="en-US" b="0" dirty="0">
                <a:latin typeface="Century Gothic" pitchFamily="34" charset="0"/>
              </a:rPr>
              <a:t> (</a:t>
            </a:r>
            <a:r>
              <a:rPr lang="en-US" b="0" i="1" dirty="0">
                <a:latin typeface="Century Gothic" pitchFamily="34" charset="0"/>
              </a:rPr>
              <a:t>peaceably</a:t>
            </a:r>
            <a:r>
              <a:rPr lang="en-US" b="0" dirty="0">
                <a:latin typeface="Century Gothic" pitchFamily="34" charset="0"/>
              </a:rPr>
              <a:t>), </a:t>
            </a:r>
            <a:r>
              <a:rPr lang="en-US" b="0" dirty="0" err="1">
                <a:latin typeface="Century Gothic" pitchFamily="34" charset="0"/>
              </a:rPr>
              <a:t>tetapi</a:t>
            </a:r>
            <a:r>
              <a:rPr lang="en-US" b="0" dirty="0">
                <a:latin typeface="Century Gothic" pitchFamily="34" charset="0"/>
              </a:rPr>
              <a:t> </a:t>
            </a:r>
            <a:r>
              <a:rPr lang="en-US" b="0" dirty="0" err="1">
                <a:latin typeface="Century Gothic" pitchFamily="34" charset="0"/>
              </a:rPr>
              <a:t>sifat</a:t>
            </a:r>
            <a:r>
              <a:rPr lang="en-US" b="0" dirty="0">
                <a:latin typeface="Century Gothic" pitchFamily="34" charset="0"/>
              </a:rPr>
              <a:t> </a:t>
            </a:r>
            <a:r>
              <a:rPr lang="en-US" b="0" dirty="0" err="1">
                <a:latin typeface="Century Gothic" pitchFamily="34" charset="0"/>
              </a:rPr>
              <a:t>tidak</a:t>
            </a:r>
            <a:r>
              <a:rPr lang="en-US" b="0" dirty="0">
                <a:latin typeface="Century Gothic" pitchFamily="34" charset="0"/>
              </a:rPr>
              <a:t> </a:t>
            </a:r>
            <a:r>
              <a:rPr lang="en-US" b="0" dirty="0" err="1">
                <a:latin typeface="Century Gothic" pitchFamily="34" charset="0"/>
              </a:rPr>
              <a:t>berteman</a:t>
            </a:r>
            <a:r>
              <a:rPr lang="en-US" b="0" dirty="0">
                <a:latin typeface="Century Gothic" pitchFamily="34" charset="0"/>
              </a:rPr>
              <a:t> </a:t>
            </a:r>
            <a:r>
              <a:rPr lang="en-US" b="0" dirty="0" err="1">
                <a:latin typeface="Century Gothic" pitchFamily="34" charset="0"/>
              </a:rPr>
              <a:t>timbul</a:t>
            </a:r>
            <a:r>
              <a:rPr lang="en-US" b="0" dirty="0">
                <a:latin typeface="Century Gothic" pitchFamily="34" charset="0"/>
              </a:rPr>
              <a:t> </a:t>
            </a:r>
            <a:r>
              <a:rPr lang="en-US" b="0" dirty="0" err="1">
                <a:latin typeface="Century Gothic" pitchFamily="34" charset="0"/>
              </a:rPr>
              <a:t>sesuai</a:t>
            </a:r>
            <a:r>
              <a:rPr lang="en-US" b="0" dirty="0">
                <a:latin typeface="Century Gothic" pitchFamily="34" charset="0"/>
              </a:rPr>
              <a:t> </a:t>
            </a:r>
            <a:r>
              <a:rPr lang="en-US" b="0" dirty="0" err="1">
                <a:latin typeface="Century Gothic" pitchFamily="34" charset="0"/>
              </a:rPr>
              <a:t>dengan</a:t>
            </a:r>
            <a:r>
              <a:rPr lang="en-US" b="0" dirty="0">
                <a:latin typeface="Century Gothic" pitchFamily="34" charset="0"/>
              </a:rPr>
              <a:t> </a:t>
            </a:r>
            <a:r>
              <a:rPr lang="en-US" b="0" dirty="0" err="1">
                <a:latin typeface="Century Gothic" pitchFamily="34" charset="0"/>
              </a:rPr>
              <a:t>pergerakan</a:t>
            </a:r>
            <a:r>
              <a:rPr lang="en-US" b="0" dirty="0">
                <a:latin typeface="Century Gothic" pitchFamily="34" charset="0"/>
              </a:rPr>
              <a:t> </a:t>
            </a:r>
            <a:r>
              <a:rPr lang="en-US" b="0" dirty="0" err="1">
                <a:latin typeface="Century Gothic" pitchFamily="34" charset="0"/>
              </a:rPr>
              <a:t>waktu</a:t>
            </a:r>
            <a:r>
              <a:rPr lang="en-US" b="0" dirty="0">
                <a:latin typeface="Century Gothic" pitchFamily="34" charset="0"/>
              </a:rPr>
              <a:t> </a:t>
            </a:r>
            <a:r>
              <a:rPr lang="en-US" b="0" dirty="0" err="1">
                <a:latin typeface="Century Gothic" pitchFamily="34" charset="0"/>
              </a:rPr>
              <a:t>seiring</a:t>
            </a:r>
            <a:r>
              <a:rPr lang="en-US" b="0" dirty="0">
                <a:latin typeface="Century Gothic" pitchFamily="34" charset="0"/>
              </a:rPr>
              <a:t> </a:t>
            </a:r>
            <a:r>
              <a:rPr lang="en-US" b="0" dirty="0" err="1">
                <a:latin typeface="Century Gothic" pitchFamily="34" charset="0"/>
              </a:rPr>
              <a:t>ditemukannya</a:t>
            </a:r>
            <a:r>
              <a:rPr lang="en-US" b="0" dirty="0">
                <a:latin typeface="Century Gothic" pitchFamily="34" charset="0"/>
              </a:rPr>
              <a:t> </a:t>
            </a:r>
            <a:r>
              <a:rPr lang="en-US" b="0" dirty="0" err="1">
                <a:latin typeface="Century Gothic" pitchFamily="34" charset="0"/>
              </a:rPr>
              <a:t>banyak</a:t>
            </a:r>
            <a:r>
              <a:rPr lang="en-US" b="0" dirty="0">
                <a:latin typeface="Century Gothic" pitchFamily="34" charset="0"/>
              </a:rPr>
              <a:t> </a:t>
            </a:r>
            <a:r>
              <a:rPr lang="en-US" b="0" dirty="0" err="1">
                <a:latin typeface="Century Gothic" pitchFamily="34" charset="0"/>
              </a:rPr>
              <a:t>ketidak</a:t>
            </a:r>
            <a:r>
              <a:rPr lang="en-US" b="0" dirty="0">
                <a:latin typeface="Century Gothic" pitchFamily="34" charset="0"/>
              </a:rPr>
              <a:t> </a:t>
            </a:r>
            <a:r>
              <a:rPr lang="en-US" b="0" dirty="0" err="1">
                <a:latin typeface="Century Gothic" pitchFamily="34" charset="0"/>
              </a:rPr>
              <a:t>sesuain</a:t>
            </a:r>
            <a:r>
              <a:rPr lang="en-US" b="0" dirty="0">
                <a:latin typeface="Century Gothic" pitchFamily="34" charset="0"/>
              </a:rPr>
              <a:t> </a:t>
            </a:r>
            <a:r>
              <a:rPr lang="en-US" b="0" dirty="0" err="1">
                <a:latin typeface="Century Gothic" pitchFamily="34" charset="0"/>
              </a:rPr>
              <a:t>atau</a:t>
            </a:r>
            <a:r>
              <a:rPr lang="en-US" b="0" dirty="0">
                <a:latin typeface="Century Gothic" pitchFamily="34" charset="0"/>
              </a:rPr>
              <a:t> </a:t>
            </a:r>
            <a:r>
              <a:rPr lang="en-US" b="0" dirty="0" err="1">
                <a:latin typeface="Century Gothic" pitchFamily="34" charset="0"/>
              </a:rPr>
              <a:t>sifat</a:t>
            </a:r>
            <a:r>
              <a:rPr lang="en-US" b="0" dirty="0">
                <a:latin typeface="Century Gothic" pitchFamily="34" charset="0"/>
              </a:rPr>
              <a:t> audit yang </a:t>
            </a:r>
            <a:r>
              <a:rPr lang="en-US" b="0" dirty="0" err="1">
                <a:latin typeface="Century Gothic" pitchFamily="34" charset="0"/>
              </a:rPr>
              <a:t>cenderung</a:t>
            </a:r>
            <a:r>
              <a:rPr lang="en-US" b="0" dirty="0">
                <a:latin typeface="Century Gothic" pitchFamily="34" charset="0"/>
              </a:rPr>
              <a:t> </a:t>
            </a:r>
            <a:r>
              <a:rPr lang="en-US" b="0" dirty="0" err="1">
                <a:latin typeface="Century Gothic" pitchFamily="34" charset="0"/>
              </a:rPr>
              <a:t>intimidasi</a:t>
            </a:r>
            <a:r>
              <a:rPr lang="en-US" b="0" dirty="0">
                <a:latin typeface="Century Gothic" pitchFamily="34" charset="0"/>
              </a:rPr>
              <a:t> </a:t>
            </a:r>
            <a:r>
              <a:rPr lang="en-US" b="0" dirty="0" err="1">
                <a:latin typeface="Century Gothic" pitchFamily="34" charset="0"/>
              </a:rPr>
              <a:t>atau</a:t>
            </a:r>
            <a:r>
              <a:rPr lang="en-US" b="0" dirty="0">
                <a:latin typeface="Century Gothic" pitchFamily="34" charset="0"/>
              </a:rPr>
              <a:t> </a:t>
            </a:r>
            <a:r>
              <a:rPr lang="en-US" b="0" dirty="0" err="1">
                <a:latin typeface="Century Gothic" pitchFamily="34" charset="0"/>
              </a:rPr>
              <a:t>mulai</a:t>
            </a:r>
            <a:r>
              <a:rPr lang="en-US" b="0" dirty="0">
                <a:latin typeface="Century Gothic" pitchFamily="34" charset="0"/>
              </a:rPr>
              <a:t> </a:t>
            </a:r>
            <a:r>
              <a:rPr lang="en-US" b="0" dirty="0" err="1">
                <a:latin typeface="Century Gothic" pitchFamily="34" charset="0"/>
              </a:rPr>
              <a:t>lelah</a:t>
            </a:r>
            <a:r>
              <a:rPr lang="en-US" b="0" dirty="0">
                <a:latin typeface="Century Gothic" pitchFamily="34" charset="0"/>
              </a:rPr>
              <a:t>.</a:t>
            </a:r>
          </a:p>
        </p:txBody>
      </p:sp>
      <p:sp>
        <p:nvSpPr>
          <p:cNvPr id="49156" name="Rectangle 20"/>
          <p:cNvSpPr>
            <a:spLocks noChangeArrowheads="1"/>
          </p:cNvSpPr>
          <p:nvPr/>
        </p:nvSpPr>
        <p:spPr bwMode="auto">
          <a:xfrm>
            <a:off x="3749290" y="4033838"/>
            <a:ext cx="5813700" cy="2132012"/>
          </a:xfrm>
          <a:prstGeom prst="rect">
            <a:avLst/>
          </a:prstGeom>
          <a:noFill/>
          <a:ln w="9525">
            <a:noFill/>
            <a:miter lim="800000"/>
            <a:headEnd/>
            <a:tailEnd/>
          </a:ln>
        </p:spPr>
        <p:txBody>
          <a:bodyPr/>
          <a:lstStyle/>
          <a:p>
            <a:pPr eaLnBrk="0" hangingPunct="0">
              <a:lnSpc>
                <a:spcPct val="90000"/>
              </a:lnSpc>
              <a:buFont typeface="Monotype Sorts" charset="2"/>
              <a:buChar char="J"/>
            </a:pPr>
            <a:r>
              <a:rPr lang="en-US" dirty="0">
                <a:latin typeface="Century Gothic" pitchFamily="34" charset="0"/>
              </a:rPr>
              <a:t>   Yang </a:t>
            </a:r>
            <a:r>
              <a:rPr lang="en-US" dirty="0" err="1">
                <a:latin typeface="Century Gothic" pitchFamily="34" charset="0"/>
              </a:rPr>
              <a:t>dapat</a:t>
            </a:r>
            <a:r>
              <a:rPr lang="en-US" dirty="0">
                <a:latin typeface="Century Gothic" pitchFamily="34" charset="0"/>
              </a:rPr>
              <a:t> </a:t>
            </a:r>
            <a:r>
              <a:rPr lang="en-US" dirty="0" err="1">
                <a:latin typeface="Century Gothic" pitchFamily="34" charset="0"/>
              </a:rPr>
              <a:t>dilakukan</a:t>
            </a:r>
            <a:r>
              <a:rPr lang="en-US" dirty="0">
                <a:latin typeface="Century Gothic" pitchFamily="34" charset="0"/>
              </a:rPr>
              <a:t> Auditor </a:t>
            </a:r>
            <a:r>
              <a:rPr lang="en-US" dirty="0" err="1">
                <a:latin typeface="Century Gothic" pitchFamily="34" charset="0"/>
              </a:rPr>
              <a:t>antara</a:t>
            </a:r>
            <a:r>
              <a:rPr lang="en-US" dirty="0">
                <a:latin typeface="Century Gothic" pitchFamily="34" charset="0"/>
              </a:rPr>
              <a:t> lain:	</a:t>
            </a:r>
          </a:p>
          <a:p>
            <a:pPr marL="855663" lvl="1" indent="-398463" eaLnBrk="0" hangingPunct="0">
              <a:lnSpc>
                <a:spcPct val="90000"/>
              </a:lnSpc>
              <a:buFont typeface="Wingdings" pitchFamily="2" charset="2"/>
              <a:buChar char="Ø"/>
            </a:pPr>
            <a:r>
              <a:rPr lang="en-US" b="0" dirty="0" err="1">
                <a:latin typeface="Century Gothic" pitchFamily="34" charset="0"/>
              </a:rPr>
              <a:t>Melunakkan</a:t>
            </a:r>
            <a:r>
              <a:rPr lang="en-US" b="0" dirty="0">
                <a:latin typeface="Century Gothic" pitchFamily="34" charset="0"/>
              </a:rPr>
              <a:t> </a:t>
            </a:r>
            <a:r>
              <a:rPr lang="en-US" b="0" dirty="0" err="1">
                <a:latin typeface="Century Gothic" pitchFamily="34" charset="0"/>
              </a:rPr>
              <a:t>dan</a:t>
            </a:r>
            <a:r>
              <a:rPr lang="en-US" b="0" dirty="0">
                <a:latin typeface="Century Gothic" pitchFamily="34" charset="0"/>
              </a:rPr>
              <a:t> </a:t>
            </a:r>
            <a:r>
              <a:rPr lang="en-US" b="0" dirty="0" err="1">
                <a:latin typeface="Century Gothic" pitchFamily="34" charset="0"/>
              </a:rPr>
              <a:t>menurunkan</a:t>
            </a:r>
            <a:r>
              <a:rPr lang="en-US" b="0" dirty="0">
                <a:latin typeface="Century Gothic" pitchFamily="34" charset="0"/>
              </a:rPr>
              <a:t> nada </a:t>
            </a:r>
            <a:r>
              <a:rPr lang="en-US" b="0" dirty="0" err="1">
                <a:latin typeface="Century Gothic" pitchFamily="34" charset="0"/>
              </a:rPr>
              <a:t>bicara</a:t>
            </a:r>
            <a:r>
              <a:rPr lang="en-US" b="0" dirty="0">
                <a:latin typeface="Century Gothic" pitchFamily="34" charset="0"/>
              </a:rPr>
              <a:t> </a:t>
            </a:r>
            <a:r>
              <a:rPr lang="en-US" b="0" dirty="0" err="1">
                <a:latin typeface="Century Gothic" pitchFamily="34" charset="0"/>
              </a:rPr>
              <a:t>sehingga</a:t>
            </a:r>
            <a:r>
              <a:rPr lang="en-US" b="0" dirty="0">
                <a:latin typeface="Century Gothic" pitchFamily="34" charset="0"/>
              </a:rPr>
              <a:t> </a:t>
            </a:r>
            <a:r>
              <a:rPr lang="en-US" b="0" dirty="0" err="1">
                <a:latin typeface="Century Gothic" pitchFamily="34" charset="0"/>
              </a:rPr>
              <a:t>tidak</a:t>
            </a:r>
            <a:r>
              <a:rPr lang="en-US" b="0" dirty="0">
                <a:latin typeface="Century Gothic" pitchFamily="34" charset="0"/>
              </a:rPr>
              <a:t> </a:t>
            </a:r>
            <a:r>
              <a:rPr lang="en-US" b="0" dirty="0" err="1">
                <a:latin typeface="Century Gothic" pitchFamily="34" charset="0"/>
              </a:rPr>
              <a:t>berkesan</a:t>
            </a:r>
            <a:r>
              <a:rPr lang="en-US" b="0" dirty="0">
                <a:latin typeface="Century Gothic" pitchFamily="34" charset="0"/>
              </a:rPr>
              <a:t> </a:t>
            </a:r>
            <a:r>
              <a:rPr lang="en-US" b="0" dirty="0" err="1">
                <a:latin typeface="Century Gothic" pitchFamily="34" charset="0"/>
              </a:rPr>
              <a:t>mencecar</a:t>
            </a:r>
            <a:r>
              <a:rPr lang="en-US" b="0" dirty="0">
                <a:latin typeface="Century Gothic" pitchFamily="34" charset="0"/>
              </a:rPr>
              <a:t> </a:t>
            </a:r>
            <a:r>
              <a:rPr lang="en-US" b="0" dirty="0" err="1">
                <a:latin typeface="Century Gothic" pitchFamily="34" charset="0"/>
              </a:rPr>
              <a:t>dan</a:t>
            </a:r>
            <a:r>
              <a:rPr lang="en-US" b="0" dirty="0">
                <a:latin typeface="Century Gothic" pitchFamily="34" charset="0"/>
              </a:rPr>
              <a:t> </a:t>
            </a:r>
            <a:r>
              <a:rPr lang="en-US" b="0" dirty="0" err="1">
                <a:latin typeface="Century Gothic" pitchFamily="34" charset="0"/>
              </a:rPr>
              <a:t>memojokan</a:t>
            </a:r>
            <a:r>
              <a:rPr lang="en-US" b="0" dirty="0">
                <a:latin typeface="Century Gothic" pitchFamily="34" charset="0"/>
              </a:rPr>
              <a:t> </a:t>
            </a:r>
            <a:r>
              <a:rPr lang="en-US" b="0" dirty="0" err="1">
                <a:latin typeface="Century Gothic" pitchFamily="34" charset="0"/>
              </a:rPr>
              <a:t>auditee</a:t>
            </a:r>
            <a:r>
              <a:rPr lang="en-US" b="0" dirty="0">
                <a:latin typeface="Century Gothic" pitchFamily="34" charset="0"/>
              </a:rPr>
              <a:t>.</a:t>
            </a:r>
          </a:p>
          <a:p>
            <a:pPr marL="855663" lvl="1" indent="-398463" eaLnBrk="0" hangingPunct="0">
              <a:lnSpc>
                <a:spcPct val="90000"/>
              </a:lnSpc>
              <a:buFont typeface="Wingdings" pitchFamily="2" charset="2"/>
              <a:buChar char="Ø"/>
            </a:pPr>
            <a:r>
              <a:rPr lang="en-US" b="0" dirty="0" err="1">
                <a:latin typeface="Century Gothic" pitchFamily="34" charset="0"/>
              </a:rPr>
              <a:t>Lebih</a:t>
            </a:r>
            <a:r>
              <a:rPr lang="en-US" b="0" dirty="0">
                <a:latin typeface="Century Gothic" pitchFamily="34" charset="0"/>
              </a:rPr>
              <a:t> </a:t>
            </a:r>
            <a:r>
              <a:rPr lang="en-US" b="0" dirty="0" err="1">
                <a:latin typeface="Century Gothic" pitchFamily="34" charset="0"/>
              </a:rPr>
              <a:t>terbuka</a:t>
            </a:r>
            <a:r>
              <a:rPr lang="en-US" b="0" dirty="0">
                <a:latin typeface="Century Gothic" pitchFamily="34" charset="0"/>
              </a:rPr>
              <a:t> </a:t>
            </a:r>
            <a:r>
              <a:rPr lang="en-US" b="0" dirty="0" err="1">
                <a:latin typeface="Century Gothic" pitchFamily="34" charset="0"/>
              </a:rPr>
              <a:t>untuk</a:t>
            </a:r>
            <a:r>
              <a:rPr lang="en-US" b="0" dirty="0">
                <a:latin typeface="Century Gothic" pitchFamily="34" charset="0"/>
              </a:rPr>
              <a:t> </a:t>
            </a:r>
            <a:r>
              <a:rPr lang="en-US" b="0" dirty="0" err="1">
                <a:latin typeface="Century Gothic" pitchFamily="34" charset="0"/>
              </a:rPr>
              <a:t>mendengarkan</a:t>
            </a:r>
            <a:r>
              <a:rPr lang="en-US" b="0" dirty="0">
                <a:latin typeface="Century Gothic" pitchFamily="34" charset="0"/>
              </a:rPr>
              <a:t> </a:t>
            </a:r>
            <a:r>
              <a:rPr lang="en-US" b="0" dirty="0" err="1">
                <a:latin typeface="Century Gothic" pitchFamily="34" charset="0"/>
              </a:rPr>
              <a:t>penjelasan</a:t>
            </a:r>
            <a:r>
              <a:rPr lang="en-US" b="0" dirty="0">
                <a:latin typeface="Century Gothic" pitchFamily="34" charset="0"/>
              </a:rPr>
              <a:t> </a:t>
            </a:r>
            <a:r>
              <a:rPr lang="en-US" b="0" dirty="0" err="1">
                <a:latin typeface="Century Gothic" pitchFamily="34" charset="0"/>
              </a:rPr>
              <a:t>auditee</a:t>
            </a:r>
            <a:r>
              <a:rPr lang="en-US" b="0" dirty="0">
                <a:latin typeface="Century Gothic" pitchFamily="34" charset="0"/>
              </a:rPr>
              <a:t>.</a:t>
            </a:r>
          </a:p>
          <a:p>
            <a:pPr marL="855663" lvl="1" indent="-398463" eaLnBrk="0" hangingPunct="0">
              <a:lnSpc>
                <a:spcPct val="90000"/>
              </a:lnSpc>
              <a:buFont typeface="Wingdings" pitchFamily="2" charset="2"/>
              <a:buChar char="Ø"/>
            </a:pPr>
            <a:r>
              <a:rPr lang="en-US" b="0" dirty="0" err="1">
                <a:latin typeface="Century Gothic" pitchFamily="34" charset="0"/>
              </a:rPr>
              <a:t>Menyelipkan</a:t>
            </a:r>
            <a:r>
              <a:rPr lang="en-US" b="0" dirty="0">
                <a:latin typeface="Century Gothic" pitchFamily="34" charset="0"/>
              </a:rPr>
              <a:t> humor </a:t>
            </a:r>
            <a:r>
              <a:rPr lang="en-US" b="0" dirty="0" err="1">
                <a:latin typeface="Century Gothic" pitchFamily="34" charset="0"/>
              </a:rPr>
              <a:t>segar</a:t>
            </a:r>
            <a:r>
              <a:rPr lang="en-US" b="0" dirty="0">
                <a:latin typeface="Century Gothic" pitchFamily="34" charset="0"/>
              </a:rPr>
              <a:t> </a:t>
            </a:r>
            <a:r>
              <a:rPr lang="en-US" b="0" dirty="0" err="1">
                <a:latin typeface="Century Gothic" pitchFamily="34" charset="0"/>
              </a:rPr>
              <a:t>untuk</a:t>
            </a:r>
            <a:r>
              <a:rPr lang="en-US" b="0" dirty="0">
                <a:latin typeface="Century Gothic" pitchFamily="34" charset="0"/>
              </a:rPr>
              <a:t> </a:t>
            </a:r>
            <a:r>
              <a:rPr lang="en-US" b="0" dirty="0" err="1">
                <a:latin typeface="Century Gothic" pitchFamily="34" charset="0"/>
              </a:rPr>
              <a:t>mencairkan</a:t>
            </a:r>
            <a:r>
              <a:rPr lang="en-US" b="0" dirty="0">
                <a:latin typeface="Century Gothic" pitchFamily="34" charset="0"/>
              </a:rPr>
              <a:t> </a:t>
            </a:r>
            <a:r>
              <a:rPr lang="en-US" b="0" dirty="0" err="1">
                <a:latin typeface="Century Gothic" pitchFamily="34" charset="0"/>
              </a:rPr>
              <a:t>suasana</a:t>
            </a:r>
            <a:r>
              <a:rPr lang="en-US" b="0" dirty="0">
                <a:latin typeface="Century Gothic" pitchFamily="34" charset="0"/>
              </a:rPr>
              <a:t>.`</a:t>
            </a:r>
          </a:p>
        </p:txBody>
      </p:sp>
      <p:pic>
        <p:nvPicPr>
          <p:cNvPr id="49157" name="Picture 25" descr="9130000121"/>
          <p:cNvPicPr>
            <a:picLocks noChangeAspect="1" noChangeArrowheads="1"/>
          </p:cNvPicPr>
          <p:nvPr/>
        </p:nvPicPr>
        <p:blipFill>
          <a:blip r:embed="rId4" cstate="print"/>
          <a:srcRect/>
          <a:stretch>
            <a:fillRect/>
          </a:stretch>
        </p:blipFill>
        <p:spPr bwMode="auto">
          <a:xfrm>
            <a:off x="847997" y="1557338"/>
            <a:ext cx="2833008" cy="4248150"/>
          </a:xfrm>
          <a:prstGeom prst="rect">
            <a:avLst/>
          </a:prstGeom>
          <a:noFill/>
          <a:ln w="9525">
            <a:noFill/>
            <a:miter lim="800000"/>
            <a:headEnd/>
            <a:tailEnd/>
          </a:ln>
        </p:spPr>
      </p:pic>
    </p:spTree>
    <p:extLst>
      <p:ext uri="{BB962C8B-B14F-4D97-AF65-F5344CB8AC3E}">
        <p14:creationId xmlns:p14="http://schemas.microsoft.com/office/powerpoint/2010/main" val="2647935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8D4444-65BC-4674-B467-9E0D1DF5792C}"/>
              </a:ext>
            </a:extLst>
          </p:cNvPr>
          <p:cNvSpPr/>
          <p:nvPr/>
        </p:nvSpPr>
        <p:spPr>
          <a:xfrm>
            <a:off x="805794" y="346967"/>
            <a:ext cx="7120731" cy="646331"/>
          </a:xfrm>
          <a:prstGeom prst="rect">
            <a:avLst/>
          </a:prstGeom>
          <a:noFill/>
        </p:spPr>
        <p:txBody>
          <a:bodyPr wrap="none" lIns="91440" tIns="45720" rIns="91440" bIns="45720">
            <a:spAutoFit/>
          </a:bodyPr>
          <a:lstStyle/>
          <a:p>
            <a:pPr algn="ctr"/>
            <a:r>
              <a:rPr lang="en-US" sz="3600" b="1" dirty="0">
                <a:ln w="9525">
                  <a:solidFill>
                    <a:schemeClr val="bg1"/>
                  </a:solidFill>
                  <a:prstDash val="solid"/>
                </a:ln>
                <a:solidFill>
                  <a:srgbClr val="0000FF"/>
                </a:solidFill>
                <a:effectLst>
                  <a:glow rad="63500">
                    <a:schemeClr val="tx1">
                      <a:alpha val="40000"/>
                    </a:schemeClr>
                  </a:glow>
                </a:effectLst>
              </a:rPr>
              <a:t>EVOLUSI STANDAR PANDUAN AUDIT</a:t>
            </a:r>
          </a:p>
        </p:txBody>
      </p:sp>
      <p:grpSp>
        <p:nvGrpSpPr>
          <p:cNvPr id="8" name="Group 7">
            <a:extLst>
              <a:ext uri="{FF2B5EF4-FFF2-40B4-BE49-F238E27FC236}">
                <a16:creationId xmlns:a16="http://schemas.microsoft.com/office/drawing/2014/main" id="{EB1292DB-8BC1-4ED2-AD4A-4501E0B9AEAC}"/>
              </a:ext>
            </a:extLst>
          </p:cNvPr>
          <p:cNvGrpSpPr/>
          <p:nvPr/>
        </p:nvGrpSpPr>
        <p:grpSpPr>
          <a:xfrm>
            <a:off x="1057367" y="1228299"/>
            <a:ext cx="7867131" cy="5131558"/>
            <a:chOff x="676366" y="1228299"/>
            <a:chExt cx="7867131" cy="5131558"/>
          </a:xfrm>
        </p:grpSpPr>
        <p:pic>
          <p:nvPicPr>
            <p:cNvPr id="4" name="Picture 3">
              <a:extLst>
                <a:ext uri="{FF2B5EF4-FFF2-40B4-BE49-F238E27FC236}">
                  <a16:creationId xmlns:a16="http://schemas.microsoft.com/office/drawing/2014/main" id="{6CEF78D2-93E6-45FB-901C-432F5EB43146}"/>
                </a:ext>
              </a:extLst>
            </p:cNvPr>
            <p:cNvPicPr>
              <a:picLocks noChangeAspect="1"/>
            </p:cNvPicPr>
            <p:nvPr/>
          </p:nvPicPr>
          <p:blipFill>
            <a:blip r:embed="rId2"/>
            <a:stretch>
              <a:fillRect/>
            </a:stretch>
          </p:blipFill>
          <p:spPr>
            <a:xfrm>
              <a:off x="676366" y="1228299"/>
              <a:ext cx="7867131" cy="5131558"/>
            </a:xfrm>
            <a:prstGeom prst="rect">
              <a:avLst/>
            </a:prstGeom>
          </p:spPr>
        </p:pic>
        <p:sp>
          <p:nvSpPr>
            <p:cNvPr id="6" name="Rectangle 5">
              <a:extLst>
                <a:ext uri="{FF2B5EF4-FFF2-40B4-BE49-F238E27FC236}">
                  <a16:creationId xmlns:a16="http://schemas.microsoft.com/office/drawing/2014/main" id="{B05B3C70-2630-45C1-A00D-B4B5222DB2CA}"/>
                </a:ext>
              </a:extLst>
            </p:cNvPr>
            <p:cNvSpPr/>
            <p:nvPr/>
          </p:nvSpPr>
          <p:spPr>
            <a:xfrm>
              <a:off x="676366" y="2756848"/>
              <a:ext cx="1534571" cy="805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6">
              <a:extLst>
                <a:ext uri="{FF2B5EF4-FFF2-40B4-BE49-F238E27FC236}">
                  <a16:creationId xmlns:a16="http://schemas.microsoft.com/office/drawing/2014/main" id="{B40DE8CA-7AD3-4439-9D5F-9EF0EEE147F6}"/>
                </a:ext>
              </a:extLst>
            </p:cNvPr>
            <p:cNvSpPr/>
            <p:nvPr/>
          </p:nvSpPr>
          <p:spPr>
            <a:xfrm>
              <a:off x="6927037" y="2756848"/>
              <a:ext cx="1534571" cy="805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 name="Slide Number Placeholder 2">
            <a:extLst>
              <a:ext uri="{FF2B5EF4-FFF2-40B4-BE49-F238E27FC236}">
                <a16:creationId xmlns:a16="http://schemas.microsoft.com/office/drawing/2014/main" id="{0B5E08ED-F97B-48A8-A6D6-2722A0F7C8FC}"/>
              </a:ext>
            </a:extLst>
          </p:cNvPr>
          <p:cNvSpPr>
            <a:spLocks noGrp="1"/>
          </p:cNvSpPr>
          <p:nvPr>
            <p:ph type="sldNum" sz="quarter" idx="12"/>
          </p:nvPr>
        </p:nvSpPr>
        <p:spPr>
          <a:xfrm>
            <a:off x="7099300" y="6356351"/>
            <a:ext cx="2311400" cy="365125"/>
          </a:xfrm>
          <a:prstGeom prst="rect">
            <a:avLst/>
          </a:prstGeom>
        </p:spPr>
        <p:txBody>
          <a:bodyPr vert="horz" lIns="91440" tIns="45720" rIns="91440" bIns="45720" rtlCol="0" anchor="ctr"/>
          <a:lstStyle>
            <a:defPPr>
              <a:defRPr lang="en-US"/>
            </a:defPPr>
            <a:lvl1pPr marL="0" algn="r" defTabSz="914400" rtl="0" eaLnBrk="1" latinLnBrk="0" hangingPunct="1">
              <a:defRPr sz="13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8</a:t>
            </a:fld>
            <a:endParaRPr lang="en-US"/>
          </a:p>
        </p:txBody>
      </p:sp>
      <p:sp>
        <p:nvSpPr>
          <p:cNvPr id="2" name="Footer Placeholder 1">
            <a:extLst>
              <a:ext uri="{FF2B5EF4-FFF2-40B4-BE49-F238E27FC236}">
                <a16:creationId xmlns:a16="http://schemas.microsoft.com/office/drawing/2014/main" id="{12EAF8FA-5C29-42C9-B6A3-873865B67FFE}"/>
              </a:ext>
            </a:extLst>
          </p:cNvPr>
          <p:cNvSpPr>
            <a:spLocks noGrp="1"/>
          </p:cNvSpPr>
          <p:nvPr>
            <p:ph type="ftr" sz="quarter" idx="11"/>
          </p:nvPr>
        </p:nvSpPr>
        <p:spPr/>
        <p:txBody>
          <a:bodyPr/>
          <a:lstStyle/>
          <a:p>
            <a:r>
              <a:rPr lang="pt-BR"/>
              <a:t>Audit integrasi IATF, ISO 14001&amp; ISO 45001  1/rev 00© Copyright Sentral Sistem, Jun 2019</a:t>
            </a:r>
            <a:endParaRPr lang="en-US" dirty="0"/>
          </a:p>
        </p:txBody>
      </p:sp>
    </p:spTree>
    <p:extLst>
      <p:ext uri="{BB962C8B-B14F-4D97-AF65-F5344CB8AC3E}">
        <p14:creationId xmlns:p14="http://schemas.microsoft.com/office/powerpoint/2010/main" val="1865101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4016075" y="1268414"/>
            <a:ext cx="5475455" cy="2320925"/>
          </a:xfrm>
          <a:prstGeom prst="rect">
            <a:avLst/>
          </a:prstGeom>
          <a:noFill/>
          <a:ln w="9525">
            <a:noFill/>
            <a:miter lim="800000"/>
            <a:headEnd/>
            <a:tailEnd/>
          </a:ln>
        </p:spPr>
        <p:txBody>
          <a:bodyPr>
            <a:spAutoFit/>
          </a:bodyPr>
          <a:lstStyle/>
          <a:p>
            <a:pPr marL="533400" indent="-533400" defTabSz="628650" eaLnBrk="0" hangingPunct="0">
              <a:lnSpc>
                <a:spcPct val="90000"/>
              </a:lnSpc>
              <a:buFont typeface="Wingdings" pitchFamily="2" charset="2"/>
              <a:buChar char="v"/>
            </a:pPr>
            <a:r>
              <a:rPr lang="en-US" dirty="0">
                <a:latin typeface="Century Gothic" pitchFamily="34" charset="0"/>
              </a:rPr>
              <a:t>Sudden Hostility</a:t>
            </a:r>
            <a:r>
              <a:rPr lang="en-US" b="0" dirty="0">
                <a:latin typeface="Century Gothic" pitchFamily="34" charset="0"/>
              </a:rPr>
              <a:t> </a:t>
            </a:r>
          </a:p>
          <a:p>
            <a:pPr marL="533400" indent="-533400" defTabSz="628650" eaLnBrk="0" hangingPunct="0">
              <a:lnSpc>
                <a:spcPct val="90000"/>
              </a:lnSpc>
            </a:pPr>
            <a:r>
              <a:rPr lang="en-US" b="0" dirty="0">
                <a:latin typeface="Century Gothic" pitchFamily="34" charset="0"/>
              </a:rPr>
              <a:t>	</a:t>
            </a:r>
            <a:r>
              <a:rPr lang="en-US" b="0" dirty="0" err="1">
                <a:latin typeface="Century Gothic" pitchFamily="34" charset="0"/>
              </a:rPr>
              <a:t>Yaitu</a:t>
            </a:r>
            <a:r>
              <a:rPr lang="en-US" b="0" dirty="0">
                <a:latin typeface="Century Gothic" pitchFamily="34" charset="0"/>
              </a:rPr>
              <a:t> </a:t>
            </a:r>
            <a:r>
              <a:rPr lang="en-US" b="0" dirty="0" err="1">
                <a:latin typeface="Century Gothic" pitchFamily="34" charset="0"/>
              </a:rPr>
              <a:t>sikap</a:t>
            </a:r>
            <a:r>
              <a:rPr lang="en-US" b="0" dirty="0">
                <a:latin typeface="Century Gothic" pitchFamily="34" charset="0"/>
              </a:rPr>
              <a:t> </a:t>
            </a:r>
            <a:r>
              <a:rPr lang="en-US" b="0" dirty="0" err="1">
                <a:latin typeface="Century Gothic" pitchFamily="34" charset="0"/>
              </a:rPr>
              <a:t>permusuhan</a:t>
            </a:r>
            <a:r>
              <a:rPr lang="en-US" b="0" dirty="0">
                <a:latin typeface="Century Gothic" pitchFamily="34" charset="0"/>
              </a:rPr>
              <a:t> yang </a:t>
            </a:r>
            <a:r>
              <a:rPr lang="en-US" b="0" dirty="0" err="1">
                <a:latin typeface="Century Gothic" pitchFamily="34" charset="0"/>
              </a:rPr>
              <a:t>timbul</a:t>
            </a:r>
            <a:r>
              <a:rPr lang="en-US" b="0" dirty="0">
                <a:latin typeface="Century Gothic" pitchFamily="34" charset="0"/>
              </a:rPr>
              <a:t> </a:t>
            </a:r>
            <a:r>
              <a:rPr lang="en-US" b="0" dirty="0" err="1">
                <a:latin typeface="Century Gothic" pitchFamily="34" charset="0"/>
              </a:rPr>
              <a:t>secara</a:t>
            </a:r>
            <a:r>
              <a:rPr lang="en-US" b="0" dirty="0">
                <a:latin typeface="Century Gothic" pitchFamily="34" charset="0"/>
              </a:rPr>
              <a:t> </a:t>
            </a:r>
            <a:r>
              <a:rPr lang="en-US" b="0" dirty="0" err="1">
                <a:latin typeface="Century Gothic" pitchFamily="34" charset="0"/>
              </a:rPr>
              <a:t>mendadak</a:t>
            </a:r>
            <a:r>
              <a:rPr lang="en-US" b="0" dirty="0">
                <a:latin typeface="Century Gothic" pitchFamily="34" charset="0"/>
              </a:rPr>
              <a:t> </a:t>
            </a:r>
            <a:r>
              <a:rPr lang="en-US" b="0" dirty="0" err="1">
                <a:latin typeface="Century Gothic" pitchFamily="34" charset="0"/>
              </a:rPr>
              <a:t>ketika</a:t>
            </a:r>
            <a:r>
              <a:rPr lang="en-US" b="0" dirty="0">
                <a:latin typeface="Century Gothic" pitchFamily="34" charset="0"/>
              </a:rPr>
              <a:t> audit </a:t>
            </a:r>
            <a:r>
              <a:rPr lang="en-US" b="0" dirty="0" err="1">
                <a:latin typeface="Century Gothic" pitchFamily="34" charset="0"/>
              </a:rPr>
              <a:t>berlangsung</a:t>
            </a:r>
            <a:r>
              <a:rPr lang="en-US" b="0" dirty="0">
                <a:latin typeface="Century Gothic" pitchFamily="34" charset="0"/>
              </a:rPr>
              <a:t>. </a:t>
            </a:r>
            <a:r>
              <a:rPr lang="en-US" b="0" dirty="0" err="1">
                <a:latin typeface="Century Gothic" pitchFamily="34" charset="0"/>
              </a:rPr>
              <a:t>Misalnya</a:t>
            </a:r>
            <a:r>
              <a:rPr lang="en-US" b="0" dirty="0">
                <a:latin typeface="Century Gothic" pitchFamily="34" charset="0"/>
              </a:rPr>
              <a:t> </a:t>
            </a:r>
            <a:r>
              <a:rPr lang="en-US" b="0" dirty="0" err="1">
                <a:latin typeface="Century Gothic" pitchFamily="34" charset="0"/>
              </a:rPr>
              <a:t>begitu</a:t>
            </a:r>
            <a:r>
              <a:rPr lang="en-US" b="0" dirty="0">
                <a:latin typeface="Century Gothic" pitchFamily="34" charset="0"/>
              </a:rPr>
              <a:t> auditor </a:t>
            </a:r>
            <a:r>
              <a:rPr lang="en-US" b="0" dirty="0" err="1">
                <a:latin typeface="Century Gothic" pitchFamily="34" charset="0"/>
              </a:rPr>
              <a:t>menemukan</a:t>
            </a:r>
            <a:r>
              <a:rPr lang="en-US" b="0" dirty="0">
                <a:latin typeface="Century Gothic" pitchFamily="34" charset="0"/>
              </a:rPr>
              <a:t> </a:t>
            </a:r>
            <a:r>
              <a:rPr lang="en-US" b="0" dirty="0" err="1">
                <a:latin typeface="Century Gothic" pitchFamily="34" charset="0"/>
              </a:rPr>
              <a:t>temuan</a:t>
            </a:r>
            <a:r>
              <a:rPr lang="en-US" b="0" dirty="0">
                <a:latin typeface="Century Gothic" pitchFamily="34" charset="0"/>
              </a:rPr>
              <a:t> </a:t>
            </a:r>
            <a:r>
              <a:rPr lang="en-US" b="0" dirty="0" err="1">
                <a:latin typeface="Century Gothic" pitchFamily="34" charset="0"/>
              </a:rPr>
              <a:t>penyimpangan</a:t>
            </a:r>
            <a:r>
              <a:rPr lang="en-US" b="0" dirty="0">
                <a:latin typeface="Century Gothic" pitchFamily="34" charset="0"/>
              </a:rPr>
              <a:t> yang </a:t>
            </a:r>
            <a:r>
              <a:rPr lang="en-US" b="0" dirty="0" err="1">
                <a:latin typeface="Century Gothic" pitchFamily="34" charset="0"/>
              </a:rPr>
              <a:t>dilakukan</a:t>
            </a:r>
            <a:r>
              <a:rPr lang="en-US" b="0" dirty="0">
                <a:latin typeface="Century Gothic" pitchFamily="34" charset="0"/>
              </a:rPr>
              <a:t> </a:t>
            </a:r>
            <a:r>
              <a:rPr lang="en-US" b="0" dirty="0" err="1">
                <a:latin typeface="Century Gothic" pitchFamily="34" charset="0"/>
              </a:rPr>
              <a:t>oleh</a:t>
            </a:r>
            <a:r>
              <a:rPr lang="en-US" b="0" dirty="0">
                <a:latin typeface="Century Gothic" pitchFamily="34" charset="0"/>
              </a:rPr>
              <a:t> personal, </a:t>
            </a:r>
            <a:r>
              <a:rPr lang="en-US" b="0" dirty="0" err="1">
                <a:latin typeface="Century Gothic" pitchFamily="34" charset="0"/>
              </a:rPr>
              <a:t>dan</a:t>
            </a:r>
            <a:r>
              <a:rPr lang="en-US" b="0" dirty="0">
                <a:latin typeface="Century Gothic" pitchFamily="34" charset="0"/>
              </a:rPr>
              <a:t> personal </a:t>
            </a:r>
            <a:r>
              <a:rPr lang="en-US" b="0" dirty="0" err="1">
                <a:latin typeface="Century Gothic" pitchFamily="34" charset="0"/>
              </a:rPr>
              <a:t>tersebut</a:t>
            </a:r>
            <a:r>
              <a:rPr lang="en-US" b="0" dirty="0">
                <a:latin typeface="Century Gothic" pitchFamily="34" charset="0"/>
              </a:rPr>
              <a:t> </a:t>
            </a:r>
            <a:r>
              <a:rPr lang="en-US" b="0" dirty="0" err="1">
                <a:latin typeface="Century Gothic" pitchFamily="34" charset="0"/>
              </a:rPr>
              <a:t>khawatir</a:t>
            </a:r>
            <a:r>
              <a:rPr lang="en-US" b="0" dirty="0">
                <a:latin typeface="Century Gothic" pitchFamily="34" charset="0"/>
              </a:rPr>
              <a:t> </a:t>
            </a:r>
            <a:r>
              <a:rPr lang="en-US" b="0" dirty="0" err="1">
                <a:latin typeface="Century Gothic" pitchFamily="34" charset="0"/>
              </a:rPr>
              <a:t>akan</a:t>
            </a:r>
            <a:r>
              <a:rPr lang="en-US" b="0" dirty="0">
                <a:latin typeface="Century Gothic" pitchFamily="34" charset="0"/>
              </a:rPr>
              <a:t> </a:t>
            </a:r>
            <a:r>
              <a:rPr lang="en-US" b="0" dirty="0" err="1">
                <a:latin typeface="Century Gothic" pitchFamily="34" charset="0"/>
              </a:rPr>
              <a:t>ditegur</a:t>
            </a:r>
            <a:r>
              <a:rPr lang="en-US" b="0" dirty="0">
                <a:latin typeface="Century Gothic" pitchFamily="34" charset="0"/>
              </a:rPr>
              <a:t> </a:t>
            </a:r>
            <a:r>
              <a:rPr lang="en-US" b="0" dirty="0" err="1">
                <a:latin typeface="Century Gothic" pitchFamily="34" charset="0"/>
              </a:rPr>
              <a:t>atas</a:t>
            </a:r>
            <a:r>
              <a:rPr lang="en-US" b="0" dirty="0">
                <a:latin typeface="Century Gothic" pitchFamily="34" charset="0"/>
              </a:rPr>
              <a:t> </a:t>
            </a:r>
            <a:r>
              <a:rPr lang="en-US" b="0" dirty="0" err="1">
                <a:latin typeface="Century Gothic" pitchFamily="34" charset="0"/>
              </a:rPr>
              <a:t>penyimpangan</a:t>
            </a:r>
            <a:r>
              <a:rPr lang="en-US" b="0" dirty="0">
                <a:latin typeface="Century Gothic" pitchFamily="34" charset="0"/>
              </a:rPr>
              <a:t> </a:t>
            </a:r>
            <a:r>
              <a:rPr lang="en-US" b="0" dirty="0" err="1">
                <a:latin typeface="Century Gothic" pitchFamily="34" charset="0"/>
              </a:rPr>
              <a:t>tersebut</a:t>
            </a:r>
            <a:endParaRPr lang="en-US" b="0" dirty="0">
              <a:latin typeface="Century Gothic" pitchFamily="34" charset="0"/>
            </a:endParaRPr>
          </a:p>
          <a:p>
            <a:pPr marL="533400" indent="-533400" defTabSz="628650" eaLnBrk="0" hangingPunct="0">
              <a:lnSpc>
                <a:spcPct val="90000"/>
              </a:lnSpc>
            </a:pPr>
            <a:endParaRPr lang="en-US" b="0" dirty="0">
              <a:latin typeface="Century Gothic" pitchFamily="34" charset="0"/>
            </a:endParaRPr>
          </a:p>
        </p:txBody>
      </p:sp>
      <p:pic>
        <p:nvPicPr>
          <p:cNvPr id="50179" name="Picture 16" descr="1121300283"/>
          <p:cNvPicPr>
            <a:picLocks noChangeAspect="1" noChangeArrowheads="1"/>
          </p:cNvPicPr>
          <p:nvPr/>
        </p:nvPicPr>
        <p:blipFill>
          <a:blip r:embed="rId3" cstate="print"/>
          <a:srcRect l="21706" r="6564"/>
          <a:stretch>
            <a:fillRect/>
          </a:stretch>
        </p:blipFill>
        <p:spPr bwMode="auto">
          <a:xfrm>
            <a:off x="826878" y="1412776"/>
            <a:ext cx="2613954" cy="4432910"/>
          </a:xfrm>
          <a:prstGeom prst="rect">
            <a:avLst/>
          </a:prstGeom>
          <a:noFill/>
          <a:ln w="9525">
            <a:noFill/>
            <a:miter lim="800000"/>
            <a:headEnd/>
            <a:tailEnd/>
          </a:ln>
        </p:spPr>
      </p:pic>
      <p:sp>
        <p:nvSpPr>
          <p:cNvPr id="131089" name="Rectangle 17"/>
          <p:cNvSpPr>
            <a:spLocks noChangeArrowheads="1"/>
          </p:cNvSpPr>
          <p:nvPr/>
        </p:nvSpPr>
        <p:spPr bwMode="auto">
          <a:xfrm>
            <a:off x="847997" y="333375"/>
            <a:ext cx="8354516" cy="647700"/>
          </a:xfrm>
          <a:prstGeom prst="rect">
            <a:avLst/>
          </a:prstGeom>
          <a:noFill/>
          <a:ln w="9525">
            <a:noFill/>
            <a:miter lim="800000"/>
            <a:headEnd/>
            <a:tailEnd/>
          </a:ln>
          <a:effectLst/>
        </p:spPr>
        <p:txBody>
          <a:bodyPr anchor="ctr" anchorCtr="1"/>
          <a:lstStyle/>
          <a:p>
            <a:pPr algn="ctr">
              <a:lnSpc>
                <a:spcPct val="80000"/>
              </a:lnSpc>
              <a:defRPr/>
            </a:pPr>
            <a:r>
              <a:rPr lang="en-US" sz="4400" b="0">
                <a:solidFill>
                  <a:schemeClr val="folHlink"/>
                </a:solidFill>
                <a:effectLst>
                  <a:outerShdw blurRad="38100" dist="38100" dir="2700000" algn="tl">
                    <a:srgbClr val="C0C0C0"/>
                  </a:outerShdw>
                </a:effectLst>
              </a:rPr>
              <a:t>Sikap permusuhan dari auditee</a:t>
            </a:r>
          </a:p>
        </p:txBody>
      </p:sp>
      <p:sp>
        <p:nvSpPr>
          <p:cNvPr id="50181" name="Rectangle 19"/>
          <p:cNvSpPr>
            <a:spLocks noChangeArrowheads="1"/>
          </p:cNvSpPr>
          <p:nvPr/>
        </p:nvSpPr>
        <p:spPr bwMode="auto">
          <a:xfrm>
            <a:off x="3892211" y="3602038"/>
            <a:ext cx="5815289" cy="2132012"/>
          </a:xfrm>
          <a:prstGeom prst="rect">
            <a:avLst/>
          </a:prstGeom>
          <a:noFill/>
          <a:ln w="9525">
            <a:noFill/>
            <a:miter lim="800000"/>
            <a:headEnd/>
            <a:tailEnd/>
          </a:ln>
        </p:spPr>
        <p:txBody>
          <a:bodyPr/>
          <a:lstStyle/>
          <a:p>
            <a:pPr eaLnBrk="0" hangingPunct="0">
              <a:lnSpc>
                <a:spcPct val="90000"/>
              </a:lnSpc>
              <a:buFont typeface="Monotype Sorts" charset="2"/>
              <a:buChar char="J"/>
            </a:pPr>
            <a:r>
              <a:rPr lang="en-US" dirty="0">
                <a:latin typeface="Century Gothic" pitchFamily="34" charset="0"/>
              </a:rPr>
              <a:t>   Yang </a:t>
            </a:r>
            <a:r>
              <a:rPr lang="en-US" dirty="0" err="1">
                <a:latin typeface="Century Gothic" pitchFamily="34" charset="0"/>
              </a:rPr>
              <a:t>dapat</a:t>
            </a:r>
            <a:r>
              <a:rPr lang="en-US" dirty="0">
                <a:latin typeface="Century Gothic" pitchFamily="34" charset="0"/>
              </a:rPr>
              <a:t> </a:t>
            </a:r>
            <a:r>
              <a:rPr lang="en-US" dirty="0" err="1">
                <a:latin typeface="Century Gothic" pitchFamily="34" charset="0"/>
              </a:rPr>
              <a:t>dilakukan</a:t>
            </a:r>
            <a:r>
              <a:rPr lang="en-US" dirty="0">
                <a:latin typeface="Century Gothic" pitchFamily="34" charset="0"/>
              </a:rPr>
              <a:t> Auditor </a:t>
            </a:r>
            <a:r>
              <a:rPr lang="en-US" dirty="0" err="1">
                <a:latin typeface="Century Gothic" pitchFamily="34" charset="0"/>
              </a:rPr>
              <a:t>antara</a:t>
            </a:r>
            <a:r>
              <a:rPr lang="en-US" dirty="0">
                <a:latin typeface="Century Gothic" pitchFamily="34" charset="0"/>
              </a:rPr>
              <a:t> lain:	</a:t>
            </a:r>
          </a:p>
          <a:p>
            <a:pPr marL="855663" lvl="1" indent="-398463" eaLnBrk="0" hangingPunct="0">
              <a:lnSpc>
                <a:spcPct val="90000"/>
              </a:lnSpc>
              <a:buFont typeface="Wingdings" pitchFamily="2" charset="2"/>
              <a:buChar char="Ø"/>
            </a:pPr>
            <a:r>
              <a:rPr lang="en-US" b="0" dirty="0" err="1">
                <a:latin typeface="Century Gothic" pitchFamily="34" charset="0"/>
              </a:rPr>
              <a:t>Menjelaskan</a:t>
            </a:r>
            <a:r>
              <a:rPr lang="en-US" b="0" dirty="0">
                <a:latin typeface="Century Gothic" pitchFamily="34" charset="0"/>
              </a:rPr>
              <a:t> </a:t>
            </a:r>
            <a:r>
              <a:rPr lang="en-US" b="0" dirty="0" err="1">
                <a:latin typeface="Century Gothic" pitchFamily="34" charset="0"/>
              </a:rPr>
              <a:t>kepada</a:t>
            </a:r>
            <a:r>
              <a:rPr lang="en-US" b="0" dirty="0">
                <a:latin typeface="Century Gothic" pitchFamily="34" charset="0"/>
              </a:rPr>
              <a:t> </a:t>
            </a:r>
            <a:r>
              <a:rPr lang="en-US" b="0" dirty="0" err="1">
                <a:latin typeface="Century Gothic" pitchFamily="34" charset="0"/>
              </a:rPr>
              <a:t>auditee</a:t>
            </a:r>
            <a:r>
              <a:rPr lang="en-US" b="0" dirty="0">
                <a:latin typeface="Century Gothic" pitchFamily="34" charset="0"/>
              </a:rPr>
              <a:t> </a:t>
            </a:r>
            <a:r>
              <a:rPr lang="en-US" b="0" dirty="0" err="1">
                <a:latin typeface="Century Gothic" pitchFamily="34" charset="0"/>
              </a:rPr>
              <a:t>bahwa</a:t>
            </a:r>
            <a:r>
              <a:rPr lang="en-US" b="0" dirty="0">
                <a:latin typeface="Century Gothic" pitchFamily="34" charset="0"/>
              </a:rPr>
              <a:t> audit </a:t>
            </a:r>
            <a:r>
              <a:rPr lang="en-US" b="0" dirty="0" err="1">
                <a:latin typeface="Century Gothic" pitchFamily="34" charset="0"/>
              </a:rPr>
              <a:t>adalah</a:t>
            </a:r>
            <a:r>
              <a:rPr lang="en-US" b="0" dirty="0">
                <a:latin typeface="Century Gothic" pitchFamily="34" charset="0"/>
              </a:rPr>
              <a:t> audit sistem </a:t>
            </a:r>
            <a:r>
              <a:rPr lang="en-US" b="0" dirty="0" err="1">
                <a:latin typeface="Century Gothic" pitchFamily="34" charset="0"/>
              </a:rPr>
              <a:t>bukan</a:t>
            </a:r>
            <a:r>
              <a:rPr lang="en-US" b="0" dirty="0">
                <a:latin typeface="Century Gothic" pitchFamily="34" charset="0"/>
              </a:rPr>
              <a:t> </a:t>
            </a:r>
            <a:r>
              <a:rPr lang="en-US" b="0" dirty="0" err="1">
                <a:latin typeface="Century Gothic" pitchFamily="34" charset="0"/>
              </a:rPr>
              <a:t>orang</a:t>
            </a:r>
            <a:r>
              <a:rPr lang="en-US" b="0" dirty="0">
                <a:latin typeface="Century Gothic" pitchFamily="34" charset="0"/>
              </a:rPr>
              <a:t>. </a:t>
            </a:r>
            <a:r>
              <a:rPr lang="en-US" b="0" u="sng" dirty="0" err="1">
                <a:latin typeface="Century Gothic" pitchFamily="34" charset="0"/>
              </a:rPr>
              <a:t>Penyimpangan</a:t>
            </a:r>
            <a:r>
              <a:rPr lang="en-US" b="0" u="sng" dirty="0">
                <a:latin typeface="Century Gothic" pitchFamily="34" charset="0"/>
              </a:rPr>
              <a:t> </a:t>
            </a:r>
            <a:r>
              <a:rPr lang="en-US" b="0" u="sng" dirty="0" err="1">
                <a:latin typeface="Century Gothic" pitchFamily="34" charset="0"/>
              </a:rPr>
              <a:t>terjadi</a:t>
            </a:r>
            <a:r>
              <a:rPr lang="en-US" b="0" u="sng" dirty="0">
                <a:latin typeface="Century Gothic" pitchFamily="34" charset="0"/>
              </a:rPr>
              <a:t> </a:t>
            </a:r>
            <a:r>
              <a:rPr lang="en-US" b="0" u="sng" dirty="0" err="1">
                <a:latin typeface="Century Gothic" pitchFamily="34" charset="0"/>
              </a:rPr>
              <a:t>mungkin</a:t>
            </a:r>
            <a:r>
              <a:rPr lang="en-US" b="0" u="sng" dirty="0">
                <a:latin typeface="Century Gothic" pitchFamily="34" charset="0"/>
              </a:rPr>
              <a:t> </a:t>
            </a:r>
            <a:r>
              <a:rPr lang="en-US" b="0" u="sng" dirty="0" err="1">
                <a:latin typeface="Century Gothic" pitchFamily="34" charset="0"/>
              </a:rPr>
              <a:t>karena</a:t>
            </a:r>
            <a:r>
              <a:rPr lang="en-US" b="0" u="sng" dirty="0">
                <a:latin typeface="Century Gothic" pitchFamily="34" charset="0"/>
              </a:rPr>
              <a:t> </a:t>
            </a:r>
            <a:r>
              <a:rPr lang="en-US" b="0" u="sng" dirty="0" err="1">
                <a:latin typeface="Century Gothic" pitchFamily="34" charset="0"/>
              </a:rPr>
              <a:t>ketidakjelasan</a:t>
            </a:r>
            <a:r>
              <a:rPr lang="en-US" b="0" u="sng" dirty="0">
                <a:latin typeface="Century Gothic" pitchFamily="34" charset="0"/>
              </a:rPr>
              <a:t> sistem (</a:t>
            </a:r>
            <a:r>
              <a:rPr lang="en-US" b="0" u="sng" dirty="0" err="1">
                <a:latin typeface="Century Gothic" pitchFamily="34" charset="0"/>
              </a:rPr>
              <a:t>instruksi</a:t>
            </a:r>
            <a:r>
              <a:rPr lang="en-US" b="0" u="sng" dirty="0">
                <a:latin typeface="Century Gothic" pitchFamily="34" charset="0"/>
              </a:rPr>
              <a:t> </a:t>
            </a:r>
            <a:r>
              <a:rPr lang="en-US" b="0" u="sng" dirty="0" err="1">
                <a:latin typeface="Century Gothic" pitchFamily="34" charset="0"/>
              </a:rPr>
              <a:t>kerja</a:t>
            </a:r>
            <a:r>
              <a:rPr lang="en-US" b="0" u="sng" dirty="0">
                <a:latin typeface="Century Gothic" pitchFamily="34" charset="0"/>
              </a:rPr>
              <a:t> </a:t>
            </a:r>
            <a:r>
              <a:rPr lang="en-US" b="0" u="sng" dirty="0" err="1">
                <a:latin typeface="Century Gothic" pitchFamily="34" charset="0"/>
              </a:rPr>
              <a:t>tidak</a:t>
            </a:r>
            <a:r>
              <a:rPr lang="en-US" b="0" u="sng" dirty="0">
                <a:latin typeface="Century Gothic" pitchFamily="34" charset="0"/>
              </a:rPr>
              <a:t> </a:t>
            </a:r>
            <a:r>
              <a:rPr lang="en-US" b="0" u="sng" dirty="0" err="1">
                <a:latin typeface="Century Gothic" pitchFamily="34" charset="0"/>
              </a:rPr>
              <a:t>jelas</a:t>
            </a:r>
            <a:r>
              <a:rPr lang="en-US" b="0" u="sng" dirty="0">
                <a:latin typeface="Century Gothic" pitchFamily="34" charset="0"/>
              </a:rPr>
              <a:t>) </a:t>
            </a:r>
            <a:r>
              <a:rPr lang="en-US" b="0" u="sng" dirty="0" err="1">
                <a:latin typeface="Century Gothic" pitchFamily="34" charset="0"/>
              </a:rPr>
              <a:t>atau</a:t>
            </a:r>
            <a:r>
              <a:rPr lang="en-US" b="0" u="sng" dirty="0">
                <a:latin typeface="Century Gothic" pitchFamily="34" charset="0"/>
              </a:rPr>
              <a:t> </a:t>
            </a:r>
            <a:r>
              <a:rPr lang="en-US" b="0" u="sng" dirty="0" err="1">
                <a:latin typeface="Century Gothic" pitchFamily="34" charset="0"/>
              </a:rPr>
              <a:t>mengindikasikan</a:t>
            </a:r>
            <a:r>
              <a:rPr lang="en-US" b="0" u="sng" dirty="0">
                <a:latin typeface="Century Gothic" pitchFamily="34" charset="0"/>
              </a:rPr>
              <a:t> </a:t>
            </a:r>
            <a:r>
              <a:rPr lang="en-US" b="0" u="sng" dirty="0" err="1">
                <a:latin typeface="Century Gothic" pitchFamily="34" charset="0"/>
              </a:rPr>
              <a:t>adanya</a:t>
            </a:r>
            <a:r>
              <a:rPr lang="en-US" b="0" u="sng" dirty="0">
                <a:latin typeface="Century Gothic" pitchFamily="34" charset="0"/>
              </a:rPr>
              <a:t> </a:t>
            </a:r>
            <a:r>
              <a:rPr lang="en-US" b="0" u="sng" dirty="0" err="1">
                <a:latin typeface="Century Gothic" pitchFamily="34" charset="0"/>
              </a:rPr>
              <a:t>kelemahan</a:t>
            </a:r>
            <a:r>
              <a:rPr lang="en-US" b="0" u="sng" dirty="0">
                <a:latin typeface="Century Gothic" pitchFamily="34" charset="0"/>
              </a:rPr>
              <a:t> </a:t>
            </a:r>
            <a:r>
              <a:rPr lang="en-US" b="0" u="sng" dirty="0" err="1">
                <a:latin typeface="Century Gothic" pitchFamily="34" charset="0"/>
              </a:rPr>
              <a:t>pada</a:t>
            </a:r>
            <a:r>
              <a:rPr lang="en-US" b="0" u="sng" dirty="0">
                <a:latin typeface="Century Gothic" pitchFamily="34" charset="0"/>
              </a:rPr>
              <a:t> sistem (</a:t>
            </a:r>
            <a:r>
              <a:rPr lang="en-US" b="0" u="sng" dirty="0" err="1">
                <a:latin typeface="Century Gothic" pitchFamily="34" charset="0"/>
              </a:rPr>
              <a:t>tidak</a:t>
            </a:r>
            <a:r>
              <a:rPr lang="en-US" b="0" u="sng" dirty="0">
                <a:latin typeface="Century Gothic" pitchFamily="34" charset="0"/>
              </a:rPr>
              <a:t> </a:t>
            </a:r>
            <a:r>
              <a:rPr lang="en-US" b="0" u="sng" dirty="0" err="1">
                <a:latin typeface="Century Gothic" pitchFamily="34" charset="0"/>
              </a:rPr>
              <a:t>dilakukannya</a:t>
            </a:r>
            <a:r>
              <a:rPr lang="en-US" b="0" u="sng" dirty="0">
                <a:latin typeface="Century Gothic" pitchFamily="34" charset="0"/>
              </a:rPr>
              <a:t> on the job training/ </a:t>
            </a:r>
            <a:r>
              <a:rPr lang="en-US" b="0" u="sng" dirty="0" err="1">
                <a:latin typeface="Century Gothic" pitchFamily="34" charset="0"/>
              </a:rPr>
              <a:t>sosialisasi</a:t>
            </a:r>
            <a:r>
              <a:rPr lang="en-US" b="0" u="sng" dirty="0">
                <a:latin typeface="Century Gothic" pitchFamily="34" charset="0"/>
              </a:rPr>
              <a:t> </a:t>
            </a:r>
            <a:r>
              <a:rPr lang="en-US" b="0" u="sng" dirty="0" err="1">
                <a:latin typeface="Century Gothic" pitchFamily="34" charset="0"/>
              </a:rPr>
              <a:t>terhadap</a:t>
            </a:r>
            <a:r>
              <a:rPr lang="en-US" b="0" u="sng" dirty="0">
                <a:latin typeface="Century Gothic" pitchFamily="34" charset="0"/>
              </a:rPr>
              <a:t> sistem yang </a:t>
            </a:r>
            <a:r>
              <a:rPr lang="en-US" b="0" u="sng" dirty="0" err="1">
                <a:latin typeface="Century Gothic" pitchFamily="34" charset="0"/>
              </a:rPr>
              <a:t>baru</a:t>
            </a:r>
            <a:r>
              <a:rPr lang="en-US" b="0" u="sng" dirty="0">
                <a:latin typeface="Century Gothic" pitchFamily="34" charset="0"/>
              </a:rPr>
              <a:t>)`</a:t>
            </a:r>
          </a:p>
        </p:txBody>
      </p:sp>
      <p:sp>
        <p:nvSpPr>
          <p:cNvPr id="7" name="Slide Number Placeholder 6"/>
          <p:cNvSpPr>
            <a:spLocks noGrp="1"/>
          </p:cNvSpPr>
          <p:nvPr>
            <p:ph type="sldNum" sz="quarter" idx="12"/>
          </p:nvPr>
        </p:nvSpPr>
        <p:spPr/>
        <p:txBody>
          <a:bodyPr/>
          <a:lstStyle/>
          <a:p>
            <a:pPr>
              <a:defRPr/>
            </a:pPr>
            <a:fld id="{841ECF00-6640-4B42-A490-1528FA283F84}" type="slidenum">
              <a:rPr lang="en-US" smtClean="0"/>
              <a:pPr>
                <a:defRPr/>
              </a:pPr>
              <a:t>80</a:t>
            </a:fld>
            <a:endParaRPr lang="en-US"/>
          </a:p>
        </p:txBody>
      </p:sp>
      <p:sp>
        <p:nvSpPr>
          <p:cNvPr id="2" name="Footer Placeholder 1">
            <a:extLst>
              <a:ext uri="{FF2B5EF4-FFF2-40B4-BE49-F238E27FC236}">
                <a16:creationId xmlns:a16="http://schemas.microsoft.com/office/drawing/2014/main" id="{89FEECE9-7ED3-47DE-A524-D85EE7F88DED}"/>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2159335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4016075" y="1268414"/>
            <a:ext cx="5475455" cy="2352675"/>
          </a:xfrm>
          <a:prstGeom prst="rect">
            <a:avLst/>
          </a:prstGeom>
          <a:noFill/>
          <a:ln w="9525">
            <a:noFill/>
            <a:miter lim="800000"/>
            <a:headEnd/>
            <a:tailEnd/>
          </a:ln>
        </p:spPr>
        <p:txBody>
          <a:bodyPr>
            <a:spAutoFit/>
          </a:bodyPr>
          <a:lstStyle/>
          <a:p>
            <a:pPr marL="363538" indent="-363538" algn="just" defTabSz="628650" eaLnBrk="0" hangingPunct="0">
              <a:lnSpc>
                <a:spcPct val="90000"/>
              </a:lnSpc>
              <a:buFont typeface="Wingdings" pitchFamily="2" charset="2"/>
              <a:buChar char="v"/>
            </a:pPr>
            <a:r>
              <a:rPr lang="en-US" dirty="0">
                <a:latin typeface="Century Gothic" pitchFamily="34" charset="0"/>
              </a:rPr>
              <a:t>Immediate Hostility</a:t>
            </a:r>
            <a:r>
              <a:rPr lang="en-US" b="0" dirty="0">
                <a:latin typeface="Century Gothic" pitchFamily="34" charset="0"/>
              </a:rPr>
              <a:t> </a:t>
            </a:r>
          </a:p>
          <a:p>
            <a:pPr marL="363538" indent="-363538" defTabSz="628650" eaLnBrk="0" hangingPunct="0">
              <a:lnSpc>
                <a:spcPct val="90000"/>
              </a:lnSpc>
              <a:buFont typeface="Monotype Sorts" charset="2"/>
              <a:buNone/>
            </a:pPr>
            <a:r>
              <a:rPr lang="en-US" b="0" dirty="0">
                <a:latin typeface="Century Gothic" pitchFamily="34" charset="0"/>
              </a:rPr>
              <a:t>	</a:t>
            </a:r>
            <a:r>
              <a:rPr lang="en-US" sz="1600" b="0" dirty="0" err="1">
                <a:latin typeface="Century Gothic" pitchFamily="34" charset="0"/>
              </a:rPr>
              <a:t>sikap</a:t>
            </a:r>
            <a:r>
              <a:rPr lang="en-US" sz="1600" b="0" dirty="0">
                <a:latin typeface="Century Gothic" pitchFamily="34" charset="0"/>
              </a:rPr>
              <a:t> </a:t>
            </a:r>
            <a:r>
              <a:rPr lang="en-US" sz="1600" b="0" dirty="0" err="1">
                <a:latin typeface="Century Gothic" pitchFamily="34" charset="0"/>
              </a:rPr>
              <a:t>permusuhan</a:t>
            </a:r>
            <a:r>
              <a:rPr lang="en-US" sz="1600" b="0" dirty="0">
                <a:latin typeface="Century Gothic" pitchFamily="34" charset="0"/>
              </a:rPr>
              <a:t> yang </a:t>
            </a:r>
            <a:r>
              <a:rPr lang="en-US" sz="1600" b="0" dirty="0" err="1">
                <a:latin typeface="Century Gothic" pitchFamily="34" charset="0"/>
              </a:rPr>
              <a:t>langsung</a:t>
            </a:r>
            <a:r>
              <a:rPr lang="en-US" sz="1600" b="0" dirty="0">
                <a:latin typeface="Century Gothic" pitchFamily="34" charset="0"/>
              </a:rPr>
              <a:t> </a:t>
            </a:r>
            <a:r>
              <a:rPr lang="en-US" sz="1600" b="0" dirty="0" err="1">
                <a:latin typeface="Century Gothic" pitchFamily="34" charset="0"/>
              </a:rPr>
              <a:t>ditunjukkan</a:t>
            </a:r>
            <a:r>
              <a:rPr lang="en-US" sz="1600" b="0" dirty="0">
                <a:latin typeface="Century Gothic" pitchFamily="34" charset="0"/>
              </a:rPr>
              <a:t> </a:t>
            </a:r>
            <a:r>
              <a:rPr lang="en-US" sz="1600" b="0" dirty="0" err="1">
                <a:latin typeface="Century Gothic" pitchFamily="34" charset="0"/>
              </a:rPr>
              <a:t>pada</a:t>
            </a:r>
            <a:r>
              <a:rPr lang="en-US" sz="1600" b="0" dirty="0">
                <a:latin typeface="Century Gothic" pitchFamily="34" charset="0"/>
              </a:rPr>
              <a:t> </a:t>
            </a:r>
            <a:r>
              <a:rPr lang="en-US" sz="1600" b="0" dirty="0" err="1">
                <a:latin typeface="Century Gothic" pitchFamily="34" charset="0"/>
              </a:rPr>
              <a:t>saat</a:t>
            </a:r>
            <a:r>
              <a:rPr lang="en-US" sz="1600" b="0" dirty="0">
                <a:latin typeface="Century Gothic" pitchFamily="34" charset="0"/>
              </a:rPr>
              <a:t> audit </a:t>
            </a:r>
            <a:r>
              <a:rPr lang="en-US" sz="1600" b="0" dirty="0" err="1">
                <a:latin typeface="Century Gothic" pitchFamily="34" charset="0"/>
              </a:rPr>
              <a:t>dimulai</a:t>
            </a:r>
            <a:r>
              <a:rPr lang="en-US" sz="1600" b="0" dirty="0">
                <a:latin typeface="Century Gothic" pitchFamily="34" charset="0"/>
              </a:rPr>
              <a:t>, </a:t>
            </a:r>
            <a:r>
              <a:rPr lang="en-US" sz="1600" b="0" dirty="0" err="1">
                <a:latin typeface="Century Gothic" pitchFamily="34" charset="0"/>
              </a:rPr>
              <a:t>misalnya</a:t>
            </a:r>
            <a:r>
              <a:rPr lang="en-US" sz="1600" b="0" dirty="0">
                <a:latin typeface="Century Gothic" pitchFamily="34" charset="0"/>
              </a:rPr>
              <a:t> : </a:t>
            </a:r>
          </a:p>
          <a:p>
            <a:pPr marL="900113" lvl="1" indent="-276225" defTabSz="628650" eaLnBrk="0" hangingPunct="0">
              <a:lnSpc>
                <a:spcPct val="90000"/>
              </a:lnSpc>
              <a:buFont typeface="Monotype Sorts" charset="2"/>
              <a:buChar char="L"/>
            </a:pPr>
            <a:r>
              <a:rPr lang="en-US" sz="1600" b="0" dirty="0" err="1">
                <a:latin typeface="Century Gothic" pitchFamily="34" charset="0"/>
              </a:rPr>
              <a:t>Saya</a:t>
            </a:r>
            <a:r>
              <a:rPr lang="en-US" sz="1600" b="0" dirty="0">
                <a:latin typeface="Century Gothic" pitchFamily="34" charset="0"/>
              </a:rPr>
              <a:t> </a:t>
            </a:r>
            <a:r>
              <a:rPr lang="en-US" sz="1600" b="0" dirty="0" err="1">
                <a:latin typeface="Century Gothic" pitchFamily="34" charset="0"/>
              </a:rPr>
              <a:t>sibuk</a:t>
            </a:r>
            <a:r>
              <a:rPr lang="en-US" sz="1600" b="0" dirty="0">
                <a:latin typeface="Century Gothic" pitchFamily="34" charset="0"/>
              </a:rPr>
              <a:t>, </a:t>
            </a:r>
            <a:r>
              <a:rPr lang="en-US" sz="1600" b="0" dirty="0" err="1">
                <a:latin typeface="Century Gothic" pitchFamily="34" charset="0"/>
              </a:rPr>
              <a:t>bagaimana</a:t>
            </a:r>
            <a:r>
              <a:rPr lang="en-US" sz="1600" b="0" dirty="0">
                <a:latin typeface="Century Gothic" pitchFamily="34" charset="0"/>
              </a:rPr>
              <a:t> </a:t>
            </a:r>
            <a:r>
              <a:rPr lang="en-US" sz="1600" b="0" dirty="0" err="1">
                <a:latin typeface="Century Gothic" pitchFamily="34" charset="0"/>
              </a:rPr>
              <a:t>kalau</a:t>
            </a:r>
            <a:r>
              <a:rPr lang="en-US" sz="1600" b="0" dirty="0">
                <a:latin typeface="Century Gothic" pitchFamily="34" charset="0"/>
              </a:rPr>
              <a:t> </a:t>
            </a:r>
            <a:r>
              <a:rPr lang="en-US" sz="1600" b="0" dirty="0" err="1">
                <a:latin typeface="Century Gothic" pitchFamily="34" charset="0"/>
              </a:rPr>
              <a:t>auditnya</a:t>
            </a:r>
            <a:r>
              <a:rPr lang="en-US" sz="1600" b="0" dirty="0">
                <a:latin typeface="Century Gothic" pitchFamily="34" charset="0"/>
              </a:rPr>
              <a:t> </a:t>
            </a:r>
            <a:r>
              <a:rPr lang="en-US" sz="1600" b="0" dirty="0" err="1">
                <a:latin typeface="Century Gothic" pitchFamily="34" charset="0"/>
              </a:rPr>
              <a:t>minggu</a:t>
            </a:r>
            <a:r>
              <a:rPr lang="en-US" sz="1600" b="0" dirty="0">
                <a:latin typeface="Century Gothic" pitchFamily="34" charset="0"/>
              </a:rPr>
              <a:t> </a:t>
            </a:r>
            <a:r>
              <a:rPr lang="en-US" sz="1600" b="0" dirty="0" err="1">
                <a:latin typeface="Century Gothic" pitchFamily="34" charset="0"/>
              </a:rPr>
              <a:t>depan</a:t>
            </a:r>
            <a:r>
              <a:rPr lang="en-US" sz="1600" b="0" dirty="0">
                <a:latin typeface="Century Gothic" pitchFamily="34" charset="0"/>
              </a:rPr>
              <a:t> </a:t>
            </a:r>
            <a:r>
              <a:rPr lang="en-US" sz="1600" b="0" dirty="0" err="1">
                <a:latin typeface="Century Gothic" pitchFamily="34" charset="0"/>
              </a:rPr>
              <a:t>saja</a:t>
            </a:r>
            <a:r>
              <a:rPr lang="en-US" sz="1600" b="0" dirty="0">
                <a:latin typeface="Century Gothic" pitchFamily="34" charset="0"/>
              </a:rPr>
              <a:t> ?</a:t>
            </a:r>
          </a:p>
          <a:p>
            <a:pPr marL="900113" lvl="1" indent="-276225" defTabSz="628650" eaLnBrk="0" hangingPunct="0">
              <a:lnSpc>
                <a:spcPct val="90000"/>
              </a:lnSpc>
              <a:buFont typeface="Monotype Sorts" charset="2"/>
              <a:buChar char="L"/>
            </a:pPr>
            <a:r>
              <a:rPr lang="en-US" sz="1600" b="0" dirty="0" err="1">
                <a:latin typeface="Century Gothic" pitchFamily="34" charset="0"/>
              </a:rPr>
              <a:t>Saya</a:t>
            </a:r>
            <a:r>
              <a:rPr lang="en-US" sz="1600" b="0" dirty="0">
                <a:latin typeface="Century Gothic" pitchFamily="34" charset="0"/>
              </a:rPr>
              <a:t> </a:t>
            </a:r>
            <a:r>
              <a:rPr lang="en-US" sz="1600" b="0" dirty="0" err="1">
                <a:latin typeface="Century Gothic" pitchFamily="34" charset="0"/>
              </a:rPr>
              <a:t>sebentar</a:t>
            </a:r>
            <a:r>
              <a:rPr lang="en-US" sz="1600" b="0" dirty="0">
                <a:latin typeface="Century Gothic" pitchFamily="34" charset="0"/>
              </a:rPr>
              <a:t> </a:t>
            </a:r>
            <a:r>
              <a:rPr lang="en-US" sz="1600" b="0" dirty="0" err="1">
                <a:latin typeface="Century Gothic" pitchFamily="34" charset="0"/>
              </a:rPr>
              <a:t>lagi</a:t>
            </a:r>
            <a:r>
              <a:rPr lang="en-US" sz="1600" b="0" dirty="0">
                <a:latin typeface="Century Gothic" pitchFamily="34" charset="0"/>
              </a:rPr>
              <a:t> </a:t>
            </a:r>
            <a:r>
              <a:rPr lang="en-US" sz="1600" b="0" dirty="0" err="1">
                <a:latin typeface="Century Gothic" pitchFamily="34" charset="0"/>
              </a:rPr>
              <a:t>ada</a:t>
            </a:r>
            <a:r>
              <a:rPr lang="en-US" sz="1600" b="0" dirty="0">
                <a:latin typeface="Century Gothic" pitchFamily="34" charset="0"/>
              </a:rPr>
              <a:t> meeting, </a:t>
            </a:r>
            <a:r>
              <a:rPr lang="en-US" sz="1600" b="0" dirty="0" err="1">
                <a:latin typeface="Century Gothic" pitchFamily="34" charset="0"/>
              </a:rPr>
              <a:t>bisa</a:t>
            </a:r>
            <a:r>
              <a:rPr lang="en-US" sz="1600" b="0" dirty="0">
                <a:latin typeface="Century Gothic" pitchFamily="34" charset="0"/>
              </a:rPr>
              <a:t> </a:t>
            </a:r>
            <a:r>
              <a:rPr lang="en-US" sz="1600" b="0" dirty="0" err="1">
                <a:latin typeface="Century Gothic" pitchFamily="34" charset="0"/>
              </a:rPr>
              <a:t>ngga</a:t>
            </a:r>
            <a:r>
              <a:rPr lang="en-US" sz="1600" b="0" dirty="0">
                <a:latin typeface="Century Gothic" pitchFamily="34" charset="0"/>
              </a:rPr>
              <a:t> </a:t>
            </a:r>
            <a:r>
              <a:rPr lang="en-US" sz="1600" b="0" dirty="0" err="1">
                <a:latin typeface="Century Gothic" pitchFamily="34" charset="0"/>
              </a:rPr>
              <a:t>auditnya</a:t>
            </a:r>
            <a:r>
              <a:rPr lang="en-US" sz="1600" b="0" dirty="0">
                <a:latin typeface="Century Gothic" pitchFamily="34" charset="0"/>
              </a:rPr>
              <a:t> 15 </a:t>
            </a:r>
            <a:r>
              <a:rPr lang="en-US" sz="1600" b="0" dirty="0" err="1">
                <a:latin typeface="Century Gothic" pitchFamily="34" charset="0"/>
              </a:rPr>
              <a:t>menit</a:t>
            </a:r>
            <a:r>
              <a:rPr lang="en-US" sz="1600" b="0" dirty="0">
                <a:latin typeface="Century Gothic" pitchFamily="34" charset="0"/>
              </a:rPr>
              <a:t> </a:t>
            </a:r>
            <a:r>
              <a:rPr lang="en-US" sz="1600" b="0" dirty="0" err="1">
                <a:latin typeface="Century Gothic" pitchFamily="34" charset="0"/>
              </a:rPr>
              <a:t>saja</a:t>
            </a:r>
            <a:r>
              <a:rPr lang="en-US" sz="1600" b="0" dirty="0">
                <a:latin typeface="Century Gothic" pitchFamily="34" charset="0"/>
              </a:rPr>
              <a:t> ? </a:t>
            </a:r>
          </a:p>
          <a:p>
            <a:pPr marL="363538" indent="-363538" defTabSz="628650" eaLnBrk="0" hangingPunct="0">
              <a:lnSpc>
                <a:spcPct val="90000"/>
              </a:lnSpc>
              <a:buFont typeface="Monotype Sorts" charset="2"/>
              <a:buNone/>
            </a:pPr>
            <a:r>
              <a:rPr lang="en-US" sz="1600" b="0" dirty="0">
                <a:latin typeface="Century Gothic" pitchFamily="34" charset="0"/>
              </a:rPr>
              <a:t>	</a:t>
            </a:r>
            <a:r>
              <a:rPr lang="en-US" sz="1600" b="0" dirty="0" err="1">
                <a:latin typeface="Century Gothic" pitchFamily="34" charset="0"/>
              </a:rPr>
              <a:t>Kondisi</a:t>
            </a:r>
            <a:r>
              <a:rPr lang="en-US" sz="1600" b="0" dirty="0">
                <a:latin typeface="Century Gothic" pitchFamily="34" charset="0"/>
              </a:rPr>
              <a:t> </a:t>
            </a:r>
            <a:r>
              <a:rPr lang="en-US" sz="1600" b="0" dirty="0" err="1">
                <a:latin typeface="Century Gothic" pitchFamily="34" charset="0"/>
              </a:rPr>
              <a:t>ini</a:t>
            </a:r>
            <a:r>
              <a:rPr lang="en-US" sz="1600" b="0" dirty="0">
                <a:latin typeface="Century Gothic" pitchFamily="34" charset="0"/>
              </a:rPr>
              <a:t> </a:t>
            </a:r>
            <a:r>
              <a:rPr lang="en-US" sz="1600" b="0" dirty="0" err="1">
                <a:latin typeface="Century Gothic" pitchFamily="34" charset="0"/>
              </a:rPr>
              <a:t>biasanya</a:t>
            </a:r>
            <a:r>
              <a:rPr lang="en-US" sz="1600" b="0" dirty="0">
                <a:latin typeface="Century Gothic" pitchFamily="34" charset="0"/>
              </a:rPr>
              <a:t> </a:t>
            </a:r>
            <a:r>
              <a:rPr lang="en-US" sz="1600" b="0" dirty="0" err="1">
                <a:latin typeface="Century Gothic" pitchFamily="34" charset="0"/>
              </a:rPr>
              <a:t>meng-indikasikan</a:t>
            </a:r>
            <a:r>
              <a:rPr lang="en-US" sz="1600" b="0" dirty="0">
                <a:latin typeface="Century Gothic" pitchFamily="34" charset="0"/>
              </a:rPr>
              <a:t> </a:t>
            </a:r>
            <a:r>
              <a:rPr lang="en-US" sz="1600" b="0" dirty="0" err="1">
                <a:latin typeface="Century Gothic" pitchFamily="34" charset="0"/>
              </a:rPr>
              <a:t>lemahnya</a:t>
            </a:r>
            <a:r>
              <a:rPr lang="en-US" sz="1600" b="0" dirty="0">
                <a:latin typeface="Century Gothic" pitchFamily="34" charset="0"/>
              </a:rPr>
              <a:t> </a:t>
            </a:r>
            <a:r>
              <a:rPr lang="en-US" sz="1600" b="0" dirty="0" err="1">
                <a:latin typeface="Century Gothic" pitchFamily="34" charset="0"/>
              </a:rPr>
              <a:t>komitmen</a:t>
            </a:r>
            <a:r>
              <a:rPr lang="en-US" sz="1600" b="0" dirty="0">
                <a:latin typeface="Century Gothic" pitchFamily="34" charset="0"/>
              </a:rPr>
              <a:t> </a:t>
            </a:r>
            <a:r>
              <a:rPr lang="en-US" sz="1600" b="0" dirty="0" err="1">
                <a:latin typeface="Century Gothic" pitchFamily="34" charset="0"/>
              </a:rPr>
              <a:t>dan</a:t>
            </a:r>
            <a:r>
              <a:rPr lang="en-US" sz="1600" b="0" dirty="0">
                <a:latin typeface="Century Gothic" pitchFamily="34" charset="0"/>
              </a:rPr>
              <a:t> </a:t>
            </a:r>
            <a:r>
              <a:rPr lang="en-US" sz="1600" b="0" dirty="0" err="1">
                <a:latin typeface="Century Gothic" pitchFamily="34" charset="0"/>
              </a:rPr>
              <a:t>suppot</a:t>
            </a:r>
            <a:r>
              <a:rPr lang="en-US" sz="1600" b="0" dirty="0">
                <a:latin typeface="Century Gothic" pitchFamily="34" charset="0"/>
              </a:rPr>
              <a:t> </a:t>
            </a:r>
            <a:r>
              <a:rPr lang="en-US" sz="1600" b="0" dirty="0" err="1">
                <a:latin typeface="Century Gothic" pitchFamily="34" charset="0"/>
              </a:rPr>
              <a:t>dari</a:t>
            </a:r>
            <a:r>
              <a:rPr lang="en-US" sz="1600" b="0" dirty="0">
                <a:latin typeface="Century Gothic" pitchFamily="34" charset="0"/>
              </a:rPr>
              <a:t> </a:t>
            </a:r>
            <a:r>
              <a:rPr lang="en-US" sz="1600" b="0" dirty="0" err="1">
                <a:latin typeface="Century Gothic" pitchFamily="34" charset="0"/>
              </a:rPr>
              <a:t>manajemen</a:t>
            </a:r>
            <a:r>
              <a:rPr lang="en-US" sz="1600" b="0" dirty="0">
                <a:latin typeface="Century Gothic" pitchFamily="34" charset="0"/>
              </a:rPr>
              <a:t>, audit </a:t>
            </a:r>
            <a:r>
              <a:rPr lang="en-US" sz="1600" b="0" dirty="0" err="1">
                <a:latin typeface="Century Gothic" pitchFamily="34" charset="0"/>
              </a:rPr>
              <a:t>kurang</a:t>
            </a:r>
            <a:r>
              <a:rPr lang="en-US" sz="1600" b="0" dirty="0">
                <a:latin typeface="Century Gothic" pitchFamily="34" charset="0"/>
              </a:rPr>
              <a:t> </a:t>
            </a:r>
            <a:r>
              <a:rPr lang="en-US" sz="1600" b="0" dirty="0" err="1">
                <a:latin typeface="Century Gothic" pitchFamily="34" charset="0"/>
              </a:rPr>
              <a:t>dianggap</a:t>
            </a:r>
            <a:r>
              <a:rPr lang="en-US" sz="1600" b="0" dirty="0">
                <a:latin typeface="Century Gothic" pitchFamily="34" charset="0"/>
              </a:rPr>
              <a:t> </a:t>
            </a:r>
            <a:r>
              <a:rPr lang="en-US" sz="1600" b="0" dirty="0" err="1">
                <a:latin typeface="Century Gothic" pitchFamily="34" charset="0"/>
              </a:rPr>
              <a:t>sebagai</a:t>
            </a:r>
            <a:r>
              <a:rPr lang="en-US" sz="1600" b="0" dirty="0">
                <a:latin typeface="Century Gothic" pitchFamily="34" charset="0"/>
              </a:rPr>
              <a:t> </a:t>
            </a:r>
            <a:r>
              <a:rPr lang="en-US" sz="1600" b="0" dirty="0" err="1">
                <a:latin typeface="Century Gothic" pitchFamily="34" charset="0"/>
              </a:rPr>
              <a:t>suatu</a:t>
            </a:r>
            <a:r>
              <a:rPr lang="en-US" sz="1600" b="0" dirty="0">
                <a:latin typeface="Century Gothic" pitchFamily="34" charset="0"/>
              </a:rPr>
              <a:t> program </a:t>
            </a:r>
            <a:r>
              <a:rPr lang="en-US" sz="1600" b="0" dirty="0" err="1">
                <a:latin typeface="Century Gothic" pitchFamily="34" charset="0"/>
              </a:rPr>
              <a:t>penting</a:t>
            </a:r>
            <a:r>
              <a:rPr lang="en-US" sz="1600" b="0" dirty="0">
                <a:latin typeface="Century Gothic" pitchFamily="34" charset="0"/>
              </a:rPr>
              <a:t> </a:t>
            </a:r>
          </a:p>
        </p:txBody>
      </p:sp>
      <p:sp>
        <p:nvSpPr>
          <p:cNvPr id="309252" name="Rectangle 4"/>
          <p:cNvSpPr>
            <a:spLocks noChangeArrowheads="1"/>
          </p:cNvSpPr>
          <p:nvPr/>
        </p:nvSpPr>
        <p:spPr bwMode="auto">
          <a:xfrm>
            <a:off x="847997" y="333375"/>
            <a:ext cx="8354516" cy="647700"/>
          </a:xfrm>
          <a:prstGeom prst="rect">
            <a:avLst/>
          </a:prstGeom>
          <a:noFill/>
          <a:ln w="9525">
            <a:noFill/>
            <a:miter lim="800000"/>
            <a:headEnd/>
            <a:tailEnd/>
          </a:ln>
          <a:effectLst/>
        </p:spPr>
        <p:txBody>
          <a:bodyPr anchor="ctr" anchorCtr="1"/>
          <a:lstStyle/>
          <a:p>
            <a:pPr algn="ctr">
              <a:lnSpc>
                <a:spcPct val="80000"/>
              </a:lnSpc>
              <a:defRPr/>
            </a:pPr>
            <a:r>
              <a:rPr lang="en-US" sz="4400" b="0" dirty="0" err="1">
                <a:effectLst>
                  <a:outerShdw blurRad="38100" dist="38100" dir="2700000" algn="tl">
                    <a:srgbClr val="C0C0C0"/>
                  </a:outerShdw>
                </a:effectLst>
              </a:rPr>
              <a:t>Sikap</a:t>
            </a:r>
            <a:r>
              <a:rPr lang="en-US" sz="4400" b="0" dirty="0">
                <a:effectLst>
                  <a:outerShdw blurRad="38100" dist="38100" dir="2700000" algn="tl">
                    <a:srgbClr val="C0C0C0"/>
                  </a:outerShdw>
                </a:effectLst>
              </a:rPr>
              <a:t> </a:t>
            </a:r>
            <a:r>
              <a:rPr lang="en-US" sz="4400" b="0" dirty="0" err="1">
                <a:effectLst>
                  <a:outerShdw blurRad="38100" dist="38100" dir="2700000" algn="tl">
                    <a:srgbClr val="C0C0C0"/>
                  </a:outerShdw>
                </a:effectLst>
              </a:rPr>
              <a:t>permusuhan</a:t>
            </a:r>
            <a:r>
              <a:rPr lang="en-US" sz="4400" b="0" dirty="0">
                <a:effectLst>
                  <a:outerShdw blurRad="38100" dist="38100" dir="2700000" algn="tl">
                    <a:srgbClr val="C0C0C0"/>
                  </a:outerShdw>
                </a:effectLst>
              </a:rPr>
              <a:t> </a:t>
            </a:r>
            <a:r>
              <a:rPr lang="en-US" sz="4400" b="0" dirty="0" err="1">
                <a:effectLst>
                  <a:outerShdw blurRad="38100" dist="38100" dir="2700000" algn="tl">
                    <a:srgbClr val="C0C0C0"/>
                  </a:outerShdw>
                </a:effectLst>
              </a:rPr>
              <a:t>dari</a:t>
            </a:r>
            <a:r>
              <a:rPr lang="en-US" sz="4400" b="0" dirty="0">
                <a:effectLst>
                  <a:outerShdw blurRad="38100" dist="38100" dir="2700000" algn="tl">
                    <a:srgbClr val="C0C0C0"/>
                  </a:outerShdw>
                </a:effectLst>
              </a:rPr>
              <a:t> </a:t>
            </a:r>
            <a:r>
              <a:rPr lang="en-US" sz="4400" b="0" dirty="0" err="1">
                <a:effectLst>
                  <a:outerShdw blurRad="38100" dist="38100" dir="2700000" algn="tl">
                    <a:srgbClr val="C0C0C0"/>
                  </a:outerShdw>
                </a:effectLst>
              </a:rPr>
              <a:t>auditee</a:t>
            </a:r>
            <a:endParaRPr lang="en-US" sz="4400" b="0" dirty="0">
              <a:effectLst>
                <a:outerShdw blurRad="38100" dist="38100" dir="2700000" algn="tl">
                  <a:srgbClr val="C0C0C0"/>
                </a:outerShdw>
              </a:effectLst>
            </a:endParaRPr>
          </a:p>
        </p:txBody>
      </p:sp>
      <p:sp>
        <p:nvSpPr>
          <p:cNvPr id="51204" name="Rectangle 6"/>
          <p:cNvSpPr>
            <a:spLocks noChangeArrowheads="1"/>
          </p:cNvSpPr>
          <p:nvPr/>
        </p:nvSpPr>
        <p:spPr bwMode="auto">
          <a:xfrm>
            <a:off x="3800106" y="3933826"/>
            <a:ext cx="5815289" cy="2132013"/>
          </a:xfrm>
          <a:prstGeom prst="rect">
            <a:avLst/>
          </a:prstGeom>
          <a:noFill/>
          <a:ln w="9525">
            <a:noFill/>
            <a:miter lim="800000"/>
            <a:headEnd/>
            <a:tailEnd/>
          </a:ln>
        </p:spPr>
        <p:txBody>
          <a:bodyPr/>
          <a:lstStyle/>
          <a:p>
            <a:pPr eaLnBrk="0" hangingPunct="0">
              <a:lnSpc>
                <a:spcPct val="90000"/>
              </a:lnSpc>
              <a:buFont typeface="Monotype Sorts" charset="2"/>
              <a:buChar char="J"/>
            </a:pPr>
            <a:r>
              <a:rPr lang="en-US" dirty="0">
                <a:latin typeface="Century Gothic" pitchFamily="34" charset="0"/>
              </a:rPr>
              <a:t>   Yang </a:t>
            </a:r>
            <a:r>
              <a:rPr lang="en-US" dirty="0" err="1">
                <a:latin typeface="Century Gothic" pitchFamily="34" charset="0"/>
              </a:rPr>
              <a:t>dapat</a:t>
            </a:r>
            <a:r>
              <a:rPr lang="en-US" dirty="0">
                <a:latin typeface="Century Gothic" pitchFamily="34" charset="0"/>
              </a:rPr>
              <a:t> </a:t>
            </a:r>
            <a:r>
              <a:rPr lang="en-US" dirty="0" err="1">
                <a:latin typeface="Century Gothic" pitchFamily="34" charset="0"/>
              </a:rPr>
              <a:t>dilakukan</a:t>
            </a:r>
            <a:r>
              <a:rPr lang="en-US" dirty="0">
                <a:latin typeface="Century Gothic" pitchFamily="34" charset="0"/>
              </a:rPr>
              <a:t> Auditor </a:t>
            </a:r>
            <a:r>
              <a:rPr lang="en-US" dirty="0" err="1">
                <a:latin typeface="Century Gothic" pitchFamily="34" charset="0"/>
              </a:rPr>
              <a:t>antara</a:t>
            </a:r>
            <a:r>
              <a:rPr lang="en-US" dirty="0">
                <a:latin typeface="Century Gothic" pitchFamily="34" charset="0"/>
              </a:rPr>
              <a:t> lain:	</a:t>
            </a:r>
          </a:p>
          <a:p>
            <a:pPr marL="855663" lvl="1" indent="-398463" eaLnBrk="0" hangingPunct="0">
              <a:lnSpc>
                <a:spcPct val="90000"/>
              </a:lnSpc>
              <a:buFont typeface="Wingdings" pitchFamily="2" charset="2"/>
              <a:buChar char="Ø"/>
            </a:pPr>
            <a:r>
              <a:rPr lang="en-US" sz="1600" b="0" u="sng" dirty="0" err="1">
                <a:latin typeface="Century Gothic" pitchFamily="34" charset="0"/>
              </a:rPr>
              <a:t>Tidak</a:t>
            </a:r>
            <a:r>
              <a:rPr lang="en-US" sz="1600" b="0" u="sng" dirty="0">
                <a:latin typeface="Century Gothic" pitchFamily="34" charset="0"/>
              </a:rPr>
              <a:t> </a:t>
            </a:r>
            <a:r>
              <a:rPr lang="en-US" sz="1600" b="0" u="sng" dirty="0" err="1">
                <a:latin typeface="Century Gothic" pitchFamily="34" charset="0"/>
              </a:rPr>
              <a:t>perlu</a:t>
            </a:r>
            <a:r>
              <a:rPr lang="en-US" sz="1600" b="0" u="sng" dirty="0">
                <a:latin typeface="Century Gothic" pitchFamily="34" charset="0"/>
              </a:rPr>
              <a:t> </a:t>
            </a:r>
            <a:r>
              <a:rPr lang="en-US" sz="1600" b="0" u="sng" dirty="0" err="1">
                <a:latin typeface="Century Gothic" pitchFamily="34" charset="0"/>
              </a:rPr>
              <a:t>ribut</a:t>
            </a:r>
            <a:r>
              <a:rPr lang="en-US" sz="1600" b="0" u="sng" dirty="0">
                <a:latin typeface="Century Gothic" pitchFamily="34" charset="0"/>
              </a:rPr>
              <a:t> </a:t>
            </a:r>
            <a:r>
              <a:rPr lang="en-US" sz="1600" b="0" u="sng" dirty="0" err="1">
                <a:latin typeface="Century Gothic" pitchFamily="34" charset="0"/>
              </a:rPr>
              <a:t>dengan</a:t>
            </a:r>
            <a:r>
              <a:rPr lang="en-US" sz="1600" b="0" u="sng" dirty="0">
                <a:latin typeface="Century Gothic" pitchFamily="34" charset="0"/>
              </a:rPr>
              <a:t> </a:t>
            </a:r>
            <a:r>
              <a:rPr lang="en-US" sz="1600" b="0" u="sng" dirty="0" err="1">
                <a:latin typeface="Century Gothic" pitchFamily="34" charset="0"/>
              </a:rPr>
              <a:t>auditee</a:t>
            </a:r>
            <a:r>
              <a:rPr lang="en-US" sz="1600" b="0" dirty="0">
                <a:latin typeface="Century Gothic" pitchFamily="34" charset="0"/>
              </a:rPr>
              <a:t>, </a:t>
            </a:r>
            <a:r>
              <a:rPr lang="en-US" sz="1600" b="0" dirty="0" err="1">
                <a:latin typeface="Century Gothic" pitchFamily="34" charset="0"/>
              </a:rPr>
              <a:t>cek</a:t>
            </a:r>
            <a:r>
              <a:rPr lang="en-US" sz="1600" b="0" dirty="0">
                <a:latin typeface="Century Gothic" pitchFamily="34" charset="0"/>
              </a:rPr>
              <a:t> </a:t>
            </a:r>
            <a:r>
              <a:rPr lang="en-US" sz="1600" b="0" dirty="0" err="1">
                <a:latin typeface="Century Gothic" pitchFamily="34" charset="0"/>
              </a:rPr>
              <a:t>apakah</a:t>
            </a:r>
            <a:r>
              <a:rPr lang="en-US" sz="1600" b="0" dirty="0">
                <a:latin typeface="Century Gothic" pitchFamily="34" charset="0"/>
              </a:rPr>
              <a:t> </a:t>
            </a:r>
            <a:r>
              <a:rPr lang="en-US" sz="1600" b="0" dirty="0" err="1">
                <a:latin typeface="Century Gothic" pitchFamily="34" charset="0"/>
              </a:rPr>
              <a:t>memang</a:t>
            </a:r>
            <a:r>
              <a:rPr lang="en-US" sz="1600" b="0" dirty="0">
                <a:latin typeface="Century Gothic" pitchFamily="34" charset="0"/>
              </a:rPr>
              <a:t> </a:t>
            </a:r>
            <a:r>
              <a:rPr lang="en-US" sz="1600" b="0" dirty="0" err="1">
                <a:latin typeface="Century Gothic" pitchFamily="34" charset="0"/>
              </a:rPr>
              <a:t>kebetulan</a:t>
            </a:r>
            <a:r>
              <a:rPr lang="en-US" sz="1600" b="0" dirty="0">
                <a:latin typeface="Century Gothic" pitchFamily="34" charset="0"/>
              </a:rPr>
              <a:t> </a:t>
            </a:r>
            <a:r>
              <a:rPr lang="en-US" sz="1600" b="0" dirty="0" err="1">
                <a:latin typeface="Century Gothic" pitchFamily="34" charset="0"/>
              </a:rPr>
              <a:t>ada</a:t>
            </a:r>
            <a:r>
              <a:rPr lang="en-US" sz="1600" b="0" dirty="0">
                <a:latin typeface="Century Gothic" pitchFamily="34" charset="0"/>
              </a:rPr>
              <a:t> </a:t>
            </a:r>
            <a:r>
              <a:rPr lang="en-US" sz="1600" b="0" dirty="0" err="1">
                <a:latin typeface="Century Gothic" pitchFamily="34" charset="0"/>
              </a:rPr>
              <a:t>urusan</a:t>
            </a:r>
            <a:r>
              <a:rPr lang="en-US" sz="1600" b="0" dirty="0">
                <a:latin typeface="Century Gothic" pitchFamily="34" charset="0"/>
              </a:rPr>
              <a:t> </a:t>
            </a:r>
            <a:r>
              <a:rPr lang="en-US" sz="1600" b="0" dirty="0" err="1">
                <a:latin typeface="Century Gothic" pitchFamily="34" charset="0"/>
              </a:rPr>
              <a:t>mendadak</a:t>
            </a:r>
            <a:r>
              <a:rPr lang="en-US" sz="1600" b="0" dirty="0">
                <a:latin typeface="Century Gothic" pitchFamily="34" charset="0"/>
              </a:rPr>
              <a:t> (</a:t>
            </a:r>
            <a:r>
              <a:rPr lang="en-US" sz="1600" b="0" dirty="0" err="1">
                <a:latin typeface="Century Gothic" pitchFamily="34" charset="0"/>
              </a:rPr>
              <a:t>tidak</a:t>
            </a:r>
            <a:r>
              <a:rPr lang="en-US" sz="1600" b="0" dirty="0">
                <a:latin typeface="Century Gothic" pitchFamily="34" charset="0"/>
              </a:rPr>
              <a:t> </a:t>
            </a:r>
            <a:r>
              <a:rPr lang="en-US" sz="1600" b="0" dirty="0" err="1">
                <a:latin typeface="Century Gothic" pitchFamily="34" charset="0"/>
              </a:rPr>
              <a:t>diduga</a:t>
            </a:r>
            <a:r>
              <a:rPr lang="en-US" sz="1600" b="0" dirty="0">
                <a:latin typeface="Century Gothic" pitchFamily="34" charset="0"/>
              </a:rPr>
              <a:t>) yang </a:t>
            </a:r>
            <a:r>
              <a:rPr lang="en-US" sz="1600" b="0" dirty="0" err="1">
                <a:latin typeface="Century Gothic" pitchFamily="34" charset="0"/>
              </a:rPr>
              <a:t>penting</a:t>
            </a:r>
            <a:r>
              <a:rPr lang="en-US" sz="1600" b="0" dirty="0">
                <a:latin typeface="Century Gothic" pitchFamily="34" charset="0"/>
              </a:rPr>
              <a:t>, yang </a:t>
            </a:r>
            <a:r>
              <a:rPr lang="en-US" sz="1600" b="0" dirty="0" err="1">
                <a:latin typeface="Century Gothic" pitchFamily="34" charset="0"/>
              </a:rPr>
              <a:t>tidak</a:t>
            </a:r>
            <a:r>
              <a:rPr lang="en-US" sz="1600" b="0" dirty="0">
                <a:latin typeface="Century Gothic" pitchFamily="34" charset="0"/>
              </a:rPr>
              <a:t> </a:t>
            </a:r>
            <a:r>
              <a:rPr lang="en-US" sz="1600" b="0" dirty="0" err="1">
                <a:latin typeface="Century Gothic" pitchFamily="34" charset="0"/>
              </a:rPr>
              <a:t>bisa</a:t>
            </a:r>
            <a:r>
              <a:rPr lang="en-US" sz="1600" b="0" dirty="0">
                <a:latin typeface="Century Gothic" pitchFamily="34" charset="0"/>
              </a:rPr>
              <a:t> </a:t>
            </a:r>
            <a:r>
              <a:rPr lang="en-US" sz="1600" b="0" dirty="0" err="1">
                <a:latin typeface="Century Gothic" pitchFamily="34" charset="0"/>
              </a:rPr>
              <a:t>ditinggalkan</a:t>
            </a:r>
            <a:r>
              <a:rPr lang="en-US" sz="1600" b="0" dirty="0">
                <a:latin typeface="Century Gothic" pitchFamily="34" charset="0"/>
              </a:rPr>
              <a:t>, </a:t>
            </a:r>
            <a:r>
              <a:rPr lang="en-US" sz="1600" b="0" dirty="0" err="1">
                <a:latin typeface="Century Gothic" pitchFamily="34" charset="0"/>
              </a:rPr>
              <a:t>jika</a:t>
            </a:r>
            <a:r>
              <a:rPr lang="en-US" sz="1600" b="0" dirty="0">
                <a:latin typeface="Century Gothic" pitchFamily="34" charset="0"/>
              </a:rPr>
              <a:t> </a:t>
            </a:r>
            <a:r>
              <a:rPr lang="en-US" sz="1600" b="0" dirty="0" err="1">
                <a:latin typeface="Century Gothic" pitchFamily="34" charset="0"/>
              </a:rPr>
              <a:t>ya</a:t>
            </a:r>
            <a:r>
              <a:rPr lang="en-US" sz="1600" b="0" dirty="0">
                <a:latin typeface="Century Gothic" pitchFamily="34" charset="0"/>
              </a:rPr>
              <a:t> </a:t>
            </a:r>
            <a:r>
              <a:rPr lang="en-US" sz="1600" b="0" dirty="0" err="1">
                <a:latin typeface="Century Gothic" pitchFamily="34" charset="0"/>
              </a:rPr>
              <a:t>maka</a:t>
            </a:r>
            <a:r>
              <a:rPr lang="en-US" sz="1600" b="0" dirty="0">
                <a:latin typeface="Century Gothic" pitchFamily="34" charset="0"/>
              </a:rPr>
              <a:t> </a:t>
            </a:r>
            <a:r>
              <a:rPr lang="en-US" sz="1600" b="0" dirty="0" err="1">
                <a:latin typeface="Century Gothic" pitchFamily="34" charset="0"/>
              </a:rPr>
              <a:t>atur</a:t>
            </a:r>
            <a:r>
              <a:rPr lang="en-US" sz="1600" b="0" dirty="0">
                <a:latin typeface="Century Gothic" pitchFamily="34" charset="0"/>
              </a:rPr>
              <a:t> schedule </a:t>
            </a:r>
            <a:r>
              <a:rPr lang="en-US" sz="1600" b="0" dirty="0" err="1">
                <a:latin typeface="Century Gothic" pitchFamily="34" charset="0"/>
              </a:rPr>
              <a:t>penggantinya</a:t>
            </a:r>
            <a:r>
              <a:rPr lang="en-US" sz="1600" b="0" dirty="0">
                <a:latin typeface="Century Gothic" pitchFamily="34" charset="0"/>
              </a:rPr>
              <a:t>.</a:t>
            </a:r>
          </a:p>
          <a:p>
            <a:pPr marL="855663" lvl="1" indent="-398463" eaLnBrk="0" hangingPunct="0">
              <a:lnSpc>
                <a:spcPct val="90000"/>
              </a:lnSpc>
              <a:buFont typeface="Wingdings" pitchFamily="2" charset="2"/>
              <a:buChar char="Ø"/>
            </a:pPr>
            <a:r>
              <a:rPr lang="en-US" sz="1600" b="0" dirty="0" err="1">
                <a:latin typeface="Century Gothic" pitchFamily="34" charset="0"/>
              </a:rPr>
              <a:t>Jika</a:t>
            </a:r>
            <a:r>
              <a:rPr lang="en-US" sz="1600" b="0" dirty="0">
                <a:latin typeface="Century Gothic" pitchFamily="34" charset="0"/>
              </a:rPr>
              <a:t> </a:t>
            </a:r>
            <a:r>
              <a:rPr lang="en-US" sz="1600" b="0" dirty="0" err="1">
                <a:latin typeface="Century Gothic" pitchFamily="34" charset="0"/>
              </a:rPr>
              <a:t>kondisi</a:t>
            </a:r>
            <a:r>
              <a:rPr lang="en-US" sz="1600" b="0" dirty="0">
                <a:latin typeface="Century Gothic" pitchFamily="34" charset="0"/>
              </a:rPr>
              <a:t> </a:t>
            </a:r>
            <a:r>
              <a:rPr lang="en-US" sz="1600" b="0" dirty="0" err="1">
                <a:latin typeface="Century Gothic" pitchFamily="34" charset="0"/>
              </a:rPr>
              <a:t>tersebut</a:t>
            </a:r>
            <a:r>
              <a:rPr lang="en-US" sz="1600" b="0" dirty="0">
                <a:latin typeface="Century Gothic" pitchFamily="34" charset="0"/>
              </a:rPr>
              <a:t> </a:t>
            </a:r>
            <a:r>
              <a:rPr lang="en-US" sz="1600" b="0" dirty="0" err="1">
                <a:latin typeface="Century Gothic" pitchFamily="34" charset="0"/>
              </a:rPr>
              <a:t>terjadi</a:t>
            </a:r>
            <a:r>
              <a:rPr lang="en-US" sz="1600" b="0" dirty="0">
                <a:latin typeface="Century Gothic" pitchFamily="34" charset="0"/>
              </a:rPr>
              <a:t> </a:t>
            </a:r>
            <a:r>
              <a:rPr lang="en-US" sz="1600" b="0" dirty="0" err="1">
                <a:latin typeface="Century Gothic" pitchFamily="34" charset="0"/>
              </a:rPr>
              <a:t>karena</a:t>
            </a:r>
            <a:r>
              <a:rPr lang="en-US" sz="1600" b="0" dirty="0">
                <a:latin typeface="Century Gothic" pitchFamily="34" charset="0"/>
              </a:rPr>
              <a:t> </a:t>
            </a:r>
            <a:r>
              <a:rPr lang="en-US" sz="1600" b="0" dirty="0" err="1">
                <a:latin typeface="Century Gothic" pitchFamily="34" charset="0"/>
              </a:rPr>
              <a:t>kurangnya</a:t>
            </a:r>
            <a:r>
              <a:rPr lang="en-US" sz="1600" b="0" dirty="0">
                <a:latin typeface="Century Gothic" pitchFamily="34" charset="0"/>
              </a:rPr>
              <a:t> </a:t>
            </a:r>
            <a:r>
              <a:rPr lang="en-US" sz="1600" b="0" dirty="0" err="1">
                <a:latin typeface="Century Gothic" pitchFamily="34" charset="0"/>
              </a:rPr>
              <a:t>komitment</a:t>
            </a:r>
            <a:r>
              <a:rPr lang="en-US" sz="1600" b="0" dirty="0">
                <a:latin typeface="Century Gothic" pitchFamily="34" charset="0"/>
              </a:rPr>
              <a:t>, </a:t>
            </a:r>
            <a:r>
              <a:rPr lang="en-US" sz="1600" b="0" dirty="0" err="1">
                <a:latin typeface="Century Gothic" pitchFamily="34" charset="0"/>
              </a:rPr>
              <a:t>maka</a:t>
            </a:r>
            <a:r>
              <a:rPr lang="en-US" sz="1600" b="0" dirty="0">
                <a:latin typeface="Century Gothic" pitchFamily="34" charset="0"/>
              </a:rPr>
              <a:t> </a:t>
            </a:r>
            <a:r>
              <a:rPr lang="en-US" sz="1600" b="0" dirty="0" err="1">
                <a:latin typeface="Century Gothic" pitchFamily="34" charset="0"/>
              </a:rPr>
              <a:t>catat</a:t>
            </a:r>
            <a:r>
              <a:rPr lang="en-US" sz="1600" b="0" dirty="0">
                <a:latin typeface="Century Gothic" pitchFamily="34" charset="0"/>
              </a:rPr>
              <a:t> </a:t>
            </a:r>
            <a:r>
              <a:rPr lang="en-US" sz="1600" b="0" dirty="0" err="1">
                <a:latin typeface="Century Gothic" pitchFamily="34" charset="0"/>
              </a:rPr>
              <a:t>dan</a:t>
            </a:r>
            <a:r>
              <a:rPr lang="en-US" sz="1600" b="0" dirty="0">
                <a:latin typeface="Century Gothic" pitchFamily="34" charset="0"/>
              </a:rPr>
              <a:t> </a:t>
            </a:r>
            <a:r>
              <a:rPr lang="en-US" sz="1600" b="0" dirty="0" err="1">
                <a:latin typeface="Century Gothic" pitchFamily="34" charset="0"/>
              </a:rPr>
              <a:t>informasikan</a:t>
            </a:r>
            <a:r>
              <a:rPr lang="en-US" sz="1600" b="0" dirty="0">
                <a:latin typeface="Century Gothic" pitchFamily="34" charset="0"/>
              </a:rPr>
              <a:t> </a:t>
            </a:r>
            <a:r>
              <a:rPr lang="en-US" sz="1600" b="0" dirty="0" err="1">
                <a:latin typeface="Century Gothic" pitchFamily="34" charset="0"/>
              </a:rPr>
              <a:t>ke</a:t>
            </a:r>
            <a:r>
              <a:rPr lang="en-US" sz="1600" b="0" dirty="0">
                <a:latin typeface="Century Gothic" pitchFamily="34" charset="0"/>
              </a:rPr>
              <a:t> Lead Auditor. Lead auditor </a:t>
            </a:r>
            <a:r>
              <a:rPr lang="en-US" sz="1600" b="0" dirty="0" err="1">
                <a:latin typeface="Century Gothic" pitchFamily="34" charset="0"/>
              </a:rPr>
              <a:t>akan</a:t>
            </a:r>
            <a:r>
              <a:rPr lang="en-US" sz="1600" b="0" dirty="0">
                <a:latin typeface="Century Gothic" pitchFamily="34" charset="0"/>
              </a:rPr>
              <a:t> </a:t>
            </a:r>
            <a:r>
              <a:rPr lang="en-US" sz="1600" b="0" dirty="0" err="1">
                <a:latin typeface="Century Gothic" pitchFamily="34" charset="0"/>
              </a:rPr>
              <a:t>menyampaikan</a:t>
            </a:r>
            <a:r>
              <a:rPr lang="en-US" sz="1600" b="0" dirty="0">
                <a:latin typeface="Century Gothic" pitchFamily="34" charset="0"/>
              </a:rPr>
              <a:t> </a:t>
            </a:r>
            <a:r>
              <a:rPr lang="en-US" sz="1600" b="0" dirty="0" err="1">
                <a:latin typeface="Century Gothic" pitchFamily="34" charset="0"/>
              </a:rPr>
              <a:t>masalah</a:t>
            </a:r>
            <a:r>
              <a:rPr lang="en-US" sz="1600" b="0" dirty="0">
                <a:latin typeface="Century Gothic" pitchFamily="34" charset="0"/>
              </a:rPr>
              <a:t> </a:t>
            </a:r>
            <a:r>
              <a:rPr lang="en-US" sz="1600" b="0" dirty="0" err="1">
                <a:latin typeface="Century Gothic" pitchFamily="34" charset="0"/>
              </a:rPr>
              <a:t>ini</a:t>
            </a:r>
            <a:r>
              <a:rPr lang="en-US" sz="1600" b="0" dirty="0">
                <a:latin typeface="Century Gothic" pitchFamily="34" charset="0"/>
              </a:rPr>
              <a:t> </a:t>
            </a:r>
            <a:r>
              <a:rPr lang="en-US" sz="1600" b="0" dirty="0" err="1">
                <a:latin typeface="Century Gothic" pitchFamily="34" charset="0"/>
              </a:rPr>
              <a:t>ke</a:t>
            </a:r>
            <a:r>
              <a:rPr lang="en-US" sz="1600" b="0" dirty="0">
                <a:latin typeface="Century Gothic" pitchFamily="34" charset="0"/>
              </a:rPr>
              <a:t> </a:t>
            </a:r>
            <a:r>
              <a:rPr lang="en-US" sz="1600" b="0" dirty="0" err="1">
                <a:latin typeface="Century Gothic" pitchFamily="34" charset="0"/>
              </a:rPr>
              <a:t>Manajemen</a:t>
            </a:r>
            <a:r>
              <a:rPr lang="en-US" sz="1600" b="0" dirty="0">
                <a:latin typeface="Century Gothic" pitchFamily="34" charset="0"/>
              </a:rPr>
              <a:t> </a:t>
            </a:r>
            <a:endParaRPr lang="en-US" sz="1600" b="0" u="sng" dirty="0">
              <a:latin typeface="Century Gothic" pitchFamily="34" charset="0"/>
            </a:endParaRPr>
          </a:p>
        </p:txBody>
      </p:sp>
      <p:pic>
        <p:nvPicPr>
          <p:cNvPr id="51205" name="Picture 7" descr="1121300283"/>
          <p:cNvPicPr>
            <a:picLocks noChangeAspect="1" noChangeArrowheads="1"/>
          </p:cNvPicPr>
          <p:nvPr/>
        </p:nvPicPr>
        <p:blipFill>
          <a:blip r:embed="rId3" cstate="print"/>
          <a:srcRect l="21706" r="6564"/>
          <a:stretch>
            <a:fillRect/>
          </a:stretch>
        </p:blipFill>
        <p:spPr bwMode="auto">
          <a:xfrm>
            <a:off x="892462" y="1524000"/>
            <a:ext cx="2651975" cy="4497388"/>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a:defRPr/>
            </a:pPr>
            <a:fld id="{841ECF00-6640-4B42-A490-1528FA283F84}" type="slidenum">
              <a:rPr lang="en-US" smtClean="0"/>
              <a:pPr>
                <a:defRPr/>
              </a:pPr>
              <a:t>81</a:t>
            </a:fld>
            <a:endParaRPr lang="en-US"/>
          </a:p>
        </p:txBody>
      </p:sp>
      <p:sp>
        <p:nvSpPr>
          <p:cNvPr id="2" name="Footer Placeholder 1">
            <a:extLst>
              <a:ext uri="{FF2B5EF4-FFF2-40B4-BE49-F238E27FC236}">
                <a16:creationId xmlns:a16="http://schemas.microsoft.com/office/drawing/2014/main" id="{CC2985F9-EDB2-4BFC-A52C-3BCB23792569}"/>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2097444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26"/>
          <p:cNvSpPr>
            <a:spLocks noGrp="1" noChangeArrowheads="1"/>
          </p:cNvSpPr>
          <p:nvPr>
            <p:ph type="title"/>
          </p:nvPr>
        </p:nvSpPr>
        <p:spPr>
          <a:xfrm>
            <a:off x="0" y="0"/>
            <a:ext cx="9906000" cy="1357297"/>
          </a:xfrm>
          <a:solidFill>
            <a:srgbClr val="7030A0"/>
          </a:solidFill>
        </p:spPr>
        <p:txBody>
          <a:bodyPr anchor="ctr" anchorCtr="0"/>
          <a:lstStyle/>
          <a:p>
            <a:pPr algn="ctr" eaLnBrk="1" hangingPunct="1"/>
            <a:r>
              <a:rPr lang="en-US" b="1" u="sng" dirty="0" err="1">
                <a:solidFill>
                  <a:schemeClr val="bg1"/>
                </a:solidFill>
              </a:rPr>
              <a:t>Teknik-teknik</a:t>
            </a:r>
            <a:r>
              <a:rPr lang="en-US" b="1" u="sng" dirty="0">
                <a:solidFill>
                  <a:schemeClr val="bg1"/>
                </a:solidFill>
              </a:rPr>
              <a:t> Sampling</a:t>
            </a:r>
          </a:p>
        </p:txBody>
      </p:sp>
      <p:sp>
        <p:nvSpPr>
          <p:cNvPr id="84995" name="Rectangle 1027"/>
          <p:cNvSpPr>
            <a:spLocks noGrp="1" noChangeArrowheads="1"/>
          </p:cNvSpPr>
          <p:nvPr>
            <p:ph type="body" sz="half" idx="1"/>
          </p:nvPr>
        </p:nvSpPr>
        <p:spPr>
          <a:xfrm>
            <a:off x="4278496" y="1714609"/>
            <a:ext cx="5068525" cy="4824412"/>
          </a:xfrm>
          <a:noFill/>
        </p:spPr>
        <p:txBody>
          <a:bodyPr/>
          <a:lstStyle/>
          <a:p>
            <a:pPr marL="363538" indent="-363538" eaLnBrk="1" hangingPunct="1">
              <a:lnSpc>
                <a:spcPct val="105000"/>
              </a:lnSpc>
              <a:spcAft>
                <a:spcPct val="70000"/>
              </a:spcAft>
              <a:buFont typeface="Monotype Sorts" charset="2"/>
              <a:buNone/>
            </a:pPr>
            <a:r>
              <a:rPr lang="en-US" sz="1800" dirty="0" err="1"/>
              <a:t>Karena</a:t>
            </a:r>
            <a:r>
              <a:rPr lang="en-US" sz="1800" dirty="0"/>
              <a:t> </a:t>
            </a:r>
            <a:r>
              <a:rPr lang="en-US" sz="1800" dirty="0" err="1"/>
              <a:t>terbatas</a:t>
            </a:r>
            <a:r>
              <a:rPr lang="en-US" sz="1800" dirty="0"/>
              <a:t> </a:t>
            </a:r>
            <a:r>
              <a:rPr lang="en-US" sz="1800" dirty="0" err="1"/>
              <a:t>oleh</a:t>
            </a:r>
            <a:r>
              <a:rPr lang="en-US" sz="1800" dirty="0"/>
              <a:t> </a:t>
            </a:r>
            <a:r>
              <a:rPr lang="en-US" sz="1800" dirty="0" err="1"/>
              <a:t>waktu</a:t>
            </a:r>
            <a:r>
              <a:rPr lang="en-US" sz="1800" dirty="0"/>
              <a:t> </a:t>
            </a:r>
            <a:r>
              <a:rPr lang="en-US" sz="1800" dirty="0" err="1"/>
              <a:t>dan</a:t>
            </a:r>
            <a:r>
              <a:rPr lang="en-US" sz="1800" dirty="0"/>
              <a:t> </a:t>
            </a:r>
            <a:r>
              <a:rPr lang="en-US" sz="1800" dirty="0" err="1"/>
              <a:t>sumber</a:t>
            </a:r>
            <a:r>
              <a:rPr lang="en-US" sz="1800" dirty="0"/>
              <a:t> </a:t>
            </a:r>
            <a:r>
              <a:rPr lang="en-US" sz="1800" dirty="0" err="1"/>
              <a:t>daya</a:t>
            </a:r>
            <a:r>
              <a:rPr lang="en-US" sz="1800" dirty="0"/>
              <a:t> </a:t>
            </a:r>
            <a:r>
              <a:rPr lang="en-US" sz="1800" dirty="0" err="1"/>
              <a:t>maka</a:t>
            </a:r>
            <a:r>
              <a:rPr lang="en-US" sz="1800" dirty="0"/>
              <a:t> </a:t>
            </a:r>
            <a:r>
              <a:rPr lang="en-US" sz="1800" dirty="0" err="1"/>
              <a:t>proses</a:t>
            </a:r>
            <a:r>
              <a:rPr lang="en-US" sz="1800" dirty="0"/>
              <a:t> audit </a:t>
            </a:r>
            <a:r>
              <a:rPr lang="en-US" sz="1800" dirty="0" err="1"/>
              <a:t>dilakukan</a:t>
            </a:r>
            <a:r>
              <a:rPr lang="en-US" sz="1800" dirty="0"/>
              <a:t> </a:t>
            </a:r>
            <a:r>
              <a:rPr lang="en-US" sz="1800" dirty="0" err="1"/>
              <a:t>dengan</a:t>
            </a:r>
            <a:r>
              <a:rPr lang="en-US" sz="1800" dirty="0"/>
              <a:t> </a:t>
            </a:r>
            <a:r>
              <a:rPr lang="en-US" sz="1800" dirty="0" err="1"/>
              <a:t>cara</a:t>
            </a:r>
            <a:r>
              <a:rPr lang="en-US" sz="1800" dirty="0"/>
              <a:t> sampling, </a:t>
            </a:r>
            <a:r>
              <a:rPr lang="en-US" sz="1800" dirty="0" err="1"/>
              <a:t>beberapa</a:t>
            </a:r>
            <a:r>
              <a:rPr lang="en-US" sz="1800" dirty="0"/>
              <a:t> </a:t>
            </a:r>
            <a:r>
              <a:rPr lang="en-US" sz="1800" dirty="0" err="1"/>
              <a:t>teknik</a:t>
            </a:r>
            <a:r>
              <a:rPr lang="en-US" sz="1800" dirty="0"/>
              <a:t> sampling </a:t>
            </a:r>
            <a:r>
              <a:rPr lang="en-US" sz="1800" dirty="0" err="1"/>
              <a:t>a.l</a:t>
            </a:r>
            <a:r>
              <a:rPr lang="en-US" sz="1800" dirty="0"/>
              <a:t>;</a:t>
            </a:r>
          </a:p>
          <a:p>
            <a:pPr marL="363538" indent="-363538" eaLnBrk="1" hangingPunct="1">
              <a:lnSpc>
                <a:spcPct val="105000"/>
              </a:lnSpc>
              <a:spcAft>
                <a:spcPct val="70000"/>
              </a:spcAft>
              <a:buFont typeface="Wingdings" pitchFamily="2" charset="2"/>
              <a:buChar char="•"/>
            </a:pPr>
            <a:r>
              <a:rPr lang="en-US" sz="1800" b="1" dirty="0"/>
              <a:t>Vertical Slice Sampling                                                                                     </a:t>
            </a:r>
            <a:r>
              <a:rPr lang="en-US" sz="1800" dirty="0" err="1"/>
              <a:t>Mengambil</a:t>
            </a:r>
            <a:r>
              <a:rPr lang="en-US" sz="1800" dirty="0"/>
              <a:t> </a:t>
            </a:r>
            <a:r>
              <a:rPr lang="en-US" sz="1800" dirty="0" err="1"/>
              <a:t>satu</a:t>
            </a:r>
            <a:r>
              <a:rPr lang="en-US" sz="1800" dirty="0"/>
              <a:t> sample </a:t>
            </a:r>
            <a:r>
              <a:rPr lang="en-US" sz="1800" dirty="0" err="1"/>
              <a:t>dan</a:t>
            </a:r>
            <a:r>
              <a:rPr lang="en-US" sz="1800" dirty="0"/>
              <a:t> </a:t>
            </a:r>
            <a:r>
              <a:rPr lang="en-US" sz="1800" dirty="0" err="1"/>
              <a:t>memeriksa</a:t>
            </a:r>
            <a:r>
              <a:rPr lang="en-US" sz="1800" dirty="0"/>
              <a:t> </a:t>
            </a:r>
            <a:r>
              <a:rPr lang="en-US" sz="1800" dirty="0" err="1"/>
              <a:t>kesesuaiannya</a:t>
            </a:r>
            <a:r>
              <a:rPr lang="en-US" sz="1800" dirty="0"/>
              <a:t> </a:t>
            </a:r>
            <a:r>
              <a:rPr lang="en-US" sz="1800" dirty="0" err="1"/>
              <a:t>terhadap</a:t>
            </a:r>
            <a:r>
              <a:rPr lang="en-US" sz="1800" dirty="0"/>
              <a:t> </a:t>
            </a:r>
            <a:r>
              <a:rPr lang="en-US" sz="1800" dirty="0" err="1"/>
              <a:t>semua</a:t>
            </a:r>
            <a:r>
              <a:rPr lang="en-US" sz="1800" dirty="0"/>
              <a:t> element Quality system </a:t>
            </a:r>
            <a:r>
              <a:rPr lang="en-US" sz="1800" dirty="0" err="1"/>
              <a:t>atau</a:t>
            </a:r>
            <a:r>
              <a:rPr lang="en-US" sz="1800" dirty="0"/>
              <a:t> </a:t>
            </a:r>
            <a:r>
              <a:rPr lang="en-US" sz="1800" dirty="0" err="1"/>
              <a:t>persyaratan</a:t>
            </a:r>
            <a:r>
              <a:rPr lang="en-US" sz="1800" dirty="0"/>
              <a:t> </a:t>
            </a:r>
            <a:r>
              <a:rPr lang="en-US" sz="1800" dirty="0" err="1"/>
              <a:t>tertentu</a:t>
            </a:r>
            <a:r>
              <a:rPr lang="en-US" sz="1800" dirty="0"/>
              <a:t> yang </a:t>
            </a:r>
            <a:r>
              <a:rPr lang="en-US" sz="1800" dirty="0" err="1"/>
              <a:t>terkait</a:t>
            </a:r>
            <a:endParaRPr lang="en-US" sz="1800" dirty="0"/>
          </a:p>
          <a:p>
            <a:pPr marL="363538" indent="-363538" eaLnBrk="1" hangingPunct="1">
              <a:lnSpc>
                <a:spcPct val="105000"/>
              </a:lnSpc>
              <a:spcAft>
                <a:spcPct val="70000"/>
              </a:spcAft>
              <a:buFont typeface="Wingdings" pitchFamily="2" charset="2"/>
              <a:buChar char="•"/>
            </a:pPr>
            <a:r>
              <a:rPr lang="en-US" sz="1800" b="1" dirty="0"/>
              <a:t>Horizontal Slice Sampling                                                                                 </a:t>
            </a:r>
            <a:r>
              <a:rPr lang="en-US" sz="1800" dirty="0" err="1"/>
              <a:t>Konsentrasi</a:t>
            </a:r>
            <a:r>
              <a:rPr lang="en-US" sz="1800" dirty="0"/>
              <a:t> </a:t>
            </a:r>
            <a:r>
              <a:rPr lang="en-US" sz="1800" dirty="0" err="1"/>
              <a:t>pada</a:t>
            </a:r>
            <a:r>
              <a:rPr lang="en-US" sz="1800" dirty="0"/>
              <a:t> </a:t>
            </a:r>
            <a:r>
              <a:rPr lang="en-US" sz="1800" dirty="0" err="1"/>
              <a:t>satu</a:t>
            </a:r>
            <a:r>
              <a:rPr lang="en-US" sz="1800" dirty="0"/>
              <a:t> </a:t>
            </a:r>
            <a:r>
              <a:rPr lang="en-US" sz="1800" dirty="0" err="1"/>
              <a:t>elemen</a:t>
            </a:r>
            <a:r>
              <a:rPr lang="en-US" sz="1800" dirty="0"/>
              <a:t> quality system </a:t>
            </a:r>
            <a:r>
              <a:rPr lang="en-US" sz="1800" dirty="0" err="1"/>
              <a:t>dan</a:t>
            </a:r>
            <a:r>
              <a:rPr lang="en-US" sz="1800" dirty="0"/>
              <a:t>  </a:t>
            </a:r>
            <a:r>
              <a:rPr lang="en-US" sz="1800" dirty="0" err="1"/>
              <a:t>memeriksa</a:t>
            </a:r>
            <a:r>
              <a:rPr lang="en-US" sz="1800" dirty="0"/>
              <a:t> </a:t>
            </a:r>
            <a:r>
              <a:rPr lang="en-US" sz="1800" dirty="0" err="1"/>
              <a:t>beberapa</a:t>
            </a:r>
            <a:r>
              <a:rPr lang="en-US" sz="1800" dirty="0"/>
              <a:t> sample </a:t>
            </a:r>
            <a:r>
              <a:rPr lang="en-US" sz="1800" dirty="0" err="1"/>
              <a:t>terkait</a:t>
            </a:r>
            <a:r>
              <a:rPr lang="en-US" sz="1800" dirty="0"/>
              <a:t> </a:t>
            </a:r>
            <a:r>
              <a:rPr lang="en-US" sz="1800" dirty="0" err="1"/>
              <a:t>dengan</a:t>
            </a:r>
            <a:r>
              <a:rPr lang="en-US" sz="1800" dirty="0"/>
              <a:t> </a:t>
            </a:r>
            <a:r>
              <a:rPr lang="en-US" sz="1800" dirty="0" err="1"/>
              <a:t>elemen</a:t>
            </a:r>
            <a:r>
              <a:rPr lang="en-US" sz="1800" dirty="0"/>
              <a:t> </a:t>
            </a:r>
            <a:r>
              <a:rPr lang="en-US" sz="1800" dirty="0" err="1"/>
              <a:t>tersebut</a:t>
            </a:r>
            <a:r>
              <a:rPr lang="en-US" sz="1800" dirty="0"/>
              <a:t>.</a:t>
            </a:r>
          </a:p>
          <a:p>
            <a:pPr marL="0" indent="0" eaLnBrk="1" hangingPunct="1">
              <a:lnSpc>
                <a:spcPct val="105000"/>
              </a:lnSpc>
              <a:spcAft>
                <a:spcPct val="70000"/>
              </a:spcAft>
              <a:buFont typeface="Wingdings" pitchFamily="2" charset="2"/>
              <a:buNone/>
            </a:pPr>
            <a:r>
              <a:rPr lang="en-US" sz="1800" dirty="0" err="1"/>
              <a:t>Pada</a:t>
            </a:r>
            <a:r>
              <a:rPr lang="en-US" sz="1800" dirty="0"/>
              <a:t> </a:t>
            </a:r>
            <a:r>
              <a:rPr lang="en-US" sz="1800" dirty="0" err="1"/>
              <a:t>umumnya</a:t>
            </a:r>
            <a:r>
              <a:rPr lang="en-US" sz="1800" dirty="0"/>
              <a:t>, </a:t>
            </a:r>
            <a:r>
              <a:rPr lang="en-US" sz="1800" dirty="0" err="1"/>
              <a:t>digunakan</a:t>
            </a:r>
            <a:r>
              <a:rPr lang="en-US" sz="1800" dirty="0"/>
              <a:t> </a:t>
            </a:r>
            <a:r>
              <a:rPr lang="en-US" sz="1800" dirty="0" err="1"/>
              <a:t>kombinasi</a:t>
            </a:r>
            <a:r>
              <a:rPr lang="en-US" sz="1800" dirty="0"/>
              <a:t> </a:t>
            </a:r>
            <a:r>
              <a:rPr lang="en-US" sz="1800" dirty="0" err="1"/>
              <a:t>dari</a:t>
            </a:r>
            <a:r>
              <a:rPr lang="en-US" sz="1800" dirty="0"/>
              <a:t> </a:t>
            </a:r>
            <a:r>
              <a:rPr lang="en-US" sz="1800" dirty="0" err="1"/>
              <a:t>kedua</a:t>
            </a:r>
            <a:r>
              <a:rPr lang="en-US" sz="1800" dirty="0"/>
              <a:t> </a:t>
            </a:r>
            <a:r>
              <a:rPr lang="en-US" sz="1800" dirty="0" err="1"/>
              <a:t>teknik</a:t>
            </a:r>
            <a:r>
              <a:rPr lang="en-US" sz="1800" dirty="0"/>
              <a:t>  </a:t>
            </a:r>
            <a:r>
              <a:rPr lang="en-US" sz="1800" dirty="0" err="1"/>
              <a:t>tersebut</a:t>
            </a:r>
            <a:r>
              <a:rPr lang="en-US" sz="1800" dirty="0"/>
              <a:t>.</a:t>
            </a:r>
          </a:p>
        </p:txBody>
      </p:sp>
      <p:sp>
        <p:nvSpPr>
          <p:cNvPr id="6" name="Slide Number Placeholder 5"/>
          <p:cNvSpPr>
            <a:spLocks noGrp="1"/>
          </p:cNvSpPr>
          <p:nvPr>
            <p:ph type="sldNum" sz="quarter" idx="11"/>
          </p:nvPr>
        </p:nvSpPr>
        <p:spPr/>
        <p:txBody>
          <a:bodyPr/>
          <a:lstStyle/>
          <a:p>
            <a:pPr>
              <a:defRPr/>
            </a:pPr>
            <a:fld id="{05AFAB11-F620-41BB-9FD1-51BD9D46CF74}" type="slidenum">
              <a:rPr lang="id-ID" smtClean="0"/>
              <a:pPr>
                <a:defRPr/>
              </a:pPr>
              <a:t>82</a:t>
            </a:fld>
            <a:endParaRPr lang="id-ID"/>
          </a:p>
        </p:txBody>
      </p:sp>
      <p:pic>
        <p:nvPicPr>
          <p:cNvPr id="2" name="Picture 1"/>
          <p:cNvPicPr>
            <a:picLocks noChangeAspect="1"/>
          </p:cNvPicPr>
          <p:nvPr/>
        </p:nvPicPr>
        <p:blipFill>
          <a:blip r:embed="rId3" cstate="print"/>
          <a:stretch>
            <a:fillRect/>
          </a:stretch>
        </p:blipFill>
        <p:spPr>
          <a:xfrm>
            <a:off x="200471" y="1628800"/>
            <a:ext cx="4078025" cy="4727550"/>
          </a:xfrm>
          <a:prstGeom prst="rect">
            <a:avLst/>
          </a:prstGeom>
        </p:spPr>
      </p:pic>
      <p:sp>
        <p:nvSpPr>
          <p:cNvPr id="8" name="Footer Placeholder 4">
            <a:extLst>
              <a:ext uri="{FF2B5EF4-FFF2-40B4-BE49-F238E27FC236}">
                <a16:creationId xmlns:a16="http://schemas.microsoft.com/office/drawing/2014/main" id="{2921637E-A2A1-41E3-B237-A633ED9B213A}"/>
              </a:ext>
            </a:extLst>
          </p:cNvPr>
          <p:cNvSpPr txBox="1">
            <a:spLocks/>
          </p:cNvSpPr>
          <p:nvPr/>
        </p:nvSpPr>
        <p:spPr>
          <a:xfrm>
            <a:off x="56456" y="6525344"/>
            <a:ext cx="662759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dirty="0"/>
              <a:t>Audit </a:t>
            </a:r>
            <a:r>
              <a:rPr lang="id-ID" dirty="0"/>
              <a:t>Internal </a:t>
            </a:r>
            <a:r>
              <a:rPr lang="pt-BR" dirty="0"/>
              <a:t>integrasi I</a:t>
            </a:r>
            <a:r>
              <a:rPr lang="id-ID" dirty="0"/>
              <a:t>ATF 16949</a:t>
            </a:r>
            <a:r>
              <a:rPr lang="pt-BR" dirty="0"/>
              <a:t> ; ISO 14001 &amp; ISO 45001 Rev 0</a:t>
            </a:r>
            <a:r>
              <a:rPr lang="id-ID" dirty="0"/>
              <a:t>0</a:t>
            </a:r>
            <a:r>
              <a:rPr lang="pt-BR" dirty="0"/>
              <a:t> - © Copyright Sentral Sistem,  2019</a:t>
            </a:r>
            <a:endParaRPr lang="en-US" dirty="0"/>
          </a:p>
        </p:txBody>
      </p:sp>
    </p:spTree>
    <p:extLst>
      <p:ext uri="{BB962C8B-B14F-4D97-AF65-F5344CB8AC3E}">
        <p14:creationId xmlns:p14="http://schemas.microsoft.com/office/powerpoint/2010/main" val="2376525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AutoShape 35"/>
          <p:cNvSpPr>
            <a:spLocks noChangeArrowheads="1"/>
          </p:cNvSpPr>
          <p:nvPr/>
        </p:nvSpPr>
        <p:spPr bwMode="auto">
          <a:xfrm rot="-1854066">
            <a:off x="6531481" y="701676"/>
            <a:ext cx="1346632" cy="1069975"/>
          </a:xfrm>
          <a:prstGeom prst="moon">
            <a:avLst>
              <a:gd name="adj" fmla="val 11190"/>
            </a:avLst>
          </a:prstGeom>
          <a:gradFill rotWithShape="1">
            <a:gsLst>
              <a:gs pos="0">
                <a:srgbClr val="FF0000"/>
              </a:gs>
              <a:gs pos="100000">
                <a:srgbClr val="FF9999"/>
              </a:gs>
            </a:gsLst>
            <a:path path="rect">
              <a:fillToRect t="100000" r="100000"/>
            </a:path>
          </a:gradFill>
          <a:ln w="9525">
            <a:solidFill>
              <a:schemeClr val="tx1"/>
            </a:solidFill>
            <a:miter lim="800000"/>
            <a:headEnd/>
            <a:tailEnd/>
          </a:ln>
        </p:spPr>
        <p:txBody>
          <a:bodyPr wrap="none" anchor="ctr"/>
          <a:lstStyle/>
          <a:p>
            <a:endParaRPr lang="id-ID"/>
          </a:p>
        </p:txBody>
      </p:sp>
      <p:sp>
        <p:nvSpPr>
          <p:cNvPr id="86019" name="Rectangle 2"/>
          <p:cNvSpPr>
            <a:spLocks noGrp="1" noChangeArrowheads="1"/>
          </p:cNvSpPr>
          <p:nvPr>
            <p:ph type="title"/>
          </p:nvPr>
        </p:nvSpPr>
        <p:spPr>
          <a:xfrm>
            <a:off x="630440" y="1857364"/>
            <a:ext cx="8697525" cy="868363"/>
          </a:xfrm>
          <a:noFill/>
        </p:spPr>
        <p:txBody>
          <a:bodyPr anchor="b">
            <a:normAutofit fontScale="90000"/>
          </a:bodyPr>
          <a:lstStyle/>
          <a:p>
            <a:pPr algn="ctr" eaLnBrk="1" hangingPunct="1"/>
            <a:r>
              <a:rPr lang="en-US" sz="2400" b="0" dirty="0" err="1"/>
              <a:t>Jika</a:t>
            </a:r>
            <a:r>
              <a:rPr lang="en-US" sz="2400" b="0" dirty="0"/>
              <a:t> </a:t>
            </a:r>
            <a:r>
              <a:rPr lang="en-US" sz="2400" b="0" dirty="0" err="1"/>
              <a:t>suatu</a:t>
            </a:r>
            <a:r>
              <a:rPr lang="en-US" sz="2400" b="0" dirty="0"/>
              <a:t> </a:t>
            </a:r>
            <a:r>
              <a:rPr lang="en-US" sz="2400" b="0" dirty="0" err="1"/>
              <a:t>masalah</a:t>
            </a:r>
            <a:r>
              <a:rPr lang="en-US" sz="2400" b="0" dirty="0"/>
              <a:t> </a:t>
            </a:r>
            <a:r>
              <a:rPr lang="en-US" sz="2400" b="0" dirty="0" err="1"/>
              <a:t>terdeteksi</a:t>
            </a:r>
            <a:r>
              <a:rPr lang="en-US" sz="2400" b="0" dirty="0"/>
              <a:t> </a:t>
            </a:r>
            <a:r>
              <a:rPr lang="en-US" sz="2400" b="0" dirty="0" err="1"/>
              <a:t>melalui</a:t>
            </a:r>
            <a:r>
              <a:rPr lang="en-US" sz="2400" b="0" dirty="0"/>
              <a:t> vertical slice, horizontal slice sampling </a:t>
            </a:r>
            <a:r>
              <a:rPr lang="en-US" sz="2400" b="0" dirty="0" err="1"/>
              <a:t>harus</a:t>
            </a:r>
            <a:r>
              <a:rPr lang="en-US" sz="2400" b="0" dirty="0"/>
              <a:t> </a:t>
            </a:r>
            <a:r>
              <a:rPr lang="en-US" sz="2400" b="0" dirty="0" err="1"/>
              <a:t>digunakan</a:t>
            </a:r>
            <a:r>
              <a:rPr lang="en-US" sz="2400" b="0" dirty="0"/>
              <a:t> </a:t>
            </a:r>
            <a:r>
              <a:rPr lang="en-US" sz="2400" b="0" dirty="0" err="1"/>
              <a:t>untuk</a:t>
            </a:r>
            <a:r>
              <a:rPr lang="en-US" sz="2400" b="0" dirty="0"/>
              <a:t> </a:t>
            </a:r>
            <a:r>
              <a:rPr lang="en-US" sz="2400" b="0" dirty="0" err="1"/>
              <a:t>menentukan</a:t>
            </a:r>
            <a:r>
              <a:rPr lang="en-US" sz="2400" b="0" dirty="0"/>
              <a:t> </a:t>
            </a:r>
            <a:r>
              <a:rPr lang="en-US" sz="2400" b="0" dirty="0" err="1"/>
              <a:t>kedalaman</a:t>
            </a:r>
            <a:r>
              <a:rPr lang="en-US" sz="2400" b="0" dirty="0"/>
              <a:t> </a:t>
            </a:r>
            <a:r>
              <a:rPr lang="en-US" sz="2400" b="0" dirty="0" err="1"/>
              <a:t>dan</a:t>
            </a:r>
            <a:r>
              <a:rPr lang="en-US" sz="2400" b="0" dirty="0"/>
              <a:t> </a:t>
            </a:r>
            <a:r>
              <a:rPr lang="en-US" sz="2400" b="0" dirty="0" err="1"/>
              <a:t>keseriusan</a:t>
            </a:r>
            <a:r>
              <a:rPr lang="en-US" sz="2400" b="0" dirty="0"/>
              <a:t> </a:t>
            </a:r>
            <a:r>
              <a:rPr lang="en-US" sz="2400" b="0" dirty="0" err="1"/>
              <a:t>dari</a:t>
            </a:r>
            <a:r>
              <a:rPr lang="en-US" sz="2400" b="0" dirty="0"/>
              <a:t> </a:t>
            </a:r>
            <a:r>
              <a:rPr lang="en-US" sz="2400" b="0" dirty="0" err="1"/>
              <a:t>masalah</a:t>
            </a:r>
            <a:r>
              <a:rPr lang="en-US" sz="2400" b="0" dirty="0"/>
              <a:t> </a:t>
            </a:r>
            <a:r>
              <a:rPr lang="en-US" sz="2400" b="0" dirty="0" err="1"/>
              <a:t>tsb</a:t>
            </a:r>
            <a:r>
              <a:rPr lang="en-US" sz="2400" b="0" dirty="0"/>
              <a:t> !!</a:t>
            </a:r>
          </a:p>
        </p:txBody>
      </p:sp>
      <p:sp>
        <p:nvSpPr>
          <p:cNvPr id="31" name="Slide Number Placeholder 30"/>
          <p:cNvSpPr>
            <a:spLocks noGrp="1"/>
          </p:cNvSpPr>
          <p:nvPr>
            <p:ph type="sldNum" sz="quarter" idx="11"/>
          </p:nvPr>
        </p:nvSpPr>
        <p:spPr/>
        <p:txBody>
          <a:bodyPr/>
          <a:lstStyle/>
          <a:p>
            <a:pPr>
              <a:defRPr/>
            </a:pPr>
            <a:fld id="{A888B4FE-FDCA-40F3-A85A-B825BF8E2F8F}" type="slidenum">
              <a:rPr lang="id-ID" smtClean="0"/>
              <a:pPr>
                <a:defRPr/>
              </a:pPr>
              <a:t>83</a:t>
            </a:fld>
            <a:endParaRPr lang="id-ID"/>
          </a:p>
        </p:txBody>
      </p:sp>
      <p:sp>
        <p:nvSpPr>
          <p:cNvPr id="86020" name="AutoShape 28" descr="Narrow horizontal"/>
          <p:cNvSpPr>
            <a:spLocks noChangeArrowheads="1"/>
          </p:cNvSpPr>
          <p:nvPr/>
        </p:nvSpPr>
        <p:spPr bwMode="auto">
          <a:xfrm>
            <a:off x="139745" y="476250"/>
            <a:ext cx="9766255" cy="865188"/>
          </a:xfrm>
          <a:prstGeom prst="parallelogram">
            <a:avLst>
              <a:gd name="adj" fmla="val 50884"/>
            </a:avLst>
          </a:prstGeom>
          <a:pattFill prst="narHorz">
            <a:fgClr>
              <a:srgbClr val="FFFFCC"/>
            </a:fgClr>
            <a:bgClr>
              <a:srgbClr val="FF5050"/>
            </a:bgClr>
          </a:pattFill>
          <a:ln w="9525" algn="ctr">
            <a:solidFill>
              <a:srgbClr val="FF0000"/>
            </a:solidFill>
            <a:miter lim="800000"/>
            <a:headEnd/>
            <a:tailEnd/>
          </a:ln>
        </p:spPr>
        <p:txBody>
          <a:bodyPr anchor="ctr"/>
          <a:lstStyle/>
          <a:p>
            <a:pPr algn="ctr"/>
            <a:endParaRPr lang="id-ID" b="0">
              <a:latin typeface="Arial" charset="0"/>
            </a:endParaRPr>
          </a:p>
        </p:txBody>
      </p:sp>
      <p:grpSp>
        <p:nvGrpSpPr>
          <p:cNvPr id="2" name="Group 36"/>
          <p:cNvGrpSpPr>
            <a:grpSpLocks/>
          </p:cNvGrpSpPr>
          <p:nvPr/>
        </p:nvGrpSpPr>
        <p:grpSpPr bwMode="auto">
          <a:xfrm>
            <a:off x="7606563" y="22225"/>
            <a:ext cx="1422856" cy="1062038"/>
            <a:chOff x="4790" y="14"/>
            <a:chExt cx="896" cy="669"/>
          </a:xfrm>
        </p:grpSpPr>
        <p:sp>
          <p:nvSpPr>
            <p:cNvPr id="86042" name="AutoShape 32"/>
            <p:cNvSpPr>
              <a:spLocks noChangeArrowheads="1"/>
            </p:cNvSpPr>
            <p:nvPr/>
          </p:nvSpPr>
          <p:spPr bwMode="auto">
            <a:xfrm rot="8849984">
              <a:off x="4790" y="14"/>
              <a:ext cx="896" cy="669"/>
            </a:xfrm>
            <a:prstGeom prst="moon">
              <a:avLst>
                <a:gd name="adj" fmla="val 12912"/>
              </a:avLst>
            </a:prstGeom>
            <a:gradFill rotWithShape="1">
              <a:gsLst>
                <a:gs pos="0">
                  <a:srgbClr val="FF0000"/>
                </a:gs>
                <a:gs pos="100000">
                  <a:srgbClr val="FF9999"/>
                </a:gs>
              </a:gsLst>
              <a:path path="rect">
                <a:fillToRect t="100000" r="100000"/>
              </a:path>
            </a:gradFill>
            <a:ln w="9525" algn="ctr">
              <a:solidFill>
                <a:schemeClr val="tx1"/>
              </a:solidFill>
              <a:miter lim="800000"/>
              <a:headEnd/>
              <a:tailEnd/>
            </a:ln>
          </p:spPr>
          <p:txBody>
            <a:bodyPr wrap="none" anchor="ctr"/>
            <a:lstStyle/>
            <a:p>
              <a:endParaRPr lang="id-ID"/>
            </a:p>
          </p:txBody>
        </p:sp>
        <p:sp>
          <p:nvSpPr>
            <p:cNvPr id="86043" name="AutoShape 33"/>
            <p:cNvSpPr>
              <a:spLocks noChangeArrowheads="1"/>
            </p:cNvSpPr>
            <p:nvPr/>
          </p:nvSpPr>
          <p:spPr bwMode="auto">
            <a:xfrm rot="8824515">
              <a:off x="5021" y="70"/>
              <a:ext cx="526" cy="467"/>
            </a:xfrm>
            <a:prstGeom prst="moon">
              <a:avLst>
                <a:gd name="adj" fmla="val 14759"/>
              </a:avLst>
            </a:prstGeom>
            <a:gradFill rotWithShape="1">
              <a:gsLst>
                <a:gs pos="0">
                  <a:srgbClr val="FF0000"/>
                </a:gs>
                <a:gs pos="100000">
                  <a:srgbClr val="FF9999"/>
                </a:gs>
              </a:gsLst>
              <a:path path="rect">
                <a:fillToRect t="100000" r="100000"/>
              </a:path>
            </a:gradFill>
            <a:ln w="9525" algn="ctr">
              <a:solidFill>
                <a:schemeClr val="tx1"/>
              </a:solidFill>
              <a:miter lim="800000"/>
              <a:headEnd/>
              <a:tailEnd/>
            </a:ln>
          </p:spPr>
          <p:txBody>
            <a:bodyPr wrap="none" anchor="ctr"/>
            <a:lstStyle/>
            <a:p>
              <a:endParaRPr lang="id-ID"/>
            </a:p>
          </p:txBody>
        </p:sp>
      </p:grpSp>
      <p:pic>
        <p:nvPicPr>
          <p:cNvPr id="86022" name="Picture 34" descr="newyel_1"/>
          <p:cNvPicPr>
            <a:picLocks noChangeAspect="1" noChangeArrowheads="1" noCrop="1"/>
          </p:cNvPicPr>
          <p:nvPr/>
        </p:nvPicPr>
        <p:blipFill>
          <a:blip r:embed="rId3" cstate="print"/>
          <a:srcRect/>
          <a:stretch>
            <a:fillRect/>
          </a:stretch>
        </p:blipFill>
        <p:spPr bwMode="auto">
          <a:xfrm>
            <a:off x="-161977" y="144464"/>
            <a:ext cx="2232741" cy="1628775"/>
          </a:xfrm>
          <a:prstGeom prst="rect">
            <a:avLst/>
          </a:prstGeom>
          <a:noFill/>
          <a:ln w="9525">
            <a:noFill/>
            <a:miter lim="800000"/>
            <a:headEnd/>
            <a:tailEnd/>
          </a:ln>
        </p:spPr>
      </p:pic>
      <p:grpSp>
        <p:nvGrpSpPr>
          <p:cNvPr id="3" name="Group 64"/>
          <p:cNvGrpSpPr>
            <a:grpSpLocks/>
          </p:cNvGrpSpPr>
          <p:nvPr/>
        </p:nvGrpSpPr>
        <p:grpSpPr bwMode="auto">
          <a:xfrm>
            <a:off x="3368168" y="3071810"/>
            <a:ext cx="5997909" cy="3325813"/>
            <a:chOff x="2212" y="2035"/>
            <a:chExt cx="3686" cy="1948"/>
          </a:xfrm>
        </p:grpSpPr>
        <p:sp>
          <p:nvSpPr>
            <p:cNvPr id="86026" name="Line 65"/>
            <p:cNvSpPr>
              <a:spLocks noChangeShapeType="1"/>
            </p:cNvSpPr>
            <p:nvPr/>
          </p:nvSpPr>
          <p:spPr bwMode="auto">
            <a:xfrm>
              <a:off x="3981" y="2035"/>
              <a:ext cx="0" cy="1863"/>
            </a:xfrm>
            <a:prstGeom prst="line">
              <a:avLst/>
            </a:prstGeom>
            <a:noFill/>
            <a:ln w="38100">
              <a:solidFill>
                <a:schemeClr val="accent2"/>
              </a:solidFill>
              <a:round/>
              <a:headEnd type="oval" w="med" len="med"/>
              <a:tailEnd type="oval" w="med" len="med"/>
            </a:ln>
            <a:scene3d>
              <a:camera prst="legacyObliqueTopRight"/>
              <a:lightRig rig="legacyFlat3" dir="b"/>
            </a:scene3d>
            <a:sp3d extrusionH="430200" prstMaterial="legacyMatte">
              <a:bevelT w="13500" h="13500" prst="angle"/>
              <a:bevelB w="13500" h="13500" prst="angle"/>
              <a:extrusionClr>
                <a:schemeClr val="bg1"/>
              </a:extrusionClr>
            </a:sp3d>
          </p:spPr>
          <p:txBody>
            <a:bodyPr>
              <a:flatTx/>
            </a:bodyPr>
            <a:lstStyle/>
            <a:p>
              <a:endParaRPr lang="en-US"/>
            </a:p>
          </p:txBody>
        </p:sp>
        <p:sp>
          <p:nvSpPr>
            <p:cNvPr id="86027" name="AutoShape 66"/>
            <p:cNvSpPr>
              <a:spLocks noChangeArrowheads="1"/>
            </p:cNvSpPr>
            <p:nvPr/>
          </p:nvSpPr>
          <p:spPr bwMode="auto">
            <a:xfrm>
              <a:off x="3075" y="3011"/>
              <a:ext cx="2176" cy="708"/>
            </a:xfrm>
            <a:prstGeom prst="can">
              <a:avLst>
                <a:gd name="adj" fmla="val 50000"/>
              </a:avLst>
            </a:prstGeom>
            <a:solidFill>
              <a:schemeClr val="bg1">
                <a:lumMod val="95000"/>
              </a:schemeClr>
            </a:solidFill>
            <a:ln w="9525">
              <a:solidFill>
                <a:schemeClr val="tx1"/>
              </a:solidFill>
              <a:round/>
              <a:headEnd/>
              <a:tailEnd/>
            </a:ln>
          </p:spPr>
          <p:txBody>
            <a:bodyPr wrap="none" anchor="ctr"/>
            <a:lstStyle/>
            <a:p>
              <a:endParaRPr lang="id-ID"/>
            </a:p>
          </p:txBody>
        </p:sp>
        <p:sp>
          <p:nvSpPr>
            <p:cNvPr id="86028" name="AutoShape 67"/>
            <p:cNvSpPr>
              <a:spLocks noChangeArrowheads="1"/>
            </p:cNvSpPr>
            <p:nvPr/>
          </p:nvSpPr>
          <p:spPr bwMode="auto">
            <a:xfrm>
              <a:off x="2666" y="2631"/>
              <a:ext cx="2176" cy="708"/>
            </a:xfrm>
            <a:prstGeom prst="can">
              <a:avLst>
                <a:gd name="adj" fmla="val 50000"/>
              </a:avLst>
            </a:prstGeom>
            <a:solidFill>
              <a:schemeClr val="bg1">
                <a:lumMod val="95000"/>
              </a:schemeClr>
            </a:solidFill>
            <a:ln w="9525">
              <a:solidFill>
                <a:schemeClr val="tx1"/>
              </a:solidFill>
              <a:round/>
              <a:headEnd/>
              <a:tailEnd/>
            </a:ln>
          </p:spPr>
          <p:txBody>
            <a:bodyPr wrap="none" anchor="ctr"/>
            <a:lstStyle/>
            <a:p>
              <a:endParaRPr lang="id-ID"/>
            </a:p>
          </p:txBody>
        </p:sp>
        <p:sp>
          <p:nvSpPr>
            <p:cNvPr id="86029" name="AutoShape 68"/>
            <p:cNvSpPr>
              <a:spLocks noChangeArrowheads="1"/>
            </p:cNvSpPr>
            <p:nvPr/>
          </p:nvSpPr>
          <p:spPr bwMode="auto">
            <a:xfrm>
              <a:off x="3074" y="2251"/>
              <a:ext cx="2176" cy="708"/>
            </a:xfrm>
            <a:prstGeom prst="can">
              <a:avLst>
                <a:gd name="adj" fmla="val 50000"/>
              </a:avLst>
            </a:prstGeom>
            <a:solidFill>
              <a:schemeClr val="bg1">
                <a:lumMod val="95000"/>
              </a:schemeClr>
            </a:solidFill>
            <a:ln w="9525">
              <a:solidFill>
                <a:schemeClr val="tx1"/>
              </a:solidFill>
              <a:round/>
              <a:headEnd/>
              <a:tailEnd/>
            </a:ln>
          </p:spPr>
          <p:txBody>
            <a:bodyPr wrap="none" anchor="ctr"/>
            <a:lstStyle/>
            <a:p>
              <a:endParaRPr lang="id-ID"/>
            </a:p>
          </p:txBody>
        </p:sp>
        <p:sp>
          <p:nvSpPr>
            <p:cNvPr id="86030" name="Line 69"/>
            <p:cNvSpPr>
              <a:spLocks noChangeShapeType="1"/>
            </p:cNvSpPr>
            <p:nvPr/>
          </p:nvSpPr>
          <p:spPr bwMode="auto">
            <a:xfrm>
              <a:off x="3092" y="2426"/>
              <a:ext cx="2107" cy="0"/>
            </a:xfrm>
            <a:prstGeom prst="line">
              <a:avLst/>
            </a:prstGeom>
            <a:noFill/>
            <a:ln w="38100">
              <a:solidFill>
                <a:srgbClr val="FF0000"/>
              </a:solidFill>
              <a:round/>
              <a:headEnd type="oval" w="med" len="med"/>
              <a:tailEnd type="oval" w="med" len="med"/>
            </a:ln>
          </p:spPr>
          <p:txBody>
            <a:bodyPr/>
            <a:lstStyle/>
            <a:p>
              <a:endParaRPr lang="en-US"/>
            </a:p>
          </p:txBody>
        </p:sp>
        <p:sp>
          <p:nvSpPr>
            <p:cNvPr id="86031" name="Text Box 70"/>
            <p:cNvSpPr txBox="1">
              <a:spLocks noChangeArrowheads="1"/>
            </p:cNvSpPr>
            <p:nvPr/>
          </p:nvSpPr>
          <p:spPr bwMode="auto">
            <a:xfrm>
              <a:off x="3028" y="2127"/>
              <a:ext cx="557" cy="163"/>
            </a:xfrm>
            <a:prstGeom prst="rect">
              <a:avLst/>
            </a:prstGeom>
            <a:solidFill>
              <a:srgbClr val="FFFF00"/>
            </a:solidFill>
            <a:ln w="9525">
              <a:solidFill>
                <a:srgbClr val="FF0000"/>
              </a:solidFill>
              <a:miter lim="800000"/>
              <a:headEnd/>
              <a:tailEnd/>
            </a:ln>
          </p:spPr>
          <p:txBody>
            <a:bodyPr wrap="none" lIns="87275" tIns="43637" rIns="87275" bIns="43637">
              <a:spAutoFit/>
            </a:bodyPr>
            <a:lstStyle/>
            <a:p>
              <a:pPr defTabSz="873125" eaLnBrk="0" hangingPunct="0"/>
              <a:r>
                <a:rPr lang="en-US" sz="1200" b="0">
                  <a:solidFill>
                    <a:srgbClr val="0000FF"/>
                  </a:solidFill>
                  <a:latin typeface="Verdana" pitchFamily="34" charset="0"/>
                </a:rPr>
                <a:t>Sample 1</a:t>
              </a:r>
            </a:p>
          </p:txBody>
        </p:sp>
        <p:sp>
          <p:nvSpPr>
            <p:cNvPr id="86032" name="Text Box 71"/>
            <p:cNvSpPr txBox="1">
              <a:spLocks noChangeArrowheads="1"/>
            </p:cNvSpPr>
            <p:nvPr/>
          </p:nvSpPr>
          <p:spPr bwMode="auto">
            <a:xfrm>
              <a:off x="4525" y="2127"/>
              <a:ext cx="557" cy="163"/>
            </a:xfrm>
            <a:prstGeom prst="rect">
              <a:avLst/>
            </a:prstGeom>
            <a:solidFill>
              <a:srgbClr val="FFFF00"/>
            </a:solidFill>
            <a:ln w="9525">
              <a:solidFill>
                <a:srgbClr val="FF0000"/>
              </a:solidFill>
              <a:miter lim="800000"/>
              <a:headEnd/>
              <a:tailEnd/>
            </a:ln>
          </p:spPr>
          <p:txBody>
            <a:bodyPr wrap="none" lIns="87275" tIns="43637" rIns="87275" bIns="43637">
              <a:spAutoFit/>
            </a:bodyPr>
            <a:lstStyle/>
            <a:p>
              <a:pPr defTabSz="873125" eaLnBrk="0" hangingPunct="0"/>
              <a:r>
                <a:rPr lang="en-US" sz="1200" b="0">
                  <a:solidFill>
                    <a:srgbClr val="0000FF"/>
                  </a:solidFill>
                  <a:latin typeface="Verdana" pitchFamily="34" charset="0"/>
                </a:rPr>
                <a:t>Sample 2</a:t>
              </a:r>
            </a:p>
          </p:txBody>
        </p:sp>
        <p:sp>
          <p:nvSpPr>
            <p:cNvPr id="86033" name="Text Box 72"/>
            <p:cNvSpPr txBox="1">
              <a:spLocks noChangeArrowheads="1"/>
            </p:cNvSpPr>
            <p:nvPr/>
          </p:nvSpPr>
          <p:spPr bwMode="auto">
            <a:xfrm>
              <a:off x="5341" y="2442"/>
              <a:ext cx="557" cy="163"/>
            </a:xfrm>
            <a:prstGeom prst="rect">
              <a:avLst/>
            </a:prstGeom>
            <a:solidFill>
              <a:srgbClr val="FFFF00"/>
            </a:solidFill>
            <a:ln w="9525">
              <a:solidFill>
                <a:srgbClr val="FF0000"/>
              </a:solidFill>
              <a:miter lim="800000"/>
              <a:headEnd/>
              <a:tailEnd/>
            </a:ln>
          </p:spPr>
          <p:txBody>
            <a:bodyPr wrap="none" lIns="87275" tIns="43637" rIns="87275" bIns="43637">
              <a:spAutoFit/>
            </a:bodyPr>
            <a:lstStyle/>
            <a:p>
              <a:pPr defTabSz="873125" eaLnBrk="0" hangingPunct="0"/>
              <a:r>
                <a:rPr lang="en-US" sz="1200" b="0">
                  <a:solidFill>
                    <a:srgbClr val="0000FF"/>
                  </a:solidFill>
                  <a:latin typeface="Verdana" pitchFamily="34" charset="0"/>
                </a:rPr>
                <a:t>Sample 4</a:t>
              </a:r>
            </a:p>
          </p:txBody>
        </p:sp>
        <p:sp>
          <p:nvSpPr>
            <p:cNvPr id="86034" name="Line 73"/>
            <p:cNvSpPr>
              <a:spLocks noChangeShapeType="1"/>
            </p:cNvSpPr>
            <p:nvPr/>
          </p:nvSpPr>
          <p:spPr bwMode="auto">
            <a:xfrm flipV="1">
              <a:off x="3618" y="2263"/>
              <a:ext cx="680" cy="336"/>
            </a:xfrm>
            <a:prstGeom prst="line">
              <a:avLst/>
            </a:prstGeom>
            <a:noFill/>
            <a:ln w="38100">
              <a:solidFill>
                <a:srgbClr val="FF0000"/>
              </a:solidFill>
              <a:round/>
              <a:headEnd type="oval" w="med" len="med"/>
              <a:tailEnd type="oval" w="med" len="med"/>
            </a:ln>
          </p:spPr>
          <p:txBody>
            <a:bodyPr/>
            <a:lstStyle/>
            <a:p>
              <a:endParaRPr lang="en-US"/>
            </a:p>
          </p:txBody>
        </p:sp>
        <p:sp>
          <p:nvSpPr>
            <p:cNvPr id="86035" name="Line 74"/>
            <p:cNvSpPr>
              <a:spLocks noChangeShapeType="1"/>
            </p:cNvSpPr>
            <p:nvPr/>
          </p:nvSpPr>
          <p:spPr bwMode="auto">
            <a:xfrm>
              <a:off x="3890" y="2121"/>
              <a:ext cx="0" cy="1862"/>
            </a:xfrm>
            <a:prstGeom prst="line">
              <a:avLst/>
            </a:prstGeom>
            <a:noFill/>
            <a:ln w="38100">
              <a:solidFill>
                <a:schemeClr val="accent2"/>
              </a:solidFill>
              <a:round/>
              <a:headEnd type="oval" w="med" len="med"/>
              <a:tailEnd type="oval" w="med" len="med"/>
            </a:ln>
            <a:scene3d>
              <a:camera prst="legacyObliqueTopRight"/>
              <a:lightRig rig="legacyFlat3" dir="b"/>
            </a:scene3d>
            <a:sp3d extrusionH="430200" prstMaterial="legacyMatte">
              <a:bevelT w="13500" h="13500" prst="angle"/>
              <a:bevelB w="13500" h="13500" prst="angle"/>
              <a:extrusionClr>
                <a:schemeClr val="bg1"/>
              </a:extrusionClr>
            </a:sp3d>
          </p:spPr>
          <p:txBody>
            <a:bodyPr>
              <a:flatTx/>
            </a:bodyPr>
            <a:lstStyle/>
            <a:p>
              <a:endParaRPr lang="en-US"/>
            </a:p>
          </p:txBody>
        </p:sp>
        <p:sp>
          <p:nvSpPr>
            <p:cNvPr id="86036" name="Text Box 75"/>
            <p:cNvSpPr txBox="1">
              <a:spLocks noChangeArrowheads="1"/>
            </p:cNvSpPr>
            <p:nvPr/>
          </p:nvSpPr>
          <p:spPr bwMode="auto">
            <a:xfrm>
              <a:off x="4072" y="2668"/>
              <a:ext cx="1359" cy="160"/>
            </a:xfrm>
            <a:prstGeom prst="rect">
              <a:avLst/>
            </a:prstGeom>
            <a:noFill/>
            <a:ln w="9525">
              <a:noFill/>
              <a:miter lim="800000"/>
              <a:headEnd/>
              <a:tailEnd/>
            </a:ln>
          </p:spPr>
          <p:txBody>
            <a:bodyPr lIns="87275" tIns="43637" rIns="87275" bIns="43637">
              <a:spAutoFit/>
            </a:bodyPr>
            <a:lstStyle/>
            <a:p>
              <a:pPr defTabSz="873125" eaLnBrk="0" hangingPunct="0"/>
              <a:r>
                <a:rPr lang="en-US" sz="1200" b="0">
                  <a:solidFill>
                    <a:srgbClr val="0000FF"/>
                  </a:solidFill>
                  <a:latin typeface="Verdana" pitchFamily="34" charset="0"/>
                </a:rPr>
                <a:t>Management Review</a:t>
              </a:r>
            </a:p>
          </p:txBody>
        </p:sp>
        <p:sp>
          <p:nvSpPr>
            <p:cNvPr id="86037" name="Line 76"/>
            <p:cNvSpPr>
              <a:spLocks noChangeShapeType="1"/>
            </p:cNvSpPr>
            <p:nvPr/>
          </p:nvSpPr>
          <p:spPr bwMode="auto">
            <a:xfrm flipV="1">
              <a:off x="2801" y="2478"/>
              <a:ext cx="680" cy="45"/>
            </a:xfrm>
            <a:prstGeom prst="line">
              <a:avLst/>
            </a:prstGeom>
            <a:noFill/>
            <a:ln w="25400">
              <a:solidFill>
                <a:srgbClr val="0000FF"/>
              </a:solidFill>
              <a:round/>
              <a:headEnd/>
              <a:tailEnd type="oval" w="sm" len="sm"/>
            </a:ln>
          </p:spPr>
          <p:txBody>
            <a:bodyPr/>
            <a:lstStyle/>
            <a:p>
              <a:endParaRPr lang="en-US"/>
            </a:p>
          </p:txBody>
        </p:sp>
        <p:sp>
          <p:nvSpPr>
            <p:cNvPr id="86038" name="Text Box 77"/>
            <p:cNvSpPr txBox="1">
              <a:spLocks noChangeArrowheads="1"/>
            </p:cNvSpPr>
            <p:nvPr/>
          </p:nvSpPr>
          <p:spPr bwMode="auto">
            <a:xfrm>
              <a:off x="2212" y="2432"/>
              <a:ext cx="611" cy="163"/>
            </a:xfrm>
            <a:prstGeom prst="rect">
              <a:avLst/>
            </a:prstGeom>
            <a:solidFill>
              <a:srgbClr val="FFFF00"/>
            </a:solidFill>
            <a:ln w="9525">
              <a:solidFill>
                <a:srgbClr val="FF0000"/>
              </a:solidFill>
              <a:miter lim="800000"/>
              <a:headEnd/>
              <a:tailEnd/>
            </a:ln>
          </p:spPr>
          <p:txBody>
            <a:bodyPr lIns="87275" tIns="43637" rIns="87275" bIns="43637">
              <a:spAutoFit/>
            </a:bodyPr>
            <a:lstStyle/>
            <a:p>
              <a:pPr defTabSz="873125" eaLnBrk="0" hangingPunct="0"/>
              <a:r>
                <a:rPr lang="en-US" sz="1200" b="0">
                  <a:solidFill>
                    <a:srgbClr val="0000FF"/>
                  </a:solidFill>
                  <a:latin typeface="Verdana" pitchFamily="34" charset="0"/>
                </a:rPr>
                <a:t>Sample 3</a:t>
              </a:r>
            </a:p>
          </p:txBody>
        </p:sp>
        <p:sp>
          <p:nvSpPr>
            <p:cNvPr id="86039" name="Line 78"/>
            <p:cNvSpPr>
              <a:spLocks noChangeShapeType="1"/>
            </p:cNvSpPr>
            <p:nvPr/>
          </p:nvSpPr>
          <p:spPr bwMode="auto">
            <a:xfrm flipV="1">
              <a:off x="4661" y="2523"/>
              <a:ext cx="680" cy="0"/>
            </a:xfrm>
            <a:prstGeom prst="line">
              <a:avLst/>
            </a:prstGeom>
            <a:noFill/>
            <a:ln w="25400">
              <a:solidFill>
                <a:srgbClr val="0000FF"/>
              </a:solidFill>
              <a:round/>
              <a:headEnd type="oval" w="sm" len="sm"/>
              <a:tailEnd/>
            </a:ln>
          </p:spPr>
          <p:txBody>
            <a:bodyPr/>
            <a:lstStyle/>
            <a:p>
              <a:endParaRPr lang="en-US"/>
            </a:p>
          </p:txBody>
        </p:sp>
        <p:sp>
          <p:nvSpPr>
            <p:cNvPr id="86040" name="Text Box 79"/>
            <p:cNvSpPr txBox="1">
              <a:spLocks noChangeArrowheads="1"/>
            </p:cNvSpPr>
            <p:nvPr/>
          </p:nvSpPr>
          <p:spPr bwMode="auto">
            <a:xfrm>
              <a:off x="2759" y="3035"/>
              <a:ext cx="1359" cy="160"/>
            </a:xfrm>
            <a:prstGeom prst="rect">
              <a:avLst/>
            </a:prstGeom>
            <a:noFill/>
            <a:ln w="9525">
              <a:noFill/>
              <a:miter lim="800000"/>
              <a:headEnd/>
              <a:tailEnd/>
            </a:ln>
          </p:spPr>
          <p:txBody>
            <a:bodyPr lIns="87275" tIns="43637" rIns="87275" bIns="43637">
              <a:spAutoFit/>
            </a:bodyPr>
            <a:lstStyle/>
            <a:p>
              <a:pPr defTabSz="873125" eaLnBrk="0" hangingPunct="0"/>
              <a:r>
                <a:rPr lang="en-US" sz="1200" b="0" dirty="0" err="1">
                  <a:solidFill>
                    <a:srgbClr val="0000FF"/>
                  </a:solidFill>
                  <a:latin typeface="Verdana" pitchFamily="34" charset="0"/>
                </a:rPr>
                <a:t>Kepuasan</a:t>
              </a:r>
              <a:r>
                <a:rPr lang="en-US" sz="1200" b="0" dirty="0">
                  <a:solidFill>
                    <a:srgbClr val="0000FF"/>
                  </a:solidFill>
                  <a:latin typeface="Verdana" pitchFamily="34" charset="0"/>
                </a:rPr>
                <a:t> </a:t>
              </a:r>
              <a:r>
                <a:rPr lang="en-US" sz="1200" b="0" dirty="0" err="1">
                  <a:solidFill>
                    <a:srgbClr val="0000FF"/>
                  </a:solidFill>
                  <a:latin typeface="Verdana" pitchFamily="34" charset="0"/>
                </a:rPr>
                <a:t>Pelanggan</a:t>
              </a:r>
              <a:endParaRPr lang="en-US" sz="1200" b="0" dirty="0">
                <a:solidFill>
                  <a:srgbClr val="0000FF"/>
                </a:solidFill>
                <a:latin typeface="Verdana" pitchFamily="34" charset="0"/>
              </a:endParaRPr>
            </a:p>
          </p:txBody>
        </p:sp>
        <p:sp>
          <p:nvSpPr>
            <p:cNvPr id="86041" name="Text Box 80"/>
            <p:cNvSpPr txBox="1">
              <a:spLocks noChangeArrowheads="1"/>
            </p:cNvSpPr>
            <p:nvPr/>
          </p:nvSpPr>
          <p:spPr bwMode="auto">
            <a:xfrm>
              <a:off x="3971" y="3435"/>
              <a:ext cx="1359" cy="160"/>
            </a:xfrm>
            <a:prstGeom prst="rect">
              <a:avLst/>
            </a:prstGeom>
            <a:noFill/>
            <a:ln w="9525">
              <a:noFill/>
              <a:miter lim="800000"/>
              <a:headEnd/>
              <a:tailEnd/>
            </a:ln>
          </p:spPr>
          <p:txBody>
            <a:bodyPr lIns="87275" tIns="43637" rIns="87275" bIns="43637">
              <a:spAutoFit/>
            </a:bodyPr>
            <a:lstStyle/>
            <a:p>
              <a:pPr defTabSz="873125" eaLnBrk="0" hangingPunct="0"/>
              <a:r>
                <a:rPr lang="en-US" sz="1200" dirty="0" err="1">
                  <a:solidFill>
                    <a:srgbClr val="0000FF"/>
                  </a:solidFill>
                  <a:latin typeface="Verdana" pitchFamily="34" charset="0"/>
                </a:rPr>
                <a:t>Realisasi</a:t>
              </a:r>
              <a:r>
                <a:rPr lang="en-US" sz="1200" dirty="0">
                  <a:solidFill>
                    <a:srgbClr val="0000FF"/>
                  </a:solidFill>
                  <a:latin typeface="Verdana" pitchFamily="34" charset="0"/>
                </a:rPr>
                <a:t> </a:t>
              </a:r>
              <a:r>
                <a:rPr lang="en-US" sz="1200" dirty="0" err="1">
                  <a:solidFill>
                    <a:srgbClr val="0000FF"/>
                  </a:solidFill>
                  <a:latin typeface="Verdana" pitchFamily="34" charset="0"/>
                </a:rPr>
                <a:t>produk</a:t>
              </a:r>
              <a:endParaRPr lang="en-US" sz="1200" b="0" dirty="0">
                <a:solidFill>
                  <a:srgbClr val="0000FF"/>
                </a:solidFill>
                <a:latin typeface="Verdana" pitchFamily="34" charset="0"/>
              </a:endParaRPr>
            </a:p>
          </p:txBody>
        </p:sp>
      </p:grpSp>
      <p:sp>
        <p:nvSpPr>
          <p:cNvPr id="30" name="Rectangle 1026"/>
          <p:cNvSpPr txBox="1">
            <a:spLocks noChangeArrowheads="1"/>
          </p:cNvSpPr>
          <p:nvPr/>
        </p:nvSpPr>
        <p:spPr bwMode="auto">
          <a:xfrm>
            <a:off x="898944" y="346060"/>
            <a:ext cx="8697526" cy="8683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sng" strike="noStrike" kern="1200" cap="none" spc="0" normalizeH="0" baseline="0" noProof="0" dirty="0" err="1">
                <a:ln>
                  <a:noFill/>
                </a:ln>
                <a:solidFill>
                  <a:srgbClr val="0000FF"/>
                </a:solidFill>
                <a:effectLst/>
                <a:uLnTx/>
                <a:uFillTx/>
                <a:latin typeface="Berlin Sans FB" pitchFamily="34" charset="0"/>
                <a:ea typeface="+mj-ea"/>
                <a:cs typeface="+mj-cs"/>
              </a:rPr>
              <a:t>Teknik-teknik</a:t>
            </a:r>
            <a:r>
              <a:rPr kumimoji="0" lang="en-US" sz="3600" b="1" i="0" u="sng" strike="noStrike" kern="1200" cap="none" spc="0" normalizeH="0" baseline="0" noProof="0" dirty="0">
                <a:ln>
                  <a:noFill/>
                </a:ln>
                <a:solidFill>
                  <a:srgbClr val="0000FF"/>
                </a:solidFill>
                <a:effectLst/>
                <a:uLnTx/>
                <a:uFillTx/>
                <a:latin typeface="Berlin Sans FB" pitchFamily="34" charset="0"/>
                <a:ea typeface="+mj-ea"/>
                <a:cs typeface="+mj-cs"/>
              </a:rPr>
              <a:t> Sampling</a:t>
            </a:r>
          </a:p>
        </p:txBody>
      </p:sp>
      <p:pic>
        <p:nvPicPr>
          <p:cNvPr id="259080" name="Picture 8" descr="https://encrypted-tbn0.gstatic.com/images?q=tbn:ANd9GcQ4X3XZFl5PZZK9U9yd_6THMYSw_-_GtCTh3_emJgYBzaW6HtTS0A"/>
          <p:cNvPicPr>
            <a:picLocks noChangeAspect="1" noChangeArrowheads="1"/>
          </p:cNvPicPr>
          <p:nvPr/>
        </p:nvPicPr>
        <p:blipFill>
          <a:blip r:embed="rId4" cstate="print"/>
          <a:srcRect l="5405" t="6087" r="5405" b="2614"/>
          <a:stretch>
            <a:fillRect/>
          </a:stretch>
        </p:blipFill>
        <p:spPr bwMode="auto">
          <a:xfrm>
            <a:off x="666720" y="3286124"/>
            <a:ext cx="2357454" cy="2143140"/>
          </a:xfrm>
          <a:prstGeom prst="rect">
            <a:avLst/>
          </a:prstGeom>
          <a:noFill/>
        </p:spPr>
      </p:pic>
    </p:spTree>
    <p:extLst>
      <p:ext uri="{BB962C8B-B14F-4D97-AF65-F5344CB8AC3E}">
        <p14:creationId xmlns:p14="http://schemas.microsoft.com/office/powerpoint/2010/main" val="868880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738158" y="44450"/>
            <a:ext cx="8915400" cy="1143000"/>
          </a:xfrm>
        </p:spPr>
        <p:txBody>
          <a:bodyPr/>
          <a:lstStyle/>
          <a:p>
            <a:pPr eaLnBrk="1" hangingPunct="1"/>
            <a:r>
              <a:rPr lang="en-US" sz="2800" dirty="0">
                <a:latin typeface="Berlin Sans FB" pitchFamily="34" charset="0"/>
              </a:rPr>
              <a:t>TEKNIK SAMPLING UNTUK MAMPU MENGGALI KELEMAHAN SISTEM  </a:t>
            </a:r>
          </a:p>
        </p:txBody>
      </p:sp>
      <p:sp>
        <p:nvSpPr>
          <p:cNvPr id="15" name="Slide Number Placeholder 14"/>
          <p:cNvSpPr>
            <a:spLocks noGrp="1"/>
          </p:cNvSpPr>
          <p:nvPr>
            <p:ph type="sldNum" sz="quarter" idx="12"/>
          </p:nvPr>
        </p:nvSpPr>
        <p:spPr/>
        <p:txBody>
          <a:bodyPr/>
          <a:lstStyle/>
          <a:p>
            <a:pPr>
              <a:defRPr/>
            </a:pPr>
            <a:fld id="{6479658B-7F9C-4333-9499-869B8642C574}" type="slidenum">
              <a:rPr lang="en-US" smtClean="0"/>
              <a:pPr>
                <a:defRPr/>
              </a:pPr>
              <a:t>84</a:t>
            </a:fld>
            <a:endParaRPr lang="en-US"/>
          </a:p>
        </p:txBody>
      </p:sp>
      <p:sp>
        <p:nvSpPr>
          <p:cNvPr id="126979" name="Text Box 3"/>
          <p:cNvSpPr txBox="1">
            <a:spLocks noChangeArrowheads="1"/>
          </p:cNvSpPr>
          <p:nvPr/>
        </p:nvSpPr>
        <p:spPr bwMode="auto">
          <a:xfrm>
            <a:off x="1100168" y="2022673"/>
            <a:ext cx="1462088" cy="830263"/>
          </a:xfrm>
          <a:prstGeom prst="rect">
            <a:avLst/>
          </a:prstGeom>
          <a:noFill/>
          <a:ln w="9525">
            <a:solidFill>
              <a:schemeClr val="tx1"/>
            </a:solidFill>
            <a:miter lim="800000"/>
            <a:headEnd/>
            <a:tailEnd/>
          </a:ln>
        </p:spPr>
        <p:txBody>
          <a:bodyPr wrap="none">
            <a:spAutoFit/>
          </a:bodyPr>
          <a:lstStyle/>
          <a:p>
            <a:pPr algn="ctr"/>
            <a:r>
              <a:rPr lang="en-US" sz="2400" b="0" dirty="0"/>
              <a:t>Sampling </a:t>
            </a:r>
          </a:p>
          <a:p>
            <a:pPr algn="ctr"/>
            <a:r>
              <a:rPr lang="en-US" sz="2400" b="0" dirty="0" err="1"/>
              <a:t>sistem</a:t>
            </a:r>
            <a:endParaRPr lang="en-US" sz="2400" b="0" dirty="0"/>
          </a:p>
        </p:txBody>
      </p:sp>
      <p:sp>
        <p:nvSpPr>
          <p:cNvPr id="126980" name="Text Box 4"/>
          <p:cNvSpPr txBox="1">
            <a:spLocks noChangeArrowheads="1"/>
          </p:cNvSpPr>
          <p:nvPr/>
        </p:nvSpPr>
        <p:spPr bwMode="auto">
          <a:xfrm>
            <a:off x="3535393" y="1311534"/>
            <a:ext cx="2552700" cy="677863"/>
          </a:xfrm>
          <a:prstGeom prst="rect">
            <a:avLst/>
          </a:prstGeom>
          <a:noFill/>
          <a:ln w="9525">
            <a:solidFill>
              <a:schemeClr val="tx1"/>
            </a:solidFill>
            <a:miter lim="800000"/>
            <a:headEnd/>
            <a:tailEnd/>
          </a:ln>
        </p:spPr>
        <p:txBody>
          <a:bodyPr wrap="none">
            <a:spAutoFit/>
          </a:bodyPr>
          <a:lstStyle/>
          <a:p>
            <a:pPr algn="ctr"/>
            <a:r>
              <a:rPr lang="en-US" b="0"/>
              <a:t>Sample pada area </a:t>
            </a:r>
          </a:p>
          <a:p>
            <a:pPr algn="ctr"/>
            <a:r>
              <a:rPr lang="en-US" b="0"/>
              <a:t>yang tidak </a:t>
            </a:r>
            <a:r>
              <a:rPr lang="en-US" sz="2000" b="0"/>
              <a:t>bermasalah</a:t>
            </a:r>
          </a:p>
        </p:txBody>
      </p:sp>
      <p:sp>
        <p:nvSpPr>
          <p:cNvPr id="126981" name="Text Box 5"/>
          <p:cNvSpPr txBox="1">
            <a:spLocks noChangeArrowheads="1"/>
          </p:cNvSpPr>
          <p:nvPr/>
        </p:nvSpPr>
        <p:spPr bwMode="auto">
          <a:xfrm>
            <a:off x="3763993" y="2708499"/>
            <a:ext cx="2181225" cy="708025"/>
          </a:xfrm>
          <a:prstGeom prst="rect">
            <a:avLst/>
          </a:prstGeom>
          <a:noFill/>
          <a:ln w="9525">
            <a:solidFill>
              <a:schemeClr val="tx1"/>
            </a:solidFill>
            <a:miter lim="800000"/>
            <a:headEnd/>
            <a:tailEnd/>
          </a:ln>
        </p:spPr>
        <p:txBody>
          <a:bodyPr wrap="none">
            <a:spAutoFit/>
          </a:bodyPr>
          <a:lstStyle/>
          <a:p>
            <a:pPr algn="ctr"/>
            <a:r>
              <a:rPr lang="en-US" sz="2000" b="0"/>
              <a:t>Sample pada area</a:t>
            </a:r>
          </a:p>
          <a:p>
            <a:pPr algn="ctr"/>
            <a:r>
              <a:rPr lang="en-US" sz="2000" b="0"/>
              <a:t>yang bermasalah</a:t>
            </a:r>
          </a:p>
        </p:txBody>
      </p:sp>
      <p:sp>
        <p:nvSpPr>
          <p:cNvPr id="126982" name="Text Box 6"/>
          <p:cNvSpPr txBox="1">
            <a:spLocks noChangeArrowheads="1"/>
          </p:cNvSpPr>
          <p:nvPr/>
        </p:nvSpPr>
        <p:spPr bwMode="auto">
          <a:xfrm>
            <a:off x="7335868" y="1311534"/>
            <a:ext cx="1855788" cy="708025"/>
          </a:xfrm>
          <a:prstGeom prst="rect">
            <a:avLst/>
          </a:prstGeom>
          <a:noFill/>
          <a:ln w="9525">
            <a:solidFill>
              <a:schemeClr val="tx1"/>
            </a:solidFill>
            <a:miter lim="800000"/>
            <a:headEnd/>
            <a:tailEnd/>
          </a:ln>
        </p:spPr>
        <p:txBody>
          <a:bodyPr wrap="none">
            <a:spAutoFit/>
          </a:bodyPr>
          <a:lstStyle/>
          <a:p>
            <a:pPr algn="ctr"/>
            <a:r>
              <a:rPr lang="en-US" sz="2000" b="0"/>
              <a:t>Possibility </a:t>
            </a:r>
          </a:p>
          <a:p>
            <a:pPr algn="ctr"/>
            <a:r>
              <a:rPr lang="en-US" sz="2000" b="0"/>
              <a:t>temuan rendah</a:t>
            </a:r>
          </a:p>
        </p:txBody>
      </p:sp>
      <p:sp>
        <p:nvSpPr>
          <p:cNvPr id="126983" name="Text Box 7"/>
          <p:cNvSpPr txBox="1">
            <a:spLocks noChangeArrowheads="1"/>
          </p:cNvSpPr>
          <p:nvPr/>
        </p:nvSpPr>
        <p:spPr bwMode="auto">
          <a:xfrm>
            <a:off x="7041232" y="2276699"/>
            <a:ext cx="2695544" cy="1938337"/>
          </a:xfrm>
          <a:prstGeom prst="rect">
            <a:avLst/>
          </a:prstGeom>
          <a:noFill/>
          <a:ln w="9525">
            <a:solidFill>
              <a:schemeClr val="tx1"/>
            </a:solidFill>
            <a:miter lim="800000"/>
            <a:headEnd/>
            <a:tailEnd/>
          </a:ln>
        </p:spPr>
        <p:txBody>
          <a:bodyPr wrap="square">
            <a:spAutoFit/>
          </a:bodyPr>
          <a:lstStyle/>
          <a:p>
            <a:pPr algn="ctr"/>
            <a:r>
              <a:rPr lang="en-US" sz="2000" b="0" dirty="0"/>
              <a:t>Possibility </a:t>
            </a:r>
          </a:p>
          <a:p>
            <a:pPr algn="ctr"/>
            <a:r>
              <a:rPr lang="en-US" sz="2000" b="0" dirty="0" err="1"/>
              <a:t>temuan</a:t>
            </a:r>
            <a:r>
              <a:rPr lang="en-US" sz="2000" b="0" dirty="0"/>
              <a:t> </a:t>
            </a:r>
            <a:r>
              <a:rPr lang="en-US" sz="2000" b="0" dirty="0" err="1"/>
              <a:t>tinggi</a:t>
            </a:r>
            <a:endParaRPr lang="en-US" sz="2000" b="0" dirty="0"/>
          </a:p>
          <a:p>
            <a:pPr algn="ctr"/>
            <a:r>
              <a:rPr lang="en-US" sz="2000" b="0" dirty="0"/>
              <a:t>+</a:t>
            </a:r>
          </a:p>
          <a:p>
            <a:pPr algn="ctr"/>
            <a:r>
              <a:rPr lang="en-US" sz="2000" b="0" dirty="0" err="1"/>
              <a:t>Potensi</a:t>
            </a:r>
            <a:r>
              <a:rPr lang="en-US" sz="2000" b="0" dirty="0"/>
              <a:t> </a:t>
            </a:r>
            <a:r>
              <a:rPr lang="en-US" sz="2000" b="0" dirty="0" err="1"/>
              <a:t>melihat</a:t>
            </a:r>
            <a:endParaRPr lang="en-US" sz="2000" b="0" dirty="0"/>
          </a:p>
          <a:p>
            <a:pPr algn="ctr"/>
            <a:r>
              <a:rPr lang="en-US" sz="2000" b="0" dirty="0" err="1"/>
              <a:t>ketidak</a:t>
            </a:r>
            <a:r>
              <a:rPr lang="en-US" sz="2000" b="0" dirty="0"/>
              <a:t> </a:t>
            </a:r>
            <a:r>
              <a:rPr lang="en-US" sz="2000" b="0" dirty="0" err="1"/>
              <a:t>efektifan</a:t>
            </a:r>
            <a:r>
              <a:rPr lang="en-US" sz="2000" b="0" dirty="0"/>
              <a:t> </a:t>
            </a:r>
          </a:p>
          <a:p>
            <a:pPr algn="ctr"/>
            <a:r>
              <a:rPr lang="en-US" sz="2000" b="0" dirty="0" err="1"/>
              <a:t>sistem</a:t>
            </a:r>
            <a:endParaRPr lang="en-US" sz="2000" b="0" dirty="0"/>
          </a:p>
        </p:txBody>
      </p:sp>
      <p:sp>
        <p:nvSpPr>
          <p:cNvPr id="126984" name="AutoShape 8"/>
          <p:cNvSpPr>
            <a:spLocks noChangeArrowheads="1"/>
          </p:cNvSpPr>
          <p:nvPr/>
        </p:nvSpPr>
        <p:spPr bwMode="auto">
          <a:xfrm>
            <a:off x="6105128" y="2852961"/>
            <a:ext cx="863600" cy="503238"/>
          </a:xfrm>
          <a:prstGeom prst="rightArrow">
            <a:avLst>
              <a:gd name="adj1" fmla="val 50000"/>
              <a:gd name="adj2" fmla="val 42902"/>
            </a:avLst>
          </a:prstGeom>
          <a:solidFill>
            <a:schemeClr val="accent1"/>
          </a:solidFill>
          <a:ln w="9525">
            <a:solidFill>
              <a:schemeClr val="tx1"/>
            </a:solidFill>
            <a:miter lim="800000"/>
            <a:headEnd/>
            <a:tailEnd/>
          </a:ln>
        </p:spPr>
        <p:txBody>
          <a:bodyPr wrap="none" anchor="ctr"/>
          <a:lstStyle/>
          <a:p>
            <a:endParaRPr lang="id-ID" b="0"/>
          </a:p>
        </p:txBody>
      </p:sp>
      <p:sp>
        <p:nvSpPr>
          <p:cNvPr id="126985" name="AutoShape 9"/>
          <p:cNvSpPr>
            <a:spLocks noChangeArrowheads="1"/>
          </p:cNvSpPr>
          <p:nvPr/>
        </p:nvSpPr>
        <p:spPr bwMode="auto">
          <a:xfrm>
            <a:off x="6177136" y="1455997"/>
            <a:ext cx="863600" cy="503237"/>
          </a:xfrm>
          <a:prstGeom prst="rightArrow">
            <a:avLst>
              <a:gd name="adj1" fmla="val 50000"/>
              <a:gd name="adj2" fmla="val 42902"/>
            </a:avLst>
          </a:prstGeom>
          <a:solidFill>
            <a:schemeClr val="accent1"/>
          </a:solidFill>
          <a:ln w="9525">
            <a:solidFill>
              <a:schemeClr val="tx1"/>
            </a:solidFill>
            <a:miter lim="800000"/>
            <a:headEnd/>
            <a:tailEnd/>
          </a:ln>
        </p:spPr>
        <p:txBody>
          <a:bodyPr wrap="none" anchor="ctr"/>
          <a:lstStyle/>
          <a:p>
            <a:endParaRPr lang="id-ID" b="0"/>
          </a:p>
        </p:txBody>
      </p:sp>
      <p:sp>
        <p:nvSpPr>
          <p:cNvPr id="126986" name="AutoShape 10"/>
          <p:cNvSpPr>
            <a:spLocks noChangeArrowheads="1"/>
          </p:cNvSpPr>
          <p:nvPr/>
        </p:nvSpPr>
        <p:spPr bwMode="auto">
          <a:xfrm rot="-1699647">
            <a:off x="2611468" y="1598872"/>
            <a:ext cx="863600" cy="503237"/>
          </a:xfrm>
          <a:prstGeom prst="rightArrow">
            <a:avLst>
              <a:gd name="adj1" fmla="val 50000"/>
              <a:gd name="adj2" fmla="val 42902"/>
            </a:avLst>
          </a:prstGeom>
          <a:solidFill>
            <a:schemeClr val="accent1"/>
          </a:solidFill>
          <a:ln w="9525">
            <a:solidFill>
              <a:schemeClr val="tx1"/>
            </a:solidFill>
            <a:miter lim="800000"/>
            <a:headEnd/>
            <a:tailEnd/>
          </a:ln>
        </p:spPr>
        <p:txBody>
          <a:bodyPr wrap="none" anchor="ctr"/>
          <a:lstStyle/>
          <a:p>
            <a:endParaRPr lang="id-ID" b="0"/>
          </a:p>
        </p:txBody>
      </p:sp>
      <p:sp>
        <p:nvSpPr>
          <p:cNvPr id="126987" name="AutoShape 11"/>
          <p:cNvSpPr>
            <a:spLocks noChangeArrowheads="1"/>
          </p:cNvSpPr>
          <p:nvPr/>
        </p:nvSpPr>
        <p:spPr bwMode="auto">
          <a:xfrm rot="1522837">
            <a:off x="2682906" y="2722786"/>
            <a:ext cx="935037" cy="503238"/>
          </a:xfrm>
          <a:prstGeom prst="rightArrow">
            <a:avLst>
              <a:gd name="adj1" fmla="val 50000"/>
              <a:gd name="adj2" fmla="val 46451"/>
            </a:avLst>
          </a:prstGeom>
          <a:solidFill>
            <a:schemeClr val="accent1"/>
          </a:solidFill>
          <a:ln w="9525">
            <a:solidFill>
              <a:schemeClr val="tx1"/>
            </a:solidFill>
            <a:miter lim="800000"/>
            <a:headEnd/>
            <a:tailEnd/>
          </a:ln>
        </p:spPr>
        <p:txBody>
          <a:bodyPr wrap="none" anchor="ctr"/>
          <a:lstStyle/>
          <a:p>
            <a:endParaRPr lang="id-ID" b="0"/>
          </a:p>
        </p:txBody>
      </p:sp>
      <p:sp>
        <p:nvSpPr>
          <p:cNvPr id="126988" name="Text Box 12"/>
          <p:cNvSpPr txBox="1">
            <a:spLocks noChangeArrowheads="1"/>
          </p:cNvSpPr>
          <p:nvPr/>
        </p:nvSpPr>
        <p:spPr bwMode="auto">
          <a:xfrm>
            <a:off x="1225581" y="4292824"/>
            <a:ext cx="8156575" cy="2031325"/>
          </a:xfrm>
          <a:prstGeom prst="rect">
            <a:avLst/>
          </a:prstGeom>
          <a:noFill/>
          <a:ln w="9525">
            <a:solidFill>
              <a:schemeClr val="tx1"/>
            </a:solidFill>
            <a:miter lim="800000"/>
            <a:headEnd/>
            <a:tailEnd/>
          </a:ln>
        </p:spPr>
        <p:txBody>
          <a:bodyPr>
            <a:spAutoFit/>
          </a:bodyPr>
          <a:lstStyle/>
          <a:p>
            <a:pPr marL="174625" indent="-174625">
              <a:buFontTx/>
              <a:buChar char="-"/>
            </a:pPr>
            <a:r>
              <a:rPr lang="en-US" b="0" dirty="0" err="1"/>
              <a:t>Cek</a:t>
            </a:r>
            <a:r>
              <a:rPr lang="en-US" b="0" dirty="0"/>
              <a:t> Performa </a:t>
            </a:r>
            <a:r>
              <a:rPr lang="en-US" b="0" dirty="0">
                <a:sym typeface="Wingdings" pitchFamily="2" charset="2"/>
              </a:rPr>
              <a:t> </a:t>
            </a:r>
            <a:r>
              <a:rPr lang="en-US" b="0" dirty="0" err="1">
                <a:sym typeface="Wingdings" pitchFamily="2" charset="2"/>
              </a:rPr>
              <a:t>sering</a:t>
            </a:r>
            <a:r>
              <a:rPr lang="en-US" b="0" dirty="0">
                <a:sym typeface="Wingdings" pitchFamily="2" charset="2"/>
              </a:rPr>
              <a:t> </a:t>
            </a:r>
            <a:r>
              <a:rPr lang="en-US" b="0" dirty="0" err="1">
                <a:sym typeface="Wingdings" pitchFamily="2" charset="2"/>
              </a:rPr>
              <a:t>terjadi</a:t>
            </a:r>
            <a:r>
              <a:rPr lang="en-US" b="0" dirty="0">
                <a:sym typeface="Wingdings" pitchFamily="2" charset="2"/>
              </a:rPr>
              <a:t> </a:t>
            </a:r>
            <a:r>
              <a:rPr lang="en-US" b="0" dirty="0" err="1">
                <a:sym typeface="Wingdings" pitchFamily="2" charset="2"/>
              </a:rPr>
              <a:t>masalah</a:t>
            </a:r>
            <a:r>
              <a:rPr lang="en-US" b="0" dirty="0">
                <a:sym typeface="Wingdings" pitchFamily="2" charset="2"/>
              </a:rPr>
              <a:t> </a:t>
            </a:r>
            <a:r>
              <a:rPr lang="en-US" b="0" dirty="0" err="1">
                <a:sym typeface="Wingdings" pitchFamily="2" charset="2"/>
              </a:rPr>
              <a:t>pada</a:t>
            </a:r>
            <a:r>
              <a:rPr lang="en-US" b="0" dirty="0">
                <a:sym typeface="Wingdings" pitchFamily="2" charset="2"/>
              </a:rPr>
              <a:t> </a:t>
            </a:r>
            <a:r>
              <a:rPr lang="en-US" b="0" dirty="0" err="1">
                <a:sym typeface="Wingdings" pitchFamily="2" charset="2"/>
              </a:rPr>
              <a:t>produk</a:t>
            </a:r>
            <a:r>
              <a:rPr lang="en-US" b="0" dirty="0">
                <a:sym typeface="Wingdings" pitchFamily="2" charset="2"/>
              </a:rPr>
              <a:t> A  </a:t>
            </a:r>
            <a:r>
              <a:rPr lang="en-US" b="0" dirty="0" err="1">
                <a:sym typeface="Wingdings" pitchFamily="2" charset="2"/>
              </a:rPr>
              <a:t>jadikan</a:t>
            </a:r>
            <a:r>
              <a:rPr lang="en-US" b="0" dirty="0">
                <a:sym typeface="Wingdings" pitchFamily="2" charset="2"/>
              </a:rPr>
              <a:t> </a:t>
            </a:r>
            <a:r>
              <a:rPr lang="en-US" b="0" dirty="0" err="1">
                <a:sym typeface="Wingdings" pitchFamily="2" charset="2"/>
              </a:rPr>
              <a:t>produk</a:t>
            </a:r>
            <a:r>
              <a:rPr lang="en-US" b="0" dirty="0">
                <a:sym typeface="Wingdings" pitchFamily="2" charset="2"/>
              </a:rPr>
              <a:t> A </a:t>
            </a:r>
            <a:r>
              <a:rPr lang="en-US" b="0" dirty="0" err="1">
                <a:sym typeface="Wingdings" pitchFamily="2" charset="2"/>
              </a:rPr>
              <a:t>sebagai</a:t>
            </a:r>
            <a:r>
              <a:rPr lang="en-US" b="0" dirty="0">
                <a:sym typeface="Wingdings" pitchFamily="2" charset="2"/>
              </a:rPr>
              <a:t> area sampling </a:t>
            </a:r>
            <a:r>
              <a:rPr lang="en-US" b="0" dirty="0" err="1">
                <a:sym typeface="Wingdings" pitchFamily="2" charset="2"/>
              </a:rPr>
              <a:t>saat</a:t>
            </a:r>
            <a:r>
              <a:rPr lang="en-US" b="0" dirty="0">
                <a:sym typeface="Wingdings" pitchFamily="2" charset="2"/>
              </a:rPr>
              <a:t> </a:t>
            </a:r>
            <a:r>
              <a:rPr lang="en-US" b="0" dirty="0" err="1">
                <a:sym typeface="Wingdings" pitchFamily="2" charset="2"/>
              </a:rPr>
              <a:t>melaksanakan</a:t>
            </a:r>
            <a:r>
              <a:rPr lang="en-US" b="0" dirty="0">
                <a:sym typeface="Wingdings" pitchFamily="2" charset="2"/>
              </a:rPr>
              <a:t> audit </a:t>
            </a:r>
            <a:r>
              <a:rPr lang="en-US" b="0" dirty="0" err="1">
                <a:sym typeface="Wingdings" pitchFamily="2" charset="2"/>
              </a:rPr>
              <a:t>produksi</a:t>
            </a:r>
            <a:r>
              <a:rPr lang="en-US" b="0" dirty="0">
                <a:sym typeface="Wingdings" pitchFamily="2" charset="2"/>
              </a:rPr>
              <a:t> </a:t>
            </a:r>
          </a:p>
          <a:p>
            <a:pPr marL="174625" indent="-174625">
              <a:buFontTx/>
              <a:buChar char="-"/>
            </a:pPr>
            <a:r>
              <a:rPr lang="en-US" b="0" dirty="0"/>
              <a:t>Audit </a:t>
            </a:r>
            <a:r>
              <a:rPr lang="en-US" b="0" dirty="0" err="1"/>
              <a:t>perawatan</a:t>
            </a:r>
            <a:r>
              <a:rPr lang="en-US" b="0" dirty="0"/>
              <a:t> </a:t>
            </a:r>
            <a:r>
              <a:rPr lang="en-US" b="0" dirty="0" err="1"/>
              <a:t>infrastruktur</a:t>
            </a:r>
            <a:r>
              <a:rPr lang="en-US" b="0" dirty="0"/>
              <a:t> </a:t>
            </a:r>
            <a:r>
              <a:rPr lang="en-US" b="0" dirty="0">
                <a:sym typeface="Wingdings" pitchFamily="2" charset="2"/>
              </a:rPr>
              <a:t> </a:t>
            </a:r>
            <a:r>
              <a:rPr lang="en-US" b="0" dirty="0" err="1">
                <a:sym typeface="Wingdings" pitchFamily="2" charset="2"/>
              </a:rPr>
              <a:t>tanyakan</a:t>
            </a:r>
            <a:r>
              <a:rPr lang="en-US" b="0" dirty="0">
                <a:sym typeface="Wingdings" pitchFamily="2" charset="2"/>
              </a:rPr>
              <a:t> </a:t>
            </a:r>
            <a:r>
              <a:rPr lang="en-US" b="0" dirty="0" err="1">
                <a:sym typeface="Wingdings" pitchFamily="2" charset="2"/>
              </a:rPr>
              <a:t>infrastruktur</a:t>
            </a:r>
            <a:r>
              <a:rPr lang="en-US" b="0" dirty="0">
                <a:sym typeface="Wingdings" pitchFamily="2" charset="2"/>
              </a:rPr>
              <a:t> </a:t>
            </a:r>
            <a:r>
              <a:rPr lang="en-US" b="0" dirty="0" err="1">
                <a:sym typeface="Wingdings" pitchFamily="2" charset="2"/>
              </a:rPr>
              <a:t>apa</a:t>
            </a:r>
            <a:r>
              <a:rPr lang="en-US" b="0" dirty="0">
                <a:sym typeface="Wingdings" pitchFamily="2" charset="2"/>
              </a:rPr>
              <a:t> yang </a:t>
            </a:r>
            <a:r>
              <a:rPr lang="en-US" b="0" dirty="0" err="1">
                <a:sym typeface="Wingdings" pitchFamily="2" charset="2"/>
              </a:rPr>
              <a:t>sering</a:t>
            </a:r>
            <a:r>
              <a:rPr lang="en-US" b="0" dirty="0">
                <a:sym typeface="Wingdings" pitchFamily="2" charset="2"/>
              </a:rPr>
              <a:t> </a:t>
            </a:r>
            <a:r>
              <a:rPr lang="en-US" b="0" dirty="0" err="1">
                <a:sym typeface="Wingdings" pitchFamily="2" charset="2"/>
              </a:rPr>
              <a:t>rusak</a:t>
            </a:r>
            <a:r>
              <a:rPr lang="en-US" b="0" dirty="0">
                <a:sym typeface="Wingdings" pitchFamily="2" charset="2"/>
              </a:rPr>
              <a:t>  </a:t>
            </a:r>
            <a:r>
              <a:rPr lang="en-US" b="0" dirty="0" err="1">
                <a:sym typeface="Wingdings" pitchFamily="2" charset="2"/>
              </a:rPr>
              <a:t>jadikan</a:t>
            </a:r>
            <a:r>
              <a:rPr lang="en-US" b="0" dirty="0">
                <a:sym typeface="Wingdings" pitchFamily="2" charset="2"/>
              </a:rPr>
              <a:t> </a:t>
            </a:r>
            <a:r>
              <a:rPr lang="en-US" b="0" dirty="0" err="1">
                <a:sym typeface="Wingdings" pitchFamily="2" charset="2"/>
              </a:rPr>
              <a:t>infrastruktur</a:t>
            </a:r>
            <a:r>
              <a:rPr lang="en-US" b="0" dirty="0">
                <a:sym typeface="Wingdings" pitchFamily="2" charset="2"/>
              </a:rPr>
              <a:t> yang </a:t>
            </a:r>
            <a:r>
              <a:rPr lang="en-US" b="0" dirty="0" err="1">
                <a:sym typeface="Wingdings" pitchFamily="2" charset="2"/>
              </a:rPr>
              <a:t>sering</a:t>
            </a:r>
            <a:r>
              <a:rPr lang="en-US" b="0" dirty="0">
                <a:sym typeface="Wingdings" pitchFamily="2" charset="2"/>
              </a:rPr>
              <a:t> </a:t>
            </a:r>
            <a:r>
              <a:rPr lang="en-US" b="0" dirty="0" err="1">
                <a:sym typeface="Wingdings" pitchFamily="2" charset="2"/>
              </a:rPr>
              <a:t>rusak</a:t>
            </a:r>
            <a:r>
              <a:rPr lang="en-US" b="0" dirty="0">
                <a:sym typeface="Wingdings" pitchFamily="2" charset="2"/>
              </a:rPr>
              <a:t> </a:t>
            </a:r>
            <a:r>
              <a:rPr lang="en-US" b="0" dirty="0" err="1">
                <a:sym typeface="Wingdings" pitchFamily="2" charset="2"/>
              </a:rPr>
              <a:t>sebagai</a:t>
            </a:r>
            <a:r>
              <a:rPr lang="en-US" b="0" dirty="0">
                <a:sym typeface="Wingdings" pitchFamily="2" charset="2"/>
              </a:rPr>
              <a:t> </a:t>
            </a:r>
            <a:r>
              <a:rPr lang="en-US" b="0" dirty="0" err="1">
                <a:sym typeface="Wingdings" pitchFamily="2" charset="2"/>
              </a:rPr>
              <a:t>pilihan</a:t>
            </a:r>
            <a:r>
              <a:rPr lang="en-US" b="0" dirty="0">
                <a:sym typeface="Wingdings" pitchFamily="2" charset="2"/>
              </a:rPr>
              <a:t> sampling</a:t>
            </a:r>
          </a:p>
          <a:p>
            <a:pPr marL="174625" indent="-174625">
              <a:buFontTx/>
              <a:buChar char="-"/>
            </a:pPr>
            <a:r>
              <a:rPr lang="en-US" b="0" dirty="0">
                <a:sym typeface="Wingdings" pitchFamily="2" charset="2"/>
              </a:rPr>
              <a:t>………………………………………………………………………………………………………………………………………………………………………………………………………………………………………….</a:t>
            </a:r>
          </a:p>
        </p:txBody>
      </p:sp>
      <p:sp>
        <p:nvSpPr>
          <p:cNvPr id="14" name="Rectangle 13"/>
          <p:cNvSpPr/>
          <p:nvPr/>
        </p:nvSpPr>
        <p:spPr>
          <a:xfrm>
            <a:off x="0" y="0"/>
            <a:ext cx="738158" cy="6858000"/>
          </a:xfrm>
          <a:prstGeom prst="rect">
            <a:avLst/>
          </a:prstGeom>
          <a:solidFill>
            <a:srgbClr val="A879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4643738-D841-4FBD-A737-46F274285D93}"/>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1842866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a:xfrm>
            <a:off x="-15552" y="125760"/>
            <a:ext cx="4950620" cy="1143000"/>
          </a:xfrm>
        </p:spPr>
        <p:txBody>
          <a:bodyPr anchorCtr="1"/>
          <a:lstStyle/>
          <a:p>
            <a:pPr algn="l" eaLnBrk="1" hangingPunct="1">
              <a:buFont typeface="Monotype Sorts" charset="2"/>
              <a:buChar char="­"/>
              <a:defRPr/>
            </a:pPr>
            <a:r>
              <a:rPr lang="en-US" sz="3600" b="0" dirty="0">
                <a:effectLst>
                  <a:outerShdw blurRad="38100" dist="38100" dir="2700000" algn="tl">
                    <a:srgbClr val="C0C0C0"/>
                  </a:outerShdw>
                </a:effectLst>
              </a:rPr>
              <a:t> </a:t>
            </a:r>
            <a:r>
              <a:rPr lang="en-US" sz="3600" b="0" dirty="0" err="1">
                <a:effectLst>
                  <a:outerShdw blurRad="38100" dist="38100" dir="2700000" algn="tl">
                    <a:srgbClr val="C0C0C0"/>
                  </a:outerShdw>
                </a:effectLst>
              </a:rPr>
              <a:t>Pelaksanaan</a:t>
            </a:r>
            <a:r>
              <a:rPr lang="en-US" sz="3600" b="0" dirty="0">
                <a:effectLst>
                  <a:outerShdw blurRad="38100" dist="38100" dir="2700000" algn="tl">
                    <a:srgbClr val="C0C0C0"/>
                  </a:outerShdw>
                </a:effectLst>
              </a:rPr>
              <a:t> Audit</a:t>
            </a:r>
          </a:p>
        </p:txBody>
      </p:sp>
      <p:sp>
        <p:nvSpPr>
          <p:cNvPr id="83971" name="Rectangle 3"/>
          <p:cNvSpPr>
            <a:spLocks noGrp="1" noChangeArrowheads="1"/>
          </p:cNvSpPr>
          <p:nvPr>
            <p:ph idx="1"/>
          </p:nvPr>
        </p:nvSpPr>
        <p:spPr>
          <a:xfrm>
            <a:off x="238092" y="1357298"/>
            <a:ext cx="8785779" cy="5357826"/>
          </a:xfrm>
        </p:spPr>
        <p:txBody>
          <a:bodyPr/>
          <a:lstStyle/>
          <a:p>
            <a:pPr eaLnBrk="1" hangingPunct="1">
              <a:lnSpc>
                <a:spcPct val="130000"/>
              </a:lnSpc>
            </a:pPr>
            <a:r>
              <a:rPr lang="en-US" sz="2000" dirty="0" err="1"/>
              <a:t>Beberapa</a:t>
            </a:r>
            <a:r>
              <a:rPr lang="en-US" sz="2000" dirty="0"/>
              <a:t> </a:t>
            </a:r>
            <a:r>
              <a:rPr lang="en-US" sz="2000" dirty="0" err="1"/>
              <a:t>kelemahan</a:t>
            </a:r>
            <a:r>
              <a:rPr lang="en-US" sz="2000" dirty="0"/>
              <a:t> </a:t>
            </a:r>
            <a:r>
              <a:rPr lang="en-US" sz="2000" dirty="0" err="1"/>
              <a:t>selama</a:t>
            </a:r>
            <a:r>
              <a:rPr lang="en-US" sz="2000" dirty="0"/>
              <a:t> </a:t>
            </a:r>
            <a:r>
              <a:rPr lang="en-US" sz="2000" dirty="0" err="1"/>
              <a:t>pelaksanaan</a:t>
            </a:r>
            <a:r>
              <a:rPr lang="en-US" sz="2000" dirty="0"/>
              <a:t> audit:</a:t>
            </a:r>
          </a:p>
          <a:p>
            <a:pPr lvl="1" eaLnBrk="1" hangingPunct="1">
              <a:lnSpc>
                <a:spcPct val="130000"/>
              </a:lnSpc>
            </a:pPr>
            <a:r>
              <a:rPr lang="en-US" sz="1800" dirty="0" err="1"/>
              <a:t>Kurang</a:t>
            </a:r>
            <a:r>
              <a:rPr lang="en-US" sz="1800" dirty="0"/>
              <a:t> </a:t>
            </a:r>
            <a:r>
              <a:rPr lang="en-US" sz="1800" dirty="0" err="1"/>
              <a:t>memahami</a:t>
            </a:r>
            <a:r>
              <a:rPr lang="en-US" sz="1800" dirty="0"/>
              <a:t> proses dan </a:t>
            </a:r>
            <a:r>
              <a:rPr lang="en-US" sz="1800" dirty="0" err="1"/>
              <a:t>persyaratan</a:t>
            </a:r>
            <a:r>
              <a:rPr lang="en-US" sz="1800" dirty="0"/>
              <a:t> I</a:t>
            </a:r>
            <a:r>
              <a:rPr lang="id-ID" sz="1800" dirty="0"/>
              <a:t>ATF 16949</a:t>
            </a:r>
            <a:r>
              <a:rPr lang="en-US" sz="1800" dirty="0"/>
              <a:t>:201</a:t>
            </a:r>
            <a:r>
              <a:rPr lang="id-ID" sz="1800" dirty="0"/>
              <a:t>6</a:t>
            </a:r>
            <a:r>
              <a:rPr lang="en-US" sz="1800" dirty="0"/>
              <a:t>, </a:t>
            </a:r>
          </a:p>
          <a:p>
            <a:pPr lvl="1" eaLnBrk="1" hangingPunct="1">
              <a:lnSpc>
                <a:spcPct val="130000"/>
              </a:lnSpc>
              <a:buNone/>
            </a:pPr>
            <a:r>
              <a:rPr lang="en-US" sz="1800" dirty="0"/>
              <a:t>	ISO 14001, ISO 45001</a:t>
            </a:r>
          </a:p>
          <a:p>
            <a:pPr lvl="2" eaLnBrk="1" hangingPunct="1">
              <a:lnSpc>
                <a:spcPct val="130000"/>
              </a:lnSpc>
            </a:pPr>
            <a:r>
              <a:rPr lang="en-US" sz="1800" dirty="0" err="1"/>
              <a:t>Apa</a:t>
            </a:r>
            <a:r>
              <a:rPr lang="en-US" sz="1800" dirty="0"/>
              <a:t> </a:t>
            </a:r>
            <a:r>
              <a:rPr lang="en-US" sz="1800" dirty="0" err="1"/>
              <a:t>fokus</a:t>
            </a:r>
            <a:r>
              <a:rPr lang="en-US" sz="1800" dirty="0"/>
              <a:t> audit </a:t>
            </a:r>
            <a:r>
              <a:rPr lang="en-US" sz="1800" dirty="0" err="1"/>
              <a:t>dari</a:t>
            </a:r>
            <a:r>
              <a:rPr lang="en-US" sz="1800" dirty="0"/>
              <a:t> </a:t>
            </a:r>
            <a:r>
              <a:rPr lang="en-US" sz="1800" dirty="0" err="1"/>
              <a:t>pengendalian</a:t>
            </a:r>
            <a:r>
              <a:rPr lang="en-US" sz="1800" dirty="0"/>
              <a:t> </a:t>
            </a:r>
            <a:r>
              <a:rPr lang="en-US" sz="1800" dirty="0" err="1"/>
              <a:t>dokumen</a:t>
            </a:r>
            <a:r>
              <a:rPr lang="en-US" sz="1800" dirty="0"/>
              <a:t> ? </a:t>
            </a:r>
          </a:p>
          <a:p>
            <a:pPr lvl="2" eaLnBrk="1" hangingPunct="1">
              <a:lnSpc>
                <a:spcPct val="130000"/>
              </a:lnSpc>
            </a:pPr>
            <a:r>
              <a:rPr lang="en-US" sz="1800" dirty="0" err="1"/>
              <a:t>Apa</a:t>
            </a:r>
            <a:r>
              <a:rPr lang="en-US" sz="1800" dirty="0"/>
              <a:t> </a:t>
            </a:r>
            <a:r>
              <a:rPr lang="en-US" sz="1800" dirty="0" err="1"/>
              <a:t>fokus</a:t>
            </a:r>
            <a:r>
              <a:rPr lang="en-US" sz="1800" dirty="0"/>
              <a:t> audit </a:t>
            </a:r>
            <a:r>
              <a:rPr lang="en-US" sz="1800" dirty="0" err="1"/>
              <a:t>dari</a:t>
            </a:r>
            <a:r>
              <a:rPr lang="en-US" sz="1800" dirty="0"/>
              <a:t> corrective action ?</a:t>
            </a:r>
          </a:p>
          <a:p>
            <a:pPr lvl="2" eaLnBrk="1" hangingPunct="1">
              <a:lnSpc>
                <a:spcPct val="130000"/>
              </a:lnSpc>
            </a:pPr>
            <a:r>
              <a:rPr lang="en-US" sz="1800" dirty="0" err="1"/>
              <a:t>Apa</a:t>
            </a:r>
            <a:r>
              <a:rPr lang="en-US" sz="1800" dirty="0"/>
              <a:t> </a:t>
            </a:r>
            <a:r>
              <a:rPr lang="en-US" sz="1800" dirty="0" err="1"/>
              <a:t>tujuan</a:t>
            </a:r>
            <a:r>
              <a:rPr lang="en-US" sz="1800" dirty="0"/>
              <a:t> </a:t>
            </a:r>
            <a:r>
              <a:rPr lang="en-US" sz="1800" dirty="0" err="1"/>
              <a:t>dari</a:t>
            </a:r>
            <a:r>
              <a:rPr lang="en-US" sz="1800" dirty="0"/>
              <a:t> </a:t>
            </a:r>
            <a:r>
              <a:rPr lang="en-US" sz="1800" dirty="0" err="1"/>
              <a:t>proses</a:t>
            </a:r>
            <a:r>
              <a:rPr lang="en-US" sz="1800" dirty="0"/>
              <a:t> </a:t>
            </a:r>
            <a:r>
              <a:rPr lang="en-US" sz="1800" dirty="0" err="1"/>
              <a:t>manajemen</a:t>
            </a:r>
            <a:r>
              <a:rPr lang="en-US" sz="1800" dirty="0"/>
              <a:t> review ?</a:t>
            </a:r>
          </a:p>
          <a:p>
            <a:pPr lvl="1" eaLnBrk="1" hangingPunct="1">
              <a:lnSpc>
                <a:spcPct val="130000"/>
              </a:lnSpc>
            </a:pPr>
            <a:r>
              <a:rPr lang="en-US" sz="1800" dirty="0" err="1"/>
              <a:t>Kurang</a:t>
            </a:r>
            <a:r>
              <a:rPr lang="en-US" sz="1800" dirty="0"/>
              <a:t> </a:t>
            </a:r>
            <a:r>
              <a:rPr lang="en-US" sz="1800" dirty="0" err="1"/>
              <a:t>kreatif</a:t>
            </a:r>
            <a:r>
              <a:rPr lang="en-US" sz="1800" dirty="0"/>
              <a:t> </a:t>
            </a:r>
            <a:r>
              <a:rPr lang="en-US" sz="1800" dirty="0" err="1"/>
              <a:t>dalam</a:t>
            </a:r>
            <a:r>
              <a:rPr lang="en-US" sz="1800" dirty="0"/>
              <a:t> </a:t>
            </a:r>
            <a:r>
              <a:rPr lang="en-US" sz="1800" dirty="0" err="1"/>
              <a:t>menggali</a:t>
            </a:r>
            <a:r>
              <a:rPr lang="en-US" sz="1800" dirty="0"/>
              <a:t> </a:t>
            </a:r>
            <a:r>
              <a:rPr lang="en-US" sz="1800" dirty="0" err="1"/>
              <a:t>kelemahan</a:t>
            </a:r>
            <a:r>
              <a:rPr lang="en-US" sz="1800" dirty="0"/>
              <a:t> </a:t>
            </a:r>
            <a:r>
              <a:rPr lang="en-US" sz="1800" dirty="0" err="1"/>
              <a:t>dari</a:t>
            </a:r>
            <a:r>
              <a:rPr lang="en-US" sz="1800" dirty="0"/>
              <a:t> </a:t>
            </a:r>
            <a:r>
              <a:rPr lang="en-US" sz="1800" dirty="0" err="1"/>
              <a:t>suatu</a:t>
            </a:r>
            <a:r>
              <a:rPr lang="en-US" sz="1800" dirty="0"/>
              <a:t> </a:t>
            </a:r>
            <a:r>
              <a:rPr lang="en-US" sz="1800" dirty="0" err="1"/>
              <a:t>proses</a:t>
            </a:r>
            <a:r>
              <a:rPr lang="en-US" sz="1800" dirty="0"/>
              <a:t>, </a:t>
            </a:r>
            <a:r>
              <a:rPr lang="en-US" sz="1800" dirty="0" err="1"/>
              <a:t>percaya</a:t>
            </a:r>
            <a:r>
              <a:rPr lang="en-US" sz="1800" dirty="0"/>
              <a:t> </a:t>
            </a:r>
            <a:r>
              <a:rPr lang="en-US" sz="1800" dirty="0" err="1"/>
              <a:t>dengan</a:t>
            </a:r>
            <a:r>
              <a:rPr lang="en-US" sz="1800" dirty="0"/>
              <a:t> </a:t>
            </a:r>
            <a:r>
              <a:rPr lang="en-US" sz="1800" dirty="0" err="1"/>
              <a:t>pernyataan</a:t>
            </a:r>
            <a:r>
              <a:rPr lang="en-US" sz="1800" dirty="0"/>
              <a:t> </a:t>
            </a:r>
            <a:r>
              <a:rPr lang="en-US" sz="1800" dirty="0" err="1"/>
              <a:t>dari</a:t>
            </a:r>
            <a:r>
              <a:rPr lang="en-US" sz="1800" dirty="0"/>
              <a:t> </a:t>
            </a:r>
            <a:r>
              <a:rPr lang="en-US" sz="1800" dirty="0" err="1"/>
              <a:t>auditee</a:t>
            </a:r>
            <a:r>
              <a:rPr lang="en-US" sz="1800" dirty="0"/>
              <a:t>. </a:t>
            </a:r>
          </a:p>
          <a:p>
            <a:pPr lvl="2" eaLnBrk="1" hangingPunct="1">
              <a:lnSpc>
                <a:spcPct val="130000"/>
              </a:lnSpc>
            </a:pPr>
            <a:r>
              <a:rPr lang="en-US" sz="1800" dirty="0"/>
              <a:t>Audit </a:t>
            </a:r>
            <a:r>
              <a:rPr lang="en-US" sz="1800" dirty="0" err="1"/>
              <a:t>lebih</a:t>
            </a:r>
            <a:r>
              <a:rPr lang="en-US" sz="1800" dirty="0"/>
              <a:t> </a:t>
            </a:r>
            <a:r>
              <a:rPr lang="en-US" sz="1800" dirty="0" err="1"/>
              <a:t>bersifat</a:t>
            </a:r>
            <a:r>
              <a:rPr lang="en-US" sz="1800" dirty="0"/>
              <a:t> </a:t>
            </a:r>
            <a:r>
              <a:rPr lang="en-US" sz="1800" dirty="0" err="1"/>
              <a:t>wawancara</a:t>
            </a:r>
            <a:r>
              <a:rPr lang="en-US" sz="1800" dirty="0"/>
              <a:t> </a:t>
            </a:r>
          </a:p>
          <a:p>
            <a:pPr lvl="1" eaLnBrk="1" hangingPunct="1">
              <a:lnSpc>
                <a:spcPct val="130000"/>
              </a:lnSpc>
            </a:pPr>
            <a:r>
              <a:rPr lang="en-US" sz="1800" dirty="0" err="1"/>
              <a:t>Puas</a:t>
            </a:r>
            <a:r>
              <a:rPr lang="en-US" sz="1800" dirty="0"/>
              <a:t> </a:t>
            </a:r>
            <a:r>
              <a:rPr lang="en-US" sz="1800" dirty="0" err="1"/>
              <a:t>dengan</a:t>
            </a:r>
            <a:r>
              <a:rPr lang="en-US" sz="1800" dirty="0"/>
              <a:t> </a:t>
            </a:r>
            <a:r>
              <a:rPr lang="en-US" sz="1800" dirty="0" err="1"/>
              <a:t>keberadaan</a:t>
            </a:r>
            <a:r>
              <a:rPr lang="en-US" sz="1800" dirty="0"/>
              <a:t> </a:t>
            </a:r>
            <a:r>
              <a:rPr lang="en-US" sz="1800" dirty="0" err="1"/>
              <a:t>suatu</a:t>
            </a:r>
            <a:r>
              <a:rPr lang="en-US" sz="1800" dirty="0"/>
              <a:t> </a:t>
            </a:r>
            <a:r>
              <a:rPr lang="en-US" sz="1800" dirty="0" err="1"/>
              <a:t>dokumen</a:t>
            </a:r>
            <a:r>
              <a:rPr lang="en-US" sz="1800" dirty="0"/>
              <a:t>, </a:t>
            </a:r>
            <a:r>
              <a:rPr lang="en-US" sz="1800" dirty="0" err="1"/>
              <a:t>kurang</a:t>
            </a:r>
            <a:r>
              <a:rPr lang="en-US" sz="1800" dirty="0"/>
              <a:t> </a:t>
            </a:r>
            <a:r>
              <a:rPr lang="en-US" sz="1800" dirty="0" err="1"/>
              <a:t>melakukan</a:t>
            </a:r>
            <a:r>
              <a:rPr lang="en-US" sz="1800" dirty="0"/>
              <a:t> </a:t>
            </a:r>
            <a:r>
              <a:rPr lang="en-US" sz="1800" dirty="0" err="1"/>
              <a:t>penelitian</a:t>
            </a:r>
            <a:r>
              <a:rPr lang="en-US" sz="1800" dirty="0"/>
              <a:t> </a:t>
            </a:r>
            <a:r>
              <a:rPr lang="en-US" sz="1800" dirty="0" err="1"/>
              <a:t>terhadap</a:t>
            </a:r>
            <a:r>
              <a:rPr lang="en-US" sz="1800" dirty="0"/>
              <a:t> </a:t>
            </a:r>
            <a:r>
              <a:rPr lang="en-US" sz="1800" dirty="0" err="1"/>
              <a:t>isi</a:t>
            </a:r>
            <a:r>
              <a:rPr lang="en-US" sz="1800" dirty="0"/>
              <a:t> </a:t>
            </a:r>
            <a:r>
              <a:rPr lang="en-US" sz="1800" dirty="0" err="1"/>
              <a:t>dokumen</a:t>
            </a:r>
            <a:r>
              <a:rPr lang="en-US" sz="1800" dirty="0"/>
              <a:t> </a:t>
            </a:r>
            <a:r>
              <a:rPr lang="en-US" sz="1800" dirty="0" err="1"/>
              <a:t>atau</a:t>
            </a:r>
            <a:r>
              <a:rPr lang="en-US" sz="1800" dirty="0"/>
              <a:t> </a:t>
            </a:r>
            <a:r>
              <a:rPr lang="en-US" sz="1800" dirty="0" err="1"/>
              <a:t>melakukan</a:t>
            </a:r>
            <a:r>
              <a:rPr lang="en-US" sz="1800" dirty="0"/>
              <a:t> </a:t>
            </a:r>
            <a:r>
              <a:rPr lang="en-US" sz="1800" dirty="0" err="1"/>
              <a:t>observasi</a:t>
            </a:r>
            <a:r>
              <a:rPr lang="en-US" sz="1800" dirty="0"/>
              <a:t> </a:t>
            </a:r>
            <a:r>
              <a:rPr lang="en-US" sz="1800" dirty="0" err="1"/>
              <a:t>di</a:t>
            </a:r>
            <a:r>
              <a:rPr lang="en-US" sz="1800" dirty="0"/>
              <a:t> </a:t>
            </a:r>
            <a:r>
              <a:rPr lang="en-US" sz="1800" dirty="0" err="1"/>
              <a:t>lapangan</a:t>
            </a:r>
            <a:endParaRPr lang="en-US" sz="1800" dirty="0"/>
          </a:p>
          <a:p>
            <a:pPr lvl="2" eaLnBrk="1" hangingPunct="1">
              <a:lnSpc>
                <a:spcPct val="130000"/>
              </a:lnSpc>
            </a:pPr>
            <a:r>
              <a:rPr lang="en-US" sz="1800" dirty="0" err="1"/>
              <a:t>Menyatakan</a:t>
            </a:r>
            <a:r>
              <a:rPr lang="en-US" sz="1800" dirty="0"/>
              <a:t> OK </a:t>
            </a:r>
            <a:r>
              <a:rPr lang="en-US" sz="1800" dirty="0" err="1"/>
              <a:t>setelah</a:t>
            </a:r>
            <a:r>
              <a:rPr lang="en-US" sz="1800" dirty="0"/>
              <a:t> </a:t>
            </a:r>
            <a:r>
              <a:rPr lang="en-US" sz="1800" dirty="0" err="1"/>
              <a:t>dokumen</a:t>
            </a:r>
            <a:r>
              <a:rPr lang="en-US" sz="1800" dirty="0"/>
              <a:t> </a:t>
            </a:r>
            <a:r>
              <a:rPr lang="en-US" sz="1800" dirty="0" err="1"/>
              <a:t>diberikan</a:t>
            </a:r>
            <a:r>
              <a:rPr lang="en-US" sz="1800" dirty="0"/>
              <a:t>, </a:t>
            </a:r>
            <a:r>
              <a:rPr lang="en-US" sz="1800" dirty="0" err="1"/>
              <a:t>tanpa</a:t>
            </a:r>
            <a:r>
              <a:rPr lang="en-US" sz="1800" dirty="0"/>
              <a:t> </a:t>
            </a:r>
            <a:r>
              <a:rPr lang="en-US" sz="1800" dirty="0" err="1"/>
              <a:t>melihat</a:t>
            </a:r>
            <a:r>
              <a:rPr lang="en-US" sz="1800" dirty="0"/>
              <a:t> </a:t>
            </a:r>
            <a:r>
              <a:rPr lang="en-US" sz="1800" dirty="0" err="1"/>
              <a:t>isi</a:t>
            </a:r>
            <a:r>
              <a:rPr lang="en-US" sz="1800" dirty="0"/>
              <a:t> </a:t>
            </a:r>
            <a:r>
              <a:rPr lang="en-US" sz="1800" dirty="0" err="1"/>
              <a:t>dari</a:t>
            </a:r>
            <a:r>
              <a:rPr lang="en-US" sz="1800" dirty="0"/>
              <a:t> </a:t>
            </a:r>
            <a:r>
              <a:rPr lang="en-US" sz="1800" dirty="0" err="1"/>
              <a:t>suatu</a:t>
            </a:r>
            <a:r>
              <a:rPr lang="en-US" sz="1800" dirty="0"/>
              <a:t> </a:t>
            </a:r>
            <a:r>
              <a:rPr lang="en-US" sz="1800" dirty="0" err="1"/>
              <a:t>dokumen</a:t>
            </a:r>
            <a:r>
              <a:rPr lang="en-US" sz="1800" dirty="0"/>
              <a:t>. </a:t>
            </a:r>
          </a:p>
        </p:txBody>
      </p:sp>
      <p:sp>
        <p:nvSpPr>
          <p:cNvPr id="7" name="Slide Number Placeholder 6"/>
          <p:cNvSpPr>
            <a:spLocks noGrp="1"/>
          </p:cNvSpPr>
          <p:nvPr>
            <p:ph type="sldNum" sz="quarter" idx="12"/>
          </p:nvPr>
        </p:nvSpPr>
        <p:spPr/>
        <p:txBody>
          <a:bodyPr/>
          <a:lstStyle/>
          <a:p>
            <a:pPr>
              <a:defRPr/>
            </a:pPr>
            <a:fld id="{6479658B-7F9C-4333-9499-869B8642C574}" type="slidenum">
              <a:rPr lang="en-US" smtClean="0"/>
              <a:pPr>
                <a:defRPr/>
              </a:pPr>
              <a:t>85</a:t>
            </a:fld>
            <a:endParaRPr lang="en-US"/>
          </a:p>
        </p:txBody>
      </p:sp>
      <p:cxnSp>
        <p:nvCxnSpPr>
          <p:cNvPr id="4" name="Straight Connector 3"/>
          <p:cNvCxnSpPr/>
          <p:nvPr/>
        </p:nvCxnSpPr>
        <p:spPr>
          <a:xfrm flipH="1">
            <a:off x="-15552" y="1196752"/>
            <a:ext cx="329184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cstate="print"/>
          <a:stretch>
            <a:fillRect/>
          </a:stretch>
        </p:blipFill>
        <p:spPr>
          <a:xfrm>
            <a:off x="6459435" y="116632"/>
            <a:ext cx="3446565" cy="3240360"/>
          </a:xfrm>
          <a:prstGeom prst="rect">
            <a:avLst/>
          </a:prstGeom>
        </p:spPr>
      </p:pic>
      <p:sp>
        <p:nvSpPr>
          <p:cNvPr id="9" name="Footer Placeholder 4">
            <a:extLst>
              <a:ext uri="{FF2B5EF4-FFF2-40B4-BE49-F238E27FC236}">
                <a16:creationId xmlns:a16="http://schemas.microsoft.com/office/drawing/2014/main" id="{9871159F-BE06-4CB9-A34A-AD13CCCEC9B3}"/>
              </a:ext>
            </a:extLst>
          </p:cNvPr>
          <p:cNvSpPr txBox="1">
            <a:spLocks/>
          </p:cNvSpPr>
          <p:nvPr/>
        </p:nvSpPr>
        <p:spPr>
          <a:xfrm>
            <a:off x="56456" y="6525344"/>
            <a:ext cx="662759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dirty="0"/>
              <a:t>Audit </a:t>
            </a:r>
            <a:r>
              <a:rPr lang="id-ID" dirty="0"/>
              <a:t>Internal </a:t>
            </a:r>
            <a:r>
              <a:rPr lang="pt-BR" dirty="0"/>
              <a:t>integrasi I</a:t>
            </a:r>
            <a:r>
              <a:rPr lang="id-ID" dirty="0"/>
              <a:t>ATF 16949</a:t>
            </a:r>
            <a:r>
              <a:rPr lang="pt-BR" dirty="0"/>
              <a:t> ; ISO 14001 &amp; ISO 45001 Rev 0</a:t>
            </a:r>
            <a:r>
              <a:rPr lang="id-ID" dirty="0"/>
              <a:t>0</a:t>
            </a:r>
            <a:r>
              <a:rPr lang="pt-BR" dirty="0"/>
              <a:t> - © Copyright Sentral Sistem,  2019</a:t>
            </a:r>
            <a:endParaRPr lang="en-US" dirty="0"/>
          </a:p>
        </p:txBody>
      </p:sp>
      <p:sp>
        <p:nvSpPr>
          <p:cNvPr id="2" name="Footer Placeholder 1">
            <a:extLst>
              <a:ext uri="{FF2B5EF4-FFF2-40B4-BE49-F238E27FC236}">
                <a16:creationId xmlns:a16="http://schemas.microsoft.com/office/drawing/2014/main" id="{508FE010-400E-43E5-87BA-601E3B02B183}"/>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30081382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 y="0"/>
            <a:ext cx="9906001" cy="1628800"/>
          </a:xfrm>
          <a:solidFill>
            <a:schemeClr val="tx2">
              <a:lumMod val="50000"/>
            </a:schemeClr>
          </a:solidFill>
        </p:spPr>
        <p:txBody>
          <a:bodyPr anchor="b"/>
          <a:lstStyle/>
          <a:p>
            <a:pPr algn="ctr" eaLnBrk="1" hangingPunct="1"/>
            <a:r>
              <a:rPr lang="en-US" b="1" u="sng" dirty="0" err="1">
                <a:solidFill>
                  <a:schemeClr val="bg1"/>
                </a:solidFill>
              </a:rPr>
              <a:t>Teknik-teknik</a:t>
            </a:r>
            <a:r>
              <a:rPr lang="en-US" b="1" u="sng" dirty="0">
                <a:solidFill>
                  <a:schemeClr val="bg1"/>
                </a:solidFill>
              </a:rPr>
              <a:t> </a:t>
            </a:r>
            <a:r>
              <a:rPr lang="en-US" b="1" u="sng" dirty="0" err="1">
                <a:solidFill>
                  <a:schemeClr val="bg1"/>
                </a:solidFill>
              </a:rPr>
              <a:t>Komunikasi</a:t>
            </a:r>
            <a:r>
              <a:rPr lang="en-US" b="1" u="sng" dirty="0">
                <a:solidFill>
                  <a:schemeClr val="bg1"/>
                </a:solidFill>
              </a:rPr>
              <a:t> </a:t>
            </a:r>
            <a:br>
              <a:rPr lang="en-US" b="1" u="sng" dirty="0">
                <a:solidFill>
                  <a:schemeClr val="bg1"/>
                </a:solidFill>
              </a:rPr>
            </a:br>
            <a:r>
              <a:rPr lang="en-US" b="1" u="sng" dirty="0" err="1">
                <a:solidFill>
                  <a:schemeClr val="bg1"/>
                </a:solidFill>
              </a:rPr>
              <a:t>Saat</a:t>
            </a:r>
            <a:r>
              <a:rPr lang="en-US" b="1" u="sng" dirty="0">
                <a:solidFill>
                  <a:schemeClr val="bg1"/>
                </a:solidFill>
              </a:rPr>
              <a:t> </a:t>
            </a:r>
            <a:r>
              <a:rPr lang="en-US" b="1" u="sng" dirty="0" err="1">
                <a:solidFill>
                  <a:schemeClr val="bg1"/>
                </a:solidFill>
              </a:rPr>
              <a:t>Wawancara</a:t>
            </a:r>
            <a:endParaRPr lang="en-US" b="1" u="sng" dirty="0">
              <a:solidFill>
                <a:schemeClr val="bg1"/>
              </a:solidFill>
            </a:endParaRPr>
          </a:p>
        </p:txBody>
      </p:sp>
      <p:sp>
        <p:nvSpPr>
          <p:cNvPr id="87043" name="Rectangle 3"/>
          <p:cNvSpPr>
            <a:spLocks noGrp="1" noChangeArrowheads="1"/>
          </p:cNvSpPr>
          <p:nvPr>
            <p:ph type="body" sz="half" idx="1"/>
          </p:nvPr>
        </p:nvSpPr>
        <p:spPr>
          <a:xfrm>
            <a:off x="4880950" y="2112962"/>
            <a:ext cx="4465481" cy="4608513"/>
          </a:xfrm>
          <a:noFill/>
        </p:spPr>
        <p:txBody>
          <a:bodyPr/>
          <a:lstStyle/>
          <a:p>
            <a:pPr algn="just" eaLnBrk="1" hangingPunct="1">
              <a:lnSpc>
                <a:spcPct val="80000"/>
              </a:lnSpc>
            </a:pPr>
            <a:r>
              <a:rPr lang="en-US" sz="2000" dirty="0" err="1"/>
              <a:t>Tentukan</a:t>
            </a:r>
            <a:r>
              <a:rPr lang="en-US" sz="2000" dirty="0"/>
              <a:t> </a:t>
            </a:r>
            <a:r>
              <a:rPr lang="en-US" sz="2000" dirty="0" err="1"/>
              <a:t>tujuan</a:t>
            </a:r>
            <a:r>
              <a:rPr lang="en-US" sz="2000" dirty="0"/>
              <a:t> </a:t>
            </a:r>
            <a:r>
              <a:rPr lang="en-US" sz="2000" dirty="0" err="1"/>
              <a:t>komunikasi</a:t>
            </a:r>
            <a:r>
              <a:rPr lang="en-US" sz="2000" dirty="0"/>
              <a:t>, </a:t>
            </a:r>
            <a:r>
              <a:rPr lang="en-US" sz="2000" dirty="0" err="1"/>
              <a:t>apa</a:t>
            </a:r>
            <a:r>
              <a:rPr lang="en-US" sz="2000" dirty="0"/>
              <a:t> yang </a:t>
            </a:r>
            <a:r>
              <a:rPr lang="en-US" sz="2000" dirty="0" err="1"/>
              <a:t>sebenarnya</a:t>
            </a:r>
            <a:r>
              <a:rPr lang="en-US" sz="2000" dirty="0"/>
              <a:t> </a:t>
            </a:r>
            <a:r>
              <a:rPr lang="en-US" sz="2000" dirty="0" err="1"/>
              <a:t>ingin</a:t>
            </a:r>
            <a:r>
              <a:rPr lang="en-US" sz="2000" dirty="0"/>
              <a:t> </a:t>
            </a:r>
            <a:r>
              <a:rPr lang="en-US" sz="2000" dirty="0" err="1"/>
              <a:t>anda</a:t>
            </a:r>
            <a:r>
              <a:rPr lang="en-US" sz="2000" dirty="0"/>
              <a:t> </a:t>
            </a:r>
            <a:r>
              <a:rPr lang="en-US" sz="2000" dirty="0" err="1"/>
              <a:t>ketahui</a:t>
            </a:r>
            <a:r>
              <a:rPr lang="en-US" sz="2000" dirty="0"/>
              <a:t>.</a:t>
            </a:r>
          </a:p>
          <a:p>
            <a:pPr algn="just" eaLnBrk="1" hangingPunct="1">
              <a:lnSpc>
                <a:spcPct val="80000"/>
              </a:lnSpc>
            </a:pPr>
            <a:r>
              <a:rPr lang="en-US" sz="2000" dirty="0" err="1"/>
              <a:t>Pilih</a:t>
            </a:r>
            <a:r>
              <a:rPr lang="en-US" sz="2000" dirty="0"/>
              <a:t> </a:t>
            </a:r>
            <a:r>
              <a:rPr lang="en-US" sz="2000" dirty="0" err="1"/>
              <a:t>kata</a:t>
            </a:r>
            <a:r>
              <a:rPr lang="en-US" sz="2000" dirty="0"/>
              <a:t> yang </a:t>
            </a:r>
            <a:r>
              <a:rPr lang="en-US" sz="2000" dirty="0" err="1"/>
              <a:t>sesuai</a:t>
            </a:r>
            <a:r>
              <a:rPr lang="en-US" sz="2000" dirty="0"/>
              <a:t> </a:t>
            </a:r>
            <a:r>
              <a:rPr lang="en-US" sz="2000" dirty="0" err="1"/>
              <a:t>dan</a:t>
            </a:r>
            <a:r>
              <a:rPr lang="en-US" sz="2000" dirty="0"/>
              <a:t> </a:t>
            </a:r>
            <a:r>
              <a:rPr lang="en-US" sz="2000" dirty="0" err="1"/>
              <a:t>umum</a:t>
            </a:r>
            <a:r>
              <a:rPr lang="en-US" sz="2000" dirty="0"/>
              <a:t> </a:t>
            </a:r>
            <a:r>
              <a:rPr lang="en-US" sz="2000" dirty="0" err="1"/>
              <a:t>dimengerti</a:t>
            </a:r>
            <a:r>
              <a:rPr lang="en-US" sz="2000" dirty="0"/>
              <a:t>, </a:t>
            </a:r>
            <a:r>
              <a:rPr lang="en-US" sz="2000" dirty="0" err="1"/>
              <a:t>bila</a:t>
            </a:r>
            <a:r>
              <a:rPr lang="en-US" sz="2000" dirty="0"/>
              <a:t> </a:t>
            </a:r>
            <a:r>
              <a:rPr lang="en-US" sz="2000" dirty="0" err="1"/>
              <a:t>ada</a:t>
            </a:r>
            <a:r>
              <a:rPr lang="en-US" sz="2000" dirty="0"/>
              <a:t> </a:t>
            </a:r>
            <a:r>
              <a:rPr lang="en-US" sz="2000" dirty="0" err="1"/>
              <a:t>istilah</a:t>
            </a:r>
            <a:r>
              <a:rPr lang="en-US" sz="2000" dirty="0"/>
              <a:t> yang </a:t>
            </a:r>
            <a:r>
              <a:rPr lang="en-US" sz="2000" dirty="0" err="1"/>
              <a:t>masih</a:t>
            </a:r>
            <a:r>
              <a:rPr lang="en-US" sz="2000" dirty="0"/>
              <a:t> </a:t>
            </a:r>
            <a:r>
              <a:rPr lang="en-US" sz="2000" dirty="0" err="1"/>
              <a:t>asing</a:t>
            </a:r>
            <a:r>
              <a:rPr lang="en-US" sz="2000" dirty="0"/>
              <a:t> </a:t>
            </a:r>
            <a:r>
              <a:rPr lang="en-US" sz="2000" dirty="0" err="1"/>
              <a:t>maka</a:t>
            </a:r>
            <a:r>
              <a:rPr lang="en-US" sz="2000" dirty="0"/>
              <a:t> </a:t>
            </a:r>
            <a:r>
              <a:rPr lang="en-US" sz="2000" dirty="0" err="1"/>
              <a:t>perjelaskan</a:t>
            </a:r>
            <a:r>
              <a:rPr lang="en-US" sz="2000" dirty="0"/>
              <a:t> </a:t>
            </a:r>
            <a:r>
              <a:rPr lang="en-US" sz="2000" dirty="0" err="1"/>
              <a:t>artinya</a:t>
            </a:r>
            <a:r>
              <a:rPr lang="en-US" sz="2000" dirty="0"/>
              <a:t>, </a:t>
            </a:r>
            <a:r>
              <a:rPr lang="en-US" sz="2000" dirty="0" err="1"/>
              <a:t>ini</a:t>
            </a:r>
            <a:r>
              <a:rPr lang="en-US" sz="2000" dirty="0"/>
              <a:t> </a:t>
            </a:r>
            <a:r>
              <a:rPr lang="en-US" sz="2000" dirty="0" err="1"/>
              <a:t>menghindari</a:t>
            </a:r>
            <a:r>
              <a:rPr lang="en-US" sz="2000" dirty="0"/>
              <a:t> </a:t>
            </a:r>
            <a:r>
              <a:rPr lang="en-US" sz="2000" dirty="0" err="1"/>
              <a:t>persepsi</a:t>
            </a:r>
            <a:r>
              <a:rPr lang="en-US" sz="2000" dirty="0"/>
              <a:t> yang </a:t>
            </a:r>
            <a:r>
              <a:rPr lang="en-US" sz="2000" dirty="0" err="1"/>
              <a:t>berbeda</a:t>
            </a:r>
            <a:r>
              <a:rPr lang="en-US" sz="2000" dirty="0"/>
              <a:t>.</a:t>
            </a:r>
          </a:p>
          <a:p>
            <a:pPr algn="just" eaLnBrk="1" hangingPunct="1">
              <a:lnSpc>
                <a:spcPct val="80000"/>
              </a:lnSpc>
            </a:pPr>
            <a:r>
              <a:rPr lang="en-US" sz="2000" dirty="0" err="1"/>
              <a:t>Gunakan</a:t>
            </a:r>
            <a:r>
              <a:rPr lang="en-US" sz="2000" dirty="0"/>
              <a:t> </a:t>
            </a:r>
            <a:r>
              <a:rPr lang="en-US" sz="2000" dirty="0" err="1"/>
              <a:t>bahasa</a:t>
            </a:r>
            <a:r>
              <a:rPr lang="en-US" sz="2000" dirty="0"/>
              <a:t> </a:t>
            </a:r>
            <a:r>
              <a:rPr lang="en-US" sz="2000" dirty="0" err="1"/>
              <a:t>tubuh</a:t>
            </a:r>
            <a:r>
              <a:rPr lang="en-US" sz="2000" dirty="0"/>
              <a:t> </a:t>
            </a:r>
            <a:r>
              <a:rPr lang="en-US" sz="2000" dirty="0" err="1"/>
              <a:t>dan</a:t>
            </a:r>
            <a:r>
              <a:rPr lang="en-US" sz="2000" dirty="0"/>
              <a:t> nada </a:t>
            </a:r>
            <a:r>
              <a:rPr lang="en-US" sz="2000" dirty="0" err="1"/>
              <a:t>suara</a:t>
            </a:r>
            <a:r>
              <a:rPr lang="en-US" sz="2000" dirty="0"/>
              <a:t> </a:t>
            </a:r>
            <a:r>
              <a:rPr lang="en-US" sz="2000" dirty="0" err="1"/>
              <a:t>untuk</a:t>
            </a:r>
            <a:r>
              <a:rPr lang="en-US" sz="2000" dirty="0"/>
              <a:t> </a:t>
            </a:r>
            <a:r>
              <a:rPr lang="en-US" sz="2000" dirty="0" err="1"/>
              <a:t>memperjelas</a:t>
            </a:r>
            <a:r>
              <a:rPr lang="en-US" sz="2000" dirty="0"/>
              <a:t> </a:t>
            </a:r>
            <a:r>
              <a:rPr lang="en-US" sz="2000" dirty="0" err="1"/>
              <a:t>maksud</a:t>
            </a:r>
            <a:endParaRPr lang="en-US" sz="2000" dirty="0"/>
          </a:p>
          <a:p>
            <a:pPr algn="just" eaLnBrk="1" hangingPunct="1">
              <a:lnSpc>
                <a:spcPct val="80000"/>
              </a:lnSpc>
            </a:pPr>
            <a:r>
              <a:rPr lang="en-US" sz="2000" dirty="0" err="1"/>
              <a:t>Gunakan</a:t>
            </a:r>
            <a:r>
              <a:rPr lang="en-US" sz="2000" dirty="0"/>
              <a:t> </a:t>
            </a:r>
            <a:r>
              <a:rPr lang="en-US" sz="2000" dirty="0" err="1"/>
              <a:t>pertanyaan</a:t>
            </a:r>
            <a:r>
              <a:rPr lang="en-US" sz="2000" dirty="0"/>
              <a:t> yang </a:t>
            </a:r>
            <a:r>
              <a:rPr lang="en-US" sz="2000" dirty="0" err="1"/>
              <a:t>memerlukan</a:t>
            </a:r>
            <a:r>
              <a:rPr lang="en-US" sz="2000" dirty="0"/>
              <a:t> </a:t>
            </a:r>
            <a:r>
              <a:rPr lang="en-US" sz="2000" dirty="0" err="1"/>
              <a:t>penjelasan</a:t>
            </a:r>
            <a:r>
              <a:rPr lang="en-US" sz="2000" dirty="0"/>
              <a:t> </a:t>
            </a:r>
            <a:r>
              <a:rPr lang="en-US" sz="2000" dirty="0" err="1"/>
              <a:t>sehingga</a:t>
            </a:r>
            <a:r>
              <a:rPr lang="en-US" sz="2000" dirty="0"/>
              <a:t> </a:t>
            </a:r>
            <a:r>
              <a:rPr lang="en-US" sz="2000" dirty="0" err="1"/>
              <a:t>wawancara</a:t>
            </a:r>
            <a:r>
              <a:rPr lang="en-US" sz="2000" dirty="0"/>
              <a:t> </a:t>
            </a:r>
            <a:r>
              <a:rPr lang="en-US" sz="2000" dirty="0" err="1"/>
              <a:t>menjadi</a:t>
            </a:r>
            <a:r>
              <a:rPr lang="en-US" sz="2000" dirty="0"/>
              <a:t> </a:t>
            </a:r>
            <a:r>
              <a:rPr lang="en-US" sz="2000" dirty="0" err="1"/>
              <a:t>hidup</a:t>
            </a:r>
            <a:r>
              <a:rPr lang="en-US" sz="2000" dirty="0"/>
              <a:t>.</a:t>
            </a:r>
          </a:p>
          <a:p>
            <a:pPr algn="just" eaLnBrk="1" hangingPunct="1">
              <a:lnSpc>
                <a:spcPct val="10000"/>
              </a:lnSpc>
              <a:buFont typeface="Wingdings" pitchFamily="2" charset="2"/>
              <a:buNone/>
            </a:pPr>
            <a:endParaRPr lang="en-US" sz="2000" dirty="0"/>
          </a:p>
          <a:p>
            <a:pPr algn="just" eaLnBrk="1" hangingPunct="1">
              <a:lnSpc>
                <a:spcPct val="80000"/>
              </a:lnSpc>
              <a:buFont typeface="Wingdings" pitchFamily="2" charset="2"/>
              <a:buNone/>
            </a:pPr>
            <a:endParaRPr lang="en-US" sz="2000" dirty="0"/>
          </a:p>
        </p:txBody>
      </p:sp>
      <p:sp>
        <p:nvSpPr>
          <p:cNvPr id="7" name="Slide Number Placeholder 6"/>
          <p:cNvSpPr>
            <a:spLocks noGrp="1"/>
          </p:cNvSpPr>
          <p:nvPr>
            <p:ph type="sldNum" sz="quarter" idx="11"/>
          </p:nvPr>
        </p:nvSpPr>
        <p:spPr/>
        <p:txBody>
          <a:bodyPr/>
          <a:lstStyle/>
          <a:p>
            <a:pPr>
              <a:defRPr/>
            </a:pPr>
            <a:fld id="{05AFAB11-F620-41BB-9FD1-51BD9D46CF74}" type="slidenum">
              <a:rPr lang="id-ID" smtClean="0"/>
              <a:pPr>
                <a:defRPr/>
              </a:pPr>
              <a:t>86</a:t>
            </a:fld>
            <a:endParaRPr lang="id-ID"/>
          </a:p>
        </p:txBody>
      </p:sp>
      <p:sp>
        <p:nvSpPr>
          <p:cNvPr id="87045" name="Rectangle 17"/>
          <p:cNvSpPr>
            <a:spLocks noChangeArrowheads="1"/>
          </p:cNvSpPr>
          <p:nvPr/>
        </p:nvSpPr>
        <p:spPr bwMode="auto">
          <a:xfrm>
            <a:off x="702898" y="5160557"/>
            <a:ext cx="8643533" cy="1357322"/>
          </a:xfrm>
          <a:prstGeom prst="rect">
            <a:avLst/>
          </a:prstGeom>
          <a:noFill/>
          <a:ln w="9525">
            <a:noFill/>
            <a:miter lim="800000"/>
            <a:headEnd/>
            <a:tailEnd/>
          </a:ln>
        </p:spPr>
        <p:txBody>
          <a:bodyPr/>
          <a:lstStyle/>
          <a:p>
            <a:pPr marL="342900" indent="-342900" algn="just">
              <a:lnSpc>
                <a:spcPct val="80000"/>
              </a:lnSpc>
              <a:spcBef>
                <a:spcPct val="20000"/>
              </a:spcBef>
              <a:buFont typeface="Arial" panose="020B0604020202020204" pitchFamily="34" charset="0"/>
              <a:buChar char="•"/>
            </a:pPr>
            <a:endParaRPr lang="en-US" sz="2000" b="0" dirty="0">
              <a:latin typeface="+mn-lt"/>
            </a:endParaRPr>
          </a:p>
          <a:p>
            <a:pPr marL="342900" indent="-342900" algn="just">
              <a:lnSpc>
                <a:spcPct val="80000"/>
              </a:lnSpc>
              <a:spcBef>
                <a:spcPct val="20000"/>
              </a:spcBef>
              <a:buFont typeface="Arial" panose="020B0604020202020204" pitchFamily="34" charset="0"/>
              <a:buChar char="•"/>
            </a:pPr>
            <a:r>
              <a:rPr lang="en-US" sz="2000" b="0" dirty="0" err="1">
                <a:latin typeface="+mn-lt"/>
              </a:rPr>
              <a:t>Pastikan</a:t>
            </a:r>
            <a:r>
              <a:rPr lang="en-US" sz="2000" b="0" dirty="0">
                <a:latin typeface="+mn-lt"/>
              </a:rPr>
              <a:t> </a:t>
            </a:r>
            <a:r>
              <a:rPr lang="en-US" sz="2000" b="0" dirty="0" err="1">
                <a:latin typeface="+mn-lt"/>
              </a:rPr>
              <a:t>bahwa</a:t>
            </a:r>
            <a:r>
              <a:rPr lang="en-US" sz="2000" b="0" dirty="0">
                <a:latin typeface="+mn-lt"/>
              </a:rPr>
              <a:t> </a:t>
            </a:r>
            <a:r>
              <a:rPr lang="en-US" sz="2000" b="0" dirty="0" err="1">
                <a:latin typeface="+mn-lt"/>
              </a:rPr>
              <a:t>lawan</a:t>
            </a:r>
            <a:r>
              <a:rPr lang="en-US" sz="2000" b="0" dirty="0">
                <a:latin typeface="+mn-lt"/>
              </a:rPr>
              <a:t> </a:t>
            </a:r>
            <a:r>
              <a:rPr lang="en-US" sz="2000" b="0" dirty="0" err="1">
                <a:latin typeface="+mn-lt"/>
              </a:rPr>
              <a:t>bicara</a:t>
            </a:r>
            <a:r>
              <a:rPr lang="en-US" sz="2000" b="0" dirty="0">
                <a:latin typeface="+mn-lt"/>
              </a:rPr>
              <a:t> </a:t>
            </a:r>
            <a:r>
              <a:rPr lang="en-US" sz="2000" b="0" dirty="0" err="1">
                <a:latin typeface="+mn-lt"/>
              </a:rPr>
              <a:t>anda</a:t>
            </a:r>
            <a:r>
              <a:rPr lang="en-US" sz="2000" b="0" dirty="0">
                <a:latin typeface="+mn-lt"/>
              </a:rPr>
              <a:t> </a:t>
            </a:r>
            <a:r>
              <a:rPr lang="en-US" sz="2000" b="0" dirty="0" err="1">
                <a:latin typeface="+mn-lt"/>
              </a:rPr>
              <a:t>mengerti</a:t>
            </a:r>
            <a:r>
              <a:rPr lang="en-US" sz="2000" b="0" dirty="0">
                <a:latin typeface="+mn-lt"/>
              </a:rPr>
              <a:t> </a:t>
            </a:r>
            <a:r>
              <a:rPr lang="en-US" sz="2000" b="0" dirty="0" err="1">
                <a:latin typeface="+mn-lt"/>
              </a:rPr>
              <a:t>maksud</a:t>
            </a:r>
            <a:r>
              <a:rPr lang="en-US" sz="2000" b="0" dirty="0">
                <a:latin typeface="+mn-lt"/>
              </a:rPr>
              <a:t> yang </a:t>
            </a:r>
            <a:r>
              <a:rPr lang="en-US" sz="2000" b="0" dirty="0" err="1">
                <a:latin typeface="+mn-lt"/>
              </a:rPr>
              <a:t>ingin</a:t>
            </a:r>
            <a:r>
              <a:rPr lang="en-US" sz="2000" b="0" dirty="0">
                <a:latin typeface="+mn-lt"/>
              </a:rPr>
              <a:t> </a:t>
            </a:r>
            <a:r>
              <a:rPr lang="en-US" sz="2000" b="0" dirty="0" err="1">
                <a:latin typeface="+mn-lt"/>
              </a:rPr>
              <a:t>anda</a:t>
            </a:r>
            <a:r>
              <a:rPr lang="en-US" sz="2000" b="0" dirty="0">
                <a:latin typeface="+mn-lt"/>
              </a:rPr>
              <a:t> </a:t>
            </a:r>
            <a:r>
              <a:rPr lang="en-US" sz="2000" b="0" dirty="0" err="1">
                <a:latin typeface="+mn-lt"/>
              </a:rPr>
              <a:t>sampaikan</a:t>
            </a:r>
            <a:r>
              <a:rPr lang="en-US" sz="2000" b="0" dirty="0">
                <a:latin typeface="+mn-lt"/>
              </a:rPr>
              <a:t> </a:t>
            </a:r>
            <a:r>
              <a:rPr lang="en-US" sz="2000" b="0" dirty="0" err="1">
                <a:latin typeface="+mn-lt"/>
              </a:rPr>
              <a:t>bila</a:t>
            </a:r>
            <a:r>
              <a:rPr lang="en-US" sz="2000" b="0" dirty="0">
                <a:latin typeface="+mn-lt"/>
              </a:rPr>
              <a:t> </a:t>
            </a:r>
            <a:r>
              <a:rPr lang="en-US" sz="2000" b="0" dirty="0" err="1">
                <a:latin typeface="+mn-lt"/>
              </a:rPr>
              <a:t>mereka</a:t>
            </a:r>
            <a:r>
              <a:rPr lang="en-US" sz="2000" b="0" dirty="0">
                <a:latin typeface="+mn-lt"/>
              </a:rPr>
              <a:t> </a:t>
            </a:r>
            <a:r>
              <a:rPr lang="en-US" sz="2000" b="0" dirty="0" err="1">
                <a:latin typeface="+mn-lt"/>
              </a:rPr>
              <a:t>tampak</a:t>
            </a:r>
            <a:r>
              <a:rPr lang="en-US" sz="2000" b="0" dirty="0">
                <a:latin typeface="+mn-lt"/>
              </a:rPr>
              <a:t> </a:t>
            </a:r>
            <a:r>
              <a:rPr lang="en-US" sz="2000" b="0" dirty="0" err="1">
                <a:latin typeface="+mn-lt"/>
              </a:rPr>
              <a:t>bingung</a:t>
            </a:r>
            <a:r>
              <a:rPr lang="en-US" sz="2000" b="0" dirty="0">
                <a:latin typeface="+mn-lt"/>
              </a:rPr>
              <a:t> </a:t>
            </a:r>
            <a:r>
              <a:rPr lang="en-US" sz="2000" b="0" dirty="0" err="1">
                <a:latin typeface="+mn-lt"/>
              </a:rPr>
              <a:t>dengan</a:t>
            </a:r>
            <a:r>
              <a:rPr lang="en-US" sz="2000" b="0" dirty="0">
                <a:latin typeface="+mn-lt"/>
              </a:rPr>
              <a:t> </a:t>
            </a:r>
            <a:r>
              <a:rPr lang="en-US" sz="2000" b="0" dirty="0" err="1">
                <a:latin typeface="+mn-lt"/>
              </a:rPr>
              <a:t>apa</a:t>
            </a:r>
            <a:r>
              <a:rPr lang="en-US" sz="2000" b="0" dirty="0">
                <a:latin typeface="+mn-lt"/>
              </a:rPr>
              <a:t> yang </a:t>
            </a:r>
            <a:r>
              <a:rPr lang="en-US" sz="2000" b="0" dirty="0" err="1">
                <a:latin typeface="+mn-lt"/>
              </a:rPr>
              <a:t>anda</a:t>
            </a:r>
            <a:r>
              <a:rPr lang="en-US" sz="2000" b="0" dirty="0">
                <a:latin typeface="+mn-lt"/>
              </a:rPr>
              <a:t> </a:t>
            </a:r>
            <a:r>
              <a:rPr lang="en-US" sz="2000" b="0" dirty="0" err="1">
                <a:latin typeface="+mn-lt"/>
              </a:rPr>
              <a:t>tanyakan</a:t>
            </a:r>
            <a:r>
              <a:rPr lang="en-US" sz="2000" b="0" dirty="0">
                <a:latin typeface="+mn-lt"/>
              </a:rPr>
              <a:t>.</a:t>
            </a:r>
          </a:p>
          <a:p>
            <a:pPr marL="342900" indent="-342900" algn="just">
              <a:lnSpc>
                <a:spcPct val="120000"/>
              </a:lnSpc>
              <a:spcBef>
                <a:spcPct val="20000"/>
              </a:spcBef>
              <a:buFont typeface="Arial" panose="020B0604020202020204" pitchFamily="34" charset="0"/>
              <a:buChar char="•"/>
            </a:pPr>
            <a:r>
              <a:rPr lang="en-US" sz="2000" b="0" dirty="0" err="1">
                <a:latin typeface="+mn-lt"/>
              </a:rPr>
              <a:t>Gunakan</a:t>
            </a:r>
            <a:r>
              <a:rPr lang="en-US" sz="2000" b="0" dirty="0">
                <a:latin typeface="+mn-lt"/>
              </a:rPr>
              <a:t> </a:t>
            </a:r>
            <a:r>
              <a:rPr lang="en-US" sz="2000" b="0" dirty="0" err="1">
                <a:latin typeface="+mn-lt"/>
              </a:rPr>
              <a:t>kontak</a:t>
            </a:r>
            <a:r>
              <a:rPr lang="en-US" sz="2000" b="0" dirty="0">
                <a:latin typeface="+mn-lt"/>
              </a:rPr>
              <a:t> </a:t>
            </a:r>
            <a:r>
              <a:rPr lang="en-US" sz="2000" b="0" dirty="0" err="1">
                <a:latin typeface="+mn-lt"/>
              </a:rPr>
              <a:t>mata</a:t>
            </a:r>
            <a:r>
              <a:rPr lang="en-US" sz="2000" b="0" dirty="0">
                <a:latin typeface="+mn-lt"/>
              </a:rPr>
              <a:t> </a:t>
            </a:r>
            <a:r>
              <a:rPr lang="en-US" sz="2000" b="0" dirty="0" err="1">
                <a:latin typeface="+mn-lt"/>
              </a:rPr>
              <a:t>pada</a:t>
            </a:r>
            <a:r>
              <a:rPr lang="en-US" sz="2000" b="0" dirty="0">
                <a:latin typeface="+mn-lt"/>
              </a:rPr>
              <a:t> </a:t>
            </a:r>
            <a:r>
              <a:rPr lang="en-US" sz="2000" b="0" dirty="0" err="1">
                <a:latin typeface="+mn-lt"/>
              </a:rPr>
              <a:t>waktu</a:t>
            </a:r>
            <a:r>
              <a:rPr lang="en-US" sz="2000" b="0" dirty="0">
                <a:latin typeface="+mn-lt"/>
              </a:rPr>
              <a:t> </a:t>
            </a:r>
            <a:r>
              <a:rPr lang="en-US" sz="2000" b="0" dirty="0" err="1">
                <a:latin typeface="+mn-lt"/>
              </a:rPr>
              <a:t>berkomunikasi</a:t>
            </a:r>
            <a:r>
              <a:rPr lang="en-US" sz="2000" b="0" dirty="0">
                <a:latin typeface="+mn-lt"/>
              </a:rPr>
              <a:t>.</a:t>
            </a:r>
          </a:p>
          <a:p>
            <a:pPr marL="342900" indent="-342900" algn="just">
              <a:lnSpc>
                <a:spcPct val="120000"/>
              </a:lnSpc>
              <a:spcBef>
                <a:spcPct val="20000"/>
              </a:spcBef>
              <a:buFont typeface="Arial" panose="020B0604020202020204" pitchFamily="34" charset="0"/>
              <a:buChar char="•"/>
            </a:pPr>
            <a:endParaRPr lang="en-US" sz="2000" b="0" dirty="0">
              <a:latin typeface="+mn-lt"/>
            </a:endParaRPr>
          </a:p>
        </p:txBody>
      </p:sp>
      <p:pic>
        <p:nvPicPr>
          <p:cNvPr id="21508" name="Picture 4" descr="http://www.claconnect.com/uploadedImages/Images/General/Business/Board-Room-Meetin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131" y="2242153"/>
            <a:ext cx="3993684" cy="2918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773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1040"/>
          <p:cNvSpPr>
            <a:spLocks noGrp="1" noChangeArrowheads="1"/>
          </p:cNvSpPr>
          <p:nvPr>
            <p:ph type="title"/>
          </p:nvPr>
        </p:nvSpPr>
        <p:spPr>
          <a:xfrm>
            <a:off x="1452539" y="357166"/>
            <a:ext cx="8453462" cy="1271611"/>
          </a:xfrm>
          <a:noFill/>
        </p:spPr>
        <p:txBody>
          <a:bodyPr anchor="b">
            <a:normAutofit/>
          </a:bodyPr>
          <a:lstStyle/>
          <a:p>
            <a:pPr algn="l" eaLnBrk="1" hangingPunct="1"/>
            <a:r>
              <a:rPr lang="en-US" b="0" u="sng" dirty="0" err="1"/>
              <a:t>Teknik-teknik</a:t>
            </a:r>
            <a:r>
              <a:rPr lang="en-US" b="0" u="sng" dirty="0"/>
              <a:t> </a:t>
            </a:r>
            <a:r>
              <a:rPr lang="en-US" b="0" u="sng" dirty="0" err="1"/>
              <a:t>Komunikasi</a:t>
            </a:r>
            <a:r>
              <a:rPr lang="en-US" b="0" u="sng" dirty="0"/>
              <a:t> </a:t>
            </a:r>
            <a:br>
              <a:rPr lang="en-US" b="0" u="sng" dirty="0"/>
            </a:br>
            <a:r>
              <a:rPr lang="en-US" b="0" u="sng" dirty="0" err="1"/>
              <a:t>Saat</a:t>
            </a:r>
            <a:r>
              <a:rPr lang="en-US" b="0" u="sng" dirty="0"/>
              <a:t> </a:t>
            </a:r>
            <a:r>
              <a:rPr lang="en-US" b="0" u="sng" dirty="0" err="1"/>
              <a:t>Wawancara</a:t>
            </a:r>
            <a:endParaRPr lang="en-US" b="0" u="sng" dirty="0"/>
          </a:p>
        </p:txBody>
      </p:sp>
      <p:sp>
        <p:nvSpPr>
          <p:cNvPr id="88066" name="Rectangle 1027"/>
          <p:cNvSpPr>
            <a:spLocks noGrp="1" noChangeArrowheads="1"/>
          </p:cNvSpPr>
          <p:nvPr>
            <p:ph type="body" sz="half" idx="1"/>
          </p:nvPr>
        </p:nvSpPr>
        <p:spPr>
          <a:xfrm>
            <a:off x="952472" y="2176487"/>
            <a:ext cx="8572072" cy="4752975"/>
          </a:xfrm>
          <a:noFill/>
        </p:spPr>
        <p:txBody>
          <a:bodyPr/>
          <a:lstStyle/>
          <a:p>
            <a:pPr marL="457200" indent="-457200" eaLnBrk="1" hangingPunct="1">
              <a:lnSpc>
                <a:spcPct val="110000"/>
              </a:lnSpc>
            </a:pPr>
            <a:r>
              <a:rPr lang="en-US" sz="1800" dirty="0" err="1"/>
              <a:t>Aktif</a:t>
            </a:r>
            <a:r>
              <a:rPr lang="en-US" sz="1800" dirty="0"/>
              <a:t> </a:t>
            </a:r>
            <a:r>
              <a:rPr lang="en-US" sz="1800" dirty="0" err="1"/>
              <a:t>memperhatikan</a:t>
            </a:r>
            <a:r>
              <a:rPr lang="en-US" sz="1800" dirty="0"/>
              <a:t> </a:t>
            </a:r>
            <a:r>
              <a:rPr lang="en-US" sz="1800" dirty="0" err="1"/>
              <a:t>untuk</a:t>
            </a:r>
            <a:r>
              <a:rPr lang="en-US" sz="1800" dirty="0"/>
              <a:t> </a:t>
            </a:r>
            <a:r>
              <a:rPr lang="en-US" sz="1800" dirty="0" err="1"/>
              <a:t>menjamin</a:t>
            </a:r>
            <a:r>
              <a:rPr lang="en-US" sz="1800" dirty="0"/>
              <a:t> </a:t>
            </a:r>
            <a:r>
              <a:rPr lang="en-US" sz="1800" dirty="0" err="1"/>
              <a:t>bahwa</a:t>
            </a:r>
            <a:r>
              <a:rPr lang="en-US" sz="1800" dirty="0"/>
              <a:t> auditor </a:t>
            </a:r>
            <a:r>
              <a:rPr lang="en-US" sz="1800" dirty="0" err="1"/>
              <a:t>mendengar</a:t>
            </a:r>
            <a:r>
              <a:rPr lang="en-US" sz="1800" dirty="0"/>
              <a:t> </a:t>
            </a:r>
            <a:r>
              <a:rPr lang="en-US" sz="1800" dirty="0" err="1"/>
              <a:t>dan</a:t>
            </a:r>
            <a:r>
              <a:rPr lang="en-US" sz="1800" dirty="0"/>
              <a:t>   </a:t>
            </a:r>
            <a:r>
              <a:rPr lang="en-US" sz="1800" dirty="0" err="1"/>
              <a:t>mengerti</a:t>
            </a:r>
            <a:r>
              <a:rPr lang="en-US" sz="1800" dirty="0"/>
              <a:t> </a:t>
            </a:r>
            <a:r>
              <a:rPr lang="en-US" sz="1800" dirty="0" err="1"/>
              <a:t>apa</a:t>
            </a:r>
            <a:r>
              <a:rPr lang="en-US" sz="1800" dirty="0"/>
              <a:t> yang </a:t>
            </a:r>
            <a:r>
              <a:rPr lang="en-US" sz="1800" dirty="0" err="1"/>
              <a:t>dijelaskan</a:t>
            </a:r>
            <a:r>
              <a:rPr lang="en-US" sz="1800" dirty="0"/>
              <a:t> </a:t>
            </a:r>
            <a:r>
              <a:rPr lang="en-US" sz="1800" dirty="0" err="1"/>
              <a:t>oleh</a:t>
            </a:r>
            <a:r>
              <a:rPr lang="en-US" sz="1800" dirty="0"/>
              <a:t> </a:t>
            </a:r>
            <a:r>
              <a:rPr lang="en-US" sz="1800" dirty="0" err="1"/>
              <a:t>auditee</a:t>
            </a:r>
            <a:r>
              <a:rPr lang="en-US" sz="1800" dirty="0"/>
              <a:t>. </a:t>
            </a:r>
            <a:r>
              <a:rPr lang="en-US" sz="1800" dirty="0" err="1"/>
              <a:t>Beberapa</a:t>
            </a:r>
            <a:r>
              <a:rPr lang="en-US" sz="1800" dirty="0"/>
              <a:t> </a:t>
            </a:r>
            <a:r>
              <a:rPr lang="en-US" sz="1800" dirty="0" err="1"/>
              <a:t>metode</a:t>
            </a:r>
            <a:r>
              <a:rPr lang="en-US" sz="1800" dirty="0"/>
              <a:t> </a:t>
            </a:r>
            <a:r>
              <a:rPr lang="en-US" sz="1800" dirty="0" err="1"/>
              <a:t>tersebut</a:t>
            </a:r>
            <a:r>
              <a:rPr lang="en-US" sz="1800" dirty="0"/>
              <a:t> </a:t>
            </a:r>
            <a:r>
              <a:rPr lang="en-US" sz="1800" dirty="0" err="1"/>
              <a:t>a.l</a:t>
            </a:r>
            <a:r>
              <a:rPr lang="en-US" sz="1800" dirty="0"/>
              <a:t>:</a:t>
            </a:r>
          </a:p>
          <a:p>
            <a:pPr marL="922338" lvl="1" eaLnBrk="1" hangingPunct="1">
              <a:lnSpc>
                <a:spcPct val="110000"/>
              </a:lnSpc>
            </a:pPr>
            <a:r>
              <a:rPr lang="en-US" sz="1800" dirty="0" err="1"/>
              <a:t>Paraphasing</a:t>
            </a:r>
            <a:r>
              <a:rPr lang="en-US" sz="1800" dirty="0"/>
              <a:t> </a:t>
            </a:r>
            <a:r>
              <a:rPr lang="en-US" sz="1800" dirty="0" err="1"/>
              <a:t>yaitu</a:t>
            </a:r>
            <a:r>
              <a:rPr lang="en-US" sz="1800" dirty="0"/>
              <a:t> </a:t>
            </a:r>
            <a:r>
              <a:rPr lang="en-US" sz="1800" dirty="0" err="1"/>
              <a:t>menguraikan</a:t>
            </a:r>
            <a:r>
              <a:rPr lang="en-US" sz="1800" dirty="0"/>
              <a:t> </a:t>
            </a:r>
            <a:r>
              <a:rPr lang="en-US" sz="1800" dirty="0" err="1"/>
              <a:t>dengan</a:t>
            </a:r>
            <a:r>
              <a:rPr lang="en-US" sz="1800" dirty="0"/>
              <a:t> </a:t>
            </a:r>
            <a:r>
              <a:rPr lang="en-US" sz="1800" dirty="0" err="1"/>
              <a:t>kata-kata</a:t>
            </a:r>
            <a:r>
              <a:rPr lang="en-US" sz="1800" dirty="0"/>
              <a:t> </a:t>
            </a:r>
            <a:r>
              <a:rPr lang="en-US" sz="1800" dirty="0" err="1"/>
              <a:t>sendiri</a:t>
            </a:r>
            <a:r>
              <a:rPr lang="en-US" sz="1800" dirty="0"/>
              <a:t> </a:t>
            </a:r>
          </a:p>
          <a:p>
            <a:pPr marL="922338" lvl="1" eaLnBrk="1" hangingPunct="1">
              <a:lnSpc>
                <a:spcPct val="110000"/>
              </a:lnSpc>
            </a:pPr>
            <a:r>
              <a:rPr lang="en-US" sz="1800" dirty="0" err="1"/>
              <a:t>Katakan</a:t>
            </a:r>
            <a:r>
              <a:rPr lang="en-US" sz="1800" dirty="0"/>
              <a:t> </a:t>
            </a:r>
            <a:r>
              <a:rPr lang="en-US" sz="1800" dirty="0" err="1"/>
              <a:t>persetujuan</a:t>
            </a:r>
            <a:r>
              <a:rPr lang="en-US" sz="1800" dirty="0"/>
              <a:t> </a:t>
            </a:r>
            <a:r>
              <a:rPr lang="en-US" sz="1800" dirty="0" err="1"/>
              <a:t>anda</a:t>
            </a:r>
            <a:r>
              <a:rPr lang="en-US" sz="1800" dirty="0"/>
              <a:t> </a:t>
            </a:r>
            <a:r>
              <a:rPr lang="en-US" sz="1800" dirty="0" err="1"/>
              <a:t>terhadap</a:t>
            </a:r>
            <a:r>
              <a:rPr lang="en-US" sz="1800" dirty="0"/>
              <a:t> </a:t>
            </a:r>
            <a:r>
              <a:rPr lang="en-US" sz="1800" dirty="0" err="1"/>
              <a:t>penjelasan</a:t>
            </a:r>
            <a:r>
              <a:rPr lang="en-US" sz="1800" dirty="0"/>
              <a:t> </a:t>
            </a:r>
            <a:r>
              <a:rPr lang="en-US" sz="1800" dirty="0" err="1"/>
              <a:t>auditee</a:t>
            </a:r>
            <a:r>
              <a:rPr lang="en-US" sz="1800" dirty="0"/>
              <a:t> </a:t>
            </a:r>
            <a:r>
              <a:rPr lang="en-US" sz="1800" dirty="0" err="1"/>
              <a:t>bila</a:t>
            </a:r>
            <a:r>
              <a:rPr lang="en-US" sz="1800" dirty="0"/>
              <a:t> </a:t>
            </a:r>
            <a:r>
              <a:rPr lang="en-US" sz="1800" dirty="0" err="1"/>
              <a:t>memang</a:t>
            </a:r>
            <a:r>
              <a:rPr lang="en-US" sz="1800" dirty="0"/>
              <a:t> </a:t>
            </a:r>
            <a:r>
              <a:rPr lang="en-US" sz="1800" dirty="0" err="1"/>
              <a:t>begitu</a:t>
            </a:r>
            <a:r>
              <a:rPr lang="en-US" sz="1800" dirty="0"/>
              <a:t> </a:t>
            </a:r>
            <a:r>
              <a:rPr lang="en-US" sz="1800" dirty="0" err="1"/>
              <a:t>adanya</a:t>
            </a:r>
            <a:r>
              <a:rPr lang="en-US" sz="1800" dirty="0"/>
              <a:t>. </a:t>
            </a:r>
          </a:p>
          <a:p>
            <a:pPr marL="922338" lvl="1" eaLnBrk="1" hangingPunct="1">
              <a:lnSpc>
                <a:spcPct val="110000"/>
              </a:lnSpc>
            </a:pPr>
            <a:r>
              <a:rPr lang="en-US" sz="1800" dirty="0" err="1"/>
              <a:t>Menunggu</a:t>
            </a:r>
            <a:r>
              <a:rPr lang="en-US" sz="1800" dirty="0"/>
              <a:t> </a:t>
            </a:r>
            <a:r>
              <a:rPr lang="en-US" sz="1800" dirty="0" err="1"/>
              <a:t>beberapa</a:t>
            </a:r>
            <a:r>
              <a:rPr lang="en-US" sz="1800" dirty="0"/>
              <a:t> </a:t>
            </a:r>
            <a:r>
              <a:rPr lang="en-US" sz="1800" dirty="0" err="1"/>
              <a:t>saat</a:t>
            </a:r>
            <a:r>
              <a:rPr lang="en-US" sz="1800" dirty="0"/>
              <a:t> </a:t>
            </a:r>
            <a:r>
              <a:rPr lang="en-US" sz="1800" dirty="0" err="1"/>
              <a:t>setelah</a:t>
            </a:r>
            <a:r>
              <a:rPr lang="en-US" sz="1800" dirty="0"/>
              <a:t> </a:t>
            </a:r>
            <a:r>
              <a:rPr lang="en-US" sz="1800" dirty="0" err="1"/>
              <a:t>auditee</a:t>
            </a:r>
            <a:r>
              <a:rPr lang="en-US" sz="1800" dirty="0"/>
              <a:t> </a:t>
            </a:r>
            <a:r>
              <a:rPr lang="en-US" sz="1800" dirty="0" err="1"/>
              <a:t>selesai</a:t>
            </a:r>
            <a:r>
              <a:rPr lang="en-US" sz="1800" dirty="0"/>
              <a:t>  </a:t>
            </a:r>
            <a:r>
              <a:rPr lang="en-US" sz="1800" dirty="0" err="1"/>
              <a:t>berbicara</a:t>
            </a:r>
            <a:r>
              <a:rPr lang="en-US" sz="1800" dirty="0"/>
              <a:t> </a:t>
            </a:r>
            <a:r>
              <a:rPr lang="en-US" sz="1800" dirty="0" err="1"/>
              <a:t>sebelum</a:t>
            </a:r>
            <a:r>
              <a:rPr lang="en-US" sz="1800" dirty="0"/>
              <a:t> </a:t>
            </a:r>
            <a:r>
              <a:rPr lang="en-US" sz="1800" dirty="0" err="1"/>
              <a:t>mengajukan</a:t>
            </a:r>
            <a:r>
              <a:rPr lang="en-US" sz="1800" dirty="0"/>
              <a:t> </a:t>
            </a:r>
            <a:r>
              <a:rPr lang="en-US" sz="1800" dirty="0" err="1"/>
              <a:t>pertanyaan</a:t>
            </a:r>
            <a:r>
              <a:rPr lang="en-US" sz="1800" dirty="0"/>
              <a:t>.</a:t>
            </a:r>
          </a:p>
          <a:p>
            <a:pPr marL="922338" lvl="1" eaLnBrk="1" hangingPunct="1">
              <a:lnSpc>
                <a:spcPct val="110000"/>
              </a:lnSpc>
            </a:pPr>
            <a:r>
              <a:rPr lang="en-US" sz="1800" dirty="0" err="1"/>
              <a:t>Jangan</a:t>
            </a:r>
            <a:r>
              <a:rPr lang="en-US" sz="1800" dirty="0"/>
              <a:t> </a:t>
            </a:r>
            <a:r>
              <a:rPr lang="en-US" sz="1800" dirty="0" err="1"/>
              <a:t>melakukan</a:t>
            </a:r>
            <a:r>
              <a:rPr lang="en-US" sz="1800" dirty="0"/>
              <a:t> </a:t>
            </a:r>
            <a:r>
              <a:rPr lang="en-US" sz="1800" dirty="0" err="1"/>
              <a:t>interupsi</a:t>
            </a:r>
            <a:r>
              <a:rPr lang="en-US" sz="1800" dirty="0"/>
              <a:t> </a:t>
            </a:r>
            <a:r>
              <a:rPr lang="en-US" sz="1800" dirty="0" err="1"/>
              <a:t>terhadap</a:t>
            </a:r>
            <a:r>
              <a:rPr lang="en-US" sz="1800" dirty="0"/>
              <a:t> </a:t>
            </a:r>
            <a:r>
              <a:rPr lang="en-US" sz="1800" dirty="0" err="1"/>
              <a:t>respon</a:t>
            </a:r>
            <a:r>
              <a:rPr lang="en-US" sz="1800" dirty="0"/>
              <a:t> </a:t>
            </a:r>
            <a:r>
              <a:rPr lang="en-US" sz="1800" dirty="0" err="1"/>
              <a:t>dari</a:t>
            </a:r>
            <a:r>
              <a:rPr lang="en-US" sz="1800" dirty="0"/>
              <a:t> </a:t>
            </a:r>
            <a:r>
              <a:rPr lang="en-US" sz="1800" dirty="0" err="1"/>
              <a:t>auditee</a:t>
            </a:r>
            <a:r>
              <a:rPr lang="en-US" sz="1800" dirty="0"/>
              <a:t> </a:t>
            </a:r>
            <a:r>
              <a:rPr lang="en-US" sz="1800" dirty="0" err="1"/>
              <a:t>bila</a:t>
            </a:r>
            <a:r>
              <a:rPr lang="en-US" sz="1800" dirty="0"/>
              <a:t> </a:t>
            </a:r>
            <a:r>
              <a:rPr lang="en-US" sz="1800" dirty="0" err="1"/>
              <a:t>tidak</a:t>
            </a:r>
            <a:r>
              <a:rPr lang="en-US" sz="1800" dirty="0"/>
              <a:t> </a:t>
            </a:r>
            <a:r>
              <a:rPr lang="en-US" sz="1800" dirty="0" err="1"/>
              <a:t>terpaksa</a:t>
            </a:r>
            <a:endParaRPr lang="en-US" sz="1800" dirty="0"/>
          </a:p>
          <a:p>
            <a:pPr marL="922338" lvl="1" eaLnBrk="1" hangingPunct="1">
              <a:lnSpc>
                <a:spcPct val="110000"/>
              </a:lnSpc>
            </a:pPr>
            <a:r>
              <a:rPr lang="en-US" sz="1800" dirty="0" err="1"/>
              <a:t>Membuat</a:t>
            </a:r>
            <a:r>
              <a:rPr lang="en-US" sz="1800" dirty="0"/>
              <a:t> </a:t>
            </a:r>
            <a:r>
              <a:rPr lang="en-US" sz="1800" dirty="0" err="1"/>
              <a:t>Kesimpulan</a:t>
            </a:r>
            <a:r>
              <a:rPr lang="en-US" sz="1800" dirty="0"/>
              <a:t> </a:t>
            </a:r>
            <a:r>
              <a:rPr lang="en-US" sz="1800" dirty="0" err="1"/>
              <a:t>akhir</a:t>
            </a:r>
            <a:r>
              <a:rPr lang="en-US" sz="1800" dirty="0"/>
              <a:t> </a:t>
            </a:r>
            <a:r>
              <a:rPr lang="en-US" sz="1800" dirty="0" err="1"/>
              <a:t>hasil</a:t>
            </a:r>
            <a:r>
              <a:rPr lang="en-US" sz="1800" dirty="0"/>
              <a:t> interview </a:t>
            </a:r>
            <a:r>
              <a:rPr lang="en-US" sz="1800" dirty="0" err="1"/>
              <a:t>dan</a:t>
            </a:r>
            <a:r>
              <a:rPr lang="en-US" sz="1800" dirty="0"/>
              <a:t> </a:t>
            </a:r>
            <a:r>
              <a:rPr lang="en-US" sz="1800" dirty="0" err="1"/>
              <a:t>memperoleh</a:t>
            </a:r>
            <a:r>
              <a:rPr lang="en-US" sz="1800" dirty="0"/>
              <a:t> </a:t>
            </a:r>
            <a:r>
              <a:rPr lang="en-US" sz="1800" dirty="0" err="1"/>
              <a:t>persetujuan</a:t>
            </a:r>
            <a:r>
              <a:rPr lang="en-US" sz="1800" dirty="0"/>
              <a:t> </a:t>
            </a:r>
            <a:r>
              <a:rPr lang="en-US" sz="1800" dirty="0" err="1"/>
              <a:t>bersama</a:t>
            </a:r>
            <a:r>
              <a:rPr lang="en-US" sz="1800" dirty="0"/>
              <a:t> </a:t>
            </a:r>
            <a:r>
              <a:rPr lang="en-US" sz="1800" dirty="0" err="1"/>
              <a:t>atas</a:t>
            </a:r>
            <a:r>
              <a:rPr lang="en-US" sz="1800" dirty="0"/>
              <a:t> </a:t>
            </a:r>
            <a:r>
              <a:rPr lang="en-US" sz="1800" dirty="0" err="1"/>
              <a:t>hasil</a:t>
            </a:r>
            <a:r>
              <a:rPr lang="en-US" sz="1800" dirty="0"/>
              <a:t> interview </a:t>
            </a:r>
            <a:r>
              <a:rPr lang="en-US" sz="1800" dirty="0" err="1"/>
              <a:t>tersebut</a:t>
            </a:r>
            <a:r>
              <a:rPr lang="en-US" sz="1800" dirty="0"/>
              <a:t>. </a:t>
            </a:r>
          </a:p>
          <a:p>
            <a:pPr marL="922338" lvl="1" eaLnBrk="1" hangingPunct="1">
              <a:lnSpc>
                <a:spcPct val="110000"/>
              </a:lnSpc>
            </a:pPr>
            <a:r>
              <a:rPr lang="en-US" sz="1800" dirty="0" err="1"/>
              <a:t>Memberikan</a:t>
            </a:r>
            <a:r>
              <a:rPr lang="en-US" sz="1800" dirty="0"/>
              <a:t> </a:t>
            </a:r>
            <a:r>
              <a:rPr lang="en-US" sz="1800" dirty="0" err="1"/>
              <a:t>kesempatan</a:t>
            </a:r>
            <a:r>
              <a:rPr lang="en-US" sz="1800" dirty="0"/>
              <a:t> </a:t>
            </a:r>
            <a:r>
              <a:rPr lang="en-US" sz="1800" dirty="0" err="1"/>
              <a:t>kepada</a:t>
            </a:r>
            <a:r>
              <a:rPr lang="en-US" sz="1800" dirty="0"/>
              <a:t> </a:t>
            </a:r>
            <a:r>
              <a:rPr lang="en-US" sz="1800" dirty="0" err="1"/>
              <a:t>auditee</a:t>
            </a:r>
            <a:r>
              <a:rPr lang="en-US" sz="1800" dirty="0"/>
              <a:t> </a:t>
            </a:r>
            <a:r>
              <a:rPr lang="en-US" sz="1800" dirty="0" err="1"/>
              <a:t>untuk</a:t>
            </a:r>
            <a:r>
              <a:rPr lang="en-US" sz="1800" dirty="0"/>
              <a:t> </a:t>
            </a:r>
            <a:r>
              <a:rPr lang="en-US" sz="1800" dirty="0" err="1"/>
              <a:t>mengkoreksi</a:t>
            </a:r>
            <a:r>
              <a:rPr lang="en-US" sz="1800" dirty="0"/>
              <a:t> </a:t>
            </a:r>
            <a:r>
              <a:rPr lang="en-US" sz="1800" dirty="0" err="1"/>
              <a:t>kesalahpengertian</a:t>
            </a:r>
            <a:endParaRPr lang="en-US" sz="1800" dirty="0"/>
          </a:p>
        </p:txBody>
      </p:sp>
      <p:sp>
        <p:nvSpPr>
          <p:cNvPr id="6" name="Slide Number Placeholder 5"/>
          <p:cNvSpPr>
            <a:spLocks noGrp="1"/>
          </p:cNvSpPr>
          <p:nvPr>
            <p:ph type="sldNum" sz="quarter" idx="11"/>
          </p:nvPr>
        </p:nvSpPr>
        <p:spPr/>
        <p:txBody>
          <a:bodyPr/>
          <a:lstStyle/>
          <a:p>
            <a:pPr>
              <a:defRPr/>
            </a:pPr>
            <a:fld id="{05AFAB11-F620-41BB-9FD1-51BD9D46CF74}" type="slidenum">
              <a:rPr lang="id-ID" smtClean="0"/>
              <a:pPr>
                <a:defRPr/>
              </a:pPr>
              <a:t>87</a:t>
            </a:fld>
            <a:endParaRPr lang="id-ID"/>
          </a:p>
        </p:txBody>
      </p:sp>
      <p:sp>
        <p:nvSpPr>
          <p:cNvPr id="5" name="Rectangle 4"/>
          <p:cNvSpPr/>
          <p:nvPr/>
        </p:nvSpPr>
        <p:spPr>
          <a:xfrm>
            <a:off x="0" y="0"/>
            <a:ext cx="881034" cy="2348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49B2501A-7E72-43B1-9DA0-E28B93CEEA56}"/>
              </a:ext>
            </a:extLst>
          </p:cNvPr>
          <p:cNvSpPr txBox="1">
            <a:spLocks/>
          </p:cNvSpPr>
          <p:nvPr/>
        </p:nvSpPr>
        <p:spPr>
          <a:xfrm>
            <a:off x="56456" y="6525344"/>
            <a:ext cx="662759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dirty="0"/>
              <a:t>Audit </a:t>
            </a:r>
            <a:r>
              <a:rPr lang="id-ID" dirty="0"/>
              <a:t>Internal </a:t>
            </a:r>
            <a:r>
              <a:rPr lang="pt-BR" dirty="0"/>
              <a:t>integrasi I</a:t>
            </a:r>
            <a:r>
              <a:rPr lang="id-ID" dirty="0"/>
              <a:t>ATF 16949</a:t>
            </a:r>
            <a:r>
              <a:rPr lang="pt-BR" dirty="0"/>
              <a:t> ; ISO 14001 &amp; ISO 45001 Rev 0</a:t>
            </a:r>
            <a:r>
              <a:rPr lang="id-ID" dirty="0"/>
              <a:t>0</a:t>
            </a:r>
            <a:r>
              <a:rPr lang="pt-BR" dirty="0"/>
              <a:t> - © Copyright Sentral Sistem,  2019</a:t>
            </a:r>
            <a:endParaRPr lang="en-US" dirty="0"/>
          </a:p>
        </p:txBody>
      </p:sp>
    </p:spTree>
    <p:extLst>
      <p:ext uri="{BB962C8B-B14F-4D97-AF65-F5344CB8AC3E}">
        <p14:creationId xmlns:p14="http://schemas.microsoft.com/office/powerpoint/2010/main" val="18626561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780928"/>
            <a:ext cx="2138331" cy="40770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091" name="Rectangle 17"/>
          <p:cNvSpPr>
            <a:spLocks noGrp="1" noChangeArrowheads="1"/>
          </p:cNvSpPr>
          <p:nvPr>
            <p:ph type="title"/>
          </p:nvPr>
        </p:nvSpPr>
        <p:spPr>
          <a:xfrm>
            <a:off x="2738422" y="704839"/>
            <a:ext cx="7167579" cy="1152525"/>
          </a:xfrm>
          <a:noFill/>
        </p:spPr>
        <p:txBody>
          <a:bodyPr anchor="b">
            <a:normAutofit/>
          </a:bodyPr>
          <a:lstStyle/>
          <a:p>
            <a:pPr algn="l" eaLnBrk="1" hangingPunct="1"/>
            <a:r>
              <a:rPr lang="en-US" b="0" u="sng" dirty="0" err="1"/>
              <a:t>Teknik-teknik</a:t>
            </a:r>
            <a:r>
              <a:rPr lang="en-US" b="0" u="sng" dirty="0"/>
              <a:t> </a:t>
            </a:r>
            <a:r>
              <a:rPr lang="en-US" b="0" u="sng" dirty="0" err="1"/>
              <a:t>Komunikasi</a:t>
            </a:r>
            <a:r>
              <a:rPr lang="en-US" b="0" u="sng" dirty="0"/>
              <a:t> </a:t>
            </a:r>
            <a:br>
              <a:rPr lang="en-US" b="0" u="sng" dirty="0"/>
            </a:br>
            <a:r>
              <a:rPr lang="en-US" b="0" u="sng" dirty="0" err="1"/>
              <a:t>Saat</a:t>
            </a:r>
            <a:r>
              <a:rPr lang="en-US" b="0" u="sng" dirty="0"/>
              <a:t> </a:t>
            </a:r>
            <a:r>
              <a:rPr lang="en-US" b="0" u="sng" dirty="0" err="1"/>
              <a:t>Wawancara</a:t>
            </a:r>
            <a:endParaRPr lang="en-US" b="0" u="sng" dirty="0"/>
          </a:p>
        </p:txBody>
      </p:sp>
      <p:sp>
        <p:nvSpPr>
          <p:cNvPr id="89090" name="Rectangle 3"/>
          <p:cNvSpPr>
            <a:spLocks noGrp="1" noChangeArrowheads="1"/>
          </p:cNvSpPr>
          <p:nvPr>
            <p:ph type="body" sz="half" idx="1"/>
          </p:nvPr>
        </p:nvSpPr>
        <p:spPr>
          <a:xfrm>
            <a:off x="2738422" y="2252684"/>
            <a:ext cx="6732464" cy="4248150"/>
          </a:xfrm>
          <a:noFill/>
        </p:spPr>
        <p:txBody>
          <a:bodyPr/>
          <a:lstStyle/>
          <a:p>
            <a:pPr marL="0" indent="0" eaLnBrk="1" hangingPunct="1">
              <a:lnSpc>
                <a:spcPct val="110000"/>
              </a:lnSpc>
              <a:buFont typeface="Wingdings" pitchFamily="2" charset="2"/>
              <a:buNone/>
            </a:pPr>
            <a:r>
              <a:rPr lang="en-US" sz="2000" dirty="0"/>
              <a:t>Agar </a:t>
            </a:r>
            <a:r>
              <a:rPr lang="en-US" sz="2000" dirty="0" err="1"/>
              <a:t>wawancara</a:t>
            </a:r>
            <a:r>
              <a:rPr lang="en-US" sz="2000" dirty="0"/>
              <a:t> </a:t>
            </a:r>
            <a:r>
              <a:rPr lang="en-US" sz="2000" dirty="0" err="1"/>
              <a:t>terasa</a:t>
            </a:r>
            <a:r>
              <a:rPr lang="en-US" sz="2000" dirty="0"/>
              <a:t> </a:t>
            </a:r>
            <a:r>
              <a:rPr lang="en-US" sz="2000" dirty="0" err="1"/>
              <a:t>hidup</a:t>
            </a:r>
            <a:r>
              <a:rPr lang="en-US" sz="2000" dirty="0"/>
              <a:t> </a:t>
            </a:r>
            <a:r>
              <a:rPr lang="en-US" sz="2000" dirty="0" err="1"/>
              <a:t>dan</a:t>
            </a:r>
            <a:r>
              <a:rPr lang="en-US" sz="2000" dirty="0"/>
              <a:t> </a:t>
            </a:r>
            <a:r>
              <a:rPr lang="en-US" sz="2000" dirty="0" err="1"/>
              <a:t>efektif</a:t>
            </a:r>
            <a:r>
              <a:rPr lang="en-US" sz="2000" dirty="0"/>
              <a:t> </a:t>
            </a:r>
            <a:r>
              <a:rPr lang="en-US" sz="2000" dirty="0" err="1"/>
              <a:t>untuk</a:t>
            </a:r>
            <a:r>
              <a:rPr lang="en-US" sz="2000" dirty="0"/>
              <a:t> </a:t>
            </a:r>
            <a:r>
              <a:rPr lang="en-US" sz="2000" dirty="0" err="1"/>
              <a:t>mendapat</a:t>
            </a:r>
            <a:r>
              <a:rPr lang="en-US" sz="2000" dirty="0"/>
              <a:t> yang </a:t>
            </a:r>
            <a:r>
              <a:rPr lang="en-US" sz="2000" dirty="0" err="1"/>
              <a:t>ingin</a:t>
            </a:r>
            <a:r>
              <a:rPr lang="en-US" sz="2000" dirty="0"/>
              <a:t> </a:t>
            </a:r>
            <a:r>
              <a:rPr lang="en-US" sz="2000" dirty="0" err="1"/>
              <a:t>diketahui</a:t>
            </a:r>
            <a:r>
              <a:rPr lang="en-US" sz="2000" dirty="0"/>
              <a:t> </a:t>
            </a:r>
            <a:r>
              <a:rPr lang="en-US" sz="2000" dirty="0" err="1"/>
              <a:t>maka</a:t>
            </a:r>
            <a:r>
              <a:rPr lang="en-US" sz="2000" dirty="0"/>
              <a:t> </a:t>
            </a:r>
            <a:r>
              <a:rPr lang="en-US" sz="2000" dirty="0" err="1"/>
              <a:t>dapat</a:t>
            </a:r>
            <a:r>
              <a:rPr lang="en-US" sz="2000" dirty="0"/>
              <a:t> </a:t>
            </a:r>
            <a:r>
              <a:rPr lang="en-US" sz="2000" dirty="0" err="1"/>
              <a:t>dilakukan</a:t>
            </a:r>
            <a:r>
              <a:rPr lang="en-US" sz="2000" dirty="0"/>
              <a:t> </a:t>
            </a:r>
            <a:r>
              <a:rPr lang="en-US" sz="2000" dirty="0" err="1"/>
              <a:t>dengan</a:t>
            </a:r>
            <a:r>
              <a:rPr lang="en-US" sz="2000" dirty="0"/>
              <a:t> </a:t>
            </a:r>
            <a:r>
              <a:rPr lang="en-US" sz="2000" dirty="0" err="1"/>
              <a:t>menyampaikan</a:t>
            </a:r>
            <a:r>
              <a:rPr lang="en-US" sz="2000" dirty="0"/>
              <a:t> </a:t>
            </a:r>
            <a:r>
              <a:rPr lang="en-US" sz="2000" dirty="0" err="1"/>
              <a:t>beberapa</a:t>
            </a:r>
            <a:r>
              <a:rPr lang="en-US" sz="2000" dirty="0"/>
              <a:t> </a:t>
            </a:r>
            <a:r>
              <a:rPr lang="en-US" sz="2000" dirty="0" err="1"/>
              <a:t>jenis</a:t>
            </a:r>
            <a:r>
              <a:rPr lang="en-US" sz="2000" dirty="0"/>
              <a:t> </a:t>
            </a:r>
            <a:r>
              <a:rPr lang="en-US" sz="2000" dirty="0" err="1"/>
              <a:t>pertanyaan</a:t>
            </a:r>
            <a:r>
              <a:rPr lang="en-US" sz="2000" dirty="0"/>
              <a:t> </a:t>
            </a:r>
            <a:r>
              <a:rPr lang="en-US" sz="2000" dirty="0" err="1"/>
              <a:t>berikut</a:t>
            </a:r>
            <a:r>
              <a:rPr lang="en-US" sz="2000" dirty="0"/>
              <a:t>, </a:t>
            </a:r>
            <a:r>
              <a:rPr lang="en-US" sz="2000" dirty="0" err="1"/>
              <a:t>a.l</a:t>
            </a:r>
            <a:r>
              <a:rPr lang="en-US" sz="2000" dirty="0"/>
              <a:t>:</a:t>
            </a:r>
          </a:p>
          <a:p>
            <a:pPr lvl="1" eaLnBrk="1" hangingPunct="1">
              <a:lnSpc>
                <a:spcPct val="50000"/>
              </a:lnSpc>
              <a:buFont typeface="Wingdings" pitchFamily="2" charset="2"/>
              <a:buNone/>
            </a:pPr>
            <a:endParaRPr lang="en-US" sz="2000" dirty="0">
              <a:latin typeface="Bookman Old Style" pitchFamily="18" charset="0"/>
            </a:endParaRPr>
          </a:p>
          <a:p>
            <a:pPr eaLnBrk="1" hangingPunct="1">
              <a:lnSpc>
                <a:spcPct val="90000"/>
              </a:lnSpc>
            </a:pPr>
            <a:r>
              <a:rPr lang="en-US" sz="2000" b="1" i="1" dirty="0"/>
              <a:t>Open question</a:t>
            </a:r>
            <a:r>
              <a:rPr lang="en-US" sz="2000" dirty="0"/>
              <a:t> </a:t>
            </a:r>
          </a:p>
          <a:p>
            <a:pPr eaLnBrk="1" hangingPunct="1">
              <a:lnSpc>
                <a:spcPct val="90000"/>
              </a:lnSpc>
              <a:buFont typeface="Wingdings" pitchFamily="2" charset="2"/>
              <a:buNone/>
            </a:pPr>
            <a:r>
              <a:rPr lang="en-US" sz="2000" dirty="0"/>
              <a:t>	</a:t>
            </a:r>
            <a:r>
              <a:rPr lang="en-US" sz="2000" dirty="0" err="1"/>
              <a:t>yaitu</a:t>
            </a:r>
            <a:r>
              <a:rPr lang="en-US" sz="2000" dirty="0"/>
              <a:t> </a:t>
            </a:r>
            <a:r>
              <a:rPr lang="en-US" sz="2000" dirty="0" err="1"/>
              <a:t>pertanyaan</a:t>
            </a:r>
            <a:r>
              <a:rPr lang="en-US" sz="2000" dirty="0"/>
              <a:t> yang </a:t>
            </a:r>
            <a:r>
              <a:rPr lang="en-US" sz="2000" dirty="0" err="1"/>
              <a:t>membutuhkan</a:t>
            </a:r>
            <a:r>
              <a:rPr lang="en-US" sz="2000" dirty="0"/>
              <a:t> </a:t>
            </a:r>
            <a:r>
              <a:rPr lang="en-US" sz="2000" dirty="0" err="1"/>
              <a:t>penjelasan</a:t>
            </a:r>
            <a:r>
              <a:rPr lang="en-US" sz="2000" dirty="0"/>
              <a:t> </a:t>
            </a:r>
          </a:p>
          <a:p>
            <a:pPr eaLnBrk="1" hangingPunct="1">
              <a:lnSpc>
                <a:spcPct val="90000"/>
              </a:lnSpc>
            </a:pPr>
            <a:r>
              <a:rPr lang="en-US" sz="2000" b="1" i="1" dirty="0"/>
              <a:t>Probing question</a:t>
            </a:r>
            <a:r>
              <a:rPr lang="en-US" sz="2000" b="1" dirty="0"/>
              <a:t> </a:t>
            </a:r>
          </a:p>
          <a:p>
            <a:pPr eaLnBrk="1" hangingPunct="1">
              <a:lnSpc>
                <a:spcPct val="90000"/>
              </a:lnSpc>
              <a:buFont typeface="Wingdings" pitchFamily="2" charset="2"/>
              <a:buNone/>
            </a:pPr>
            <a:r>
              <a:rPr lang="en-US" sz="2000" dirty="0"/>
              <a:t>	</a:t>
            </a:r>
            <a:r>
              <a:rPr lang="en-US" sz="2000" dirty="0" err="1"/>
              <a:t>yaitu</a:t>
            </a:r>
            <a:r>
              <a:rPr lang="en-US" sz="2000" dirty="0"/>
              <a:t> </a:t>
            </a:r>
            <a:r>
              <a:rPr lang="en-US" sz="2000" dirty="0" err="1"/>
              <a:t>pertanyaan</a:t>
            </a:r>
            <a:r>
              <a:rPr lang="en-US" sz="2000" dirty="0"/>
              <a:t> yang </a:t>
            </a:r>
            <a:r>
              <a:rPr lang="en-US" sz="2000" dirty="0" err="1"/>
              <a:t>bersifat</a:t>
            </a:r>
            <a:r>
              <a:rPr lang="en-US" sz="2000" dirty="0"/>
              <a:t> </a:t>
            </a:r>
            <a:r>
              <a:rPr lang="en-US" sz="2000" dirty="0" err="1"/>
              <a:t>memeriksa</a:t>
            </a:r>
            <a:r>
              <a:rPr lang="en-US" sz="2000" dirty="0"/>
              <a:t> </a:t>
            </a:r>
            <a:r>
              <a:rPr lang="en-US" sz="2000" dirty="0" err="1"/>
              <a:t>dan</a:t>
            </a:r>
            <a:r>
              <a:rPr lang="en-US" sz="2000" dirty="0"/>
              <a:t> </a:t>
            </a:r>
            <a:r>
              <a:rPr lang="en-US" sz="2000" dirty="0" err="1"/>
              <a:t>fokus</a:t>
            </a:r>
            <a:r>
              <a:rPr lang="en-US" sz="2000" dirty="0"/>
              <a:t> </a:t>
            </a:r>
            <a:r>
              <a:rPr lang="en-US" sz="2000" dirty="0" err="1"/>
              <a:t>pada</a:t>
            </a:r>
            <a:r>
              <a:rPr lang="en-US" sz="2000" dirty="0"/>
              <a:t> </a:t>
            </a:r>
            <a:r>
              <a:rPr lang="en-US" sz="2000" dirty="0" err="1"/>
              <a:t>satu</a:t>
            </a:r>
            <a:r>
              <a:rPr lang="en-US" sz="2000" dirty="0"/>
              <a:t> </a:t>
            </a:r>
            <a:r>
              <a:rPr lang="en-US" sz="2000" dirty="0" err="1"/>
              <a:t>hal</a:t>
            </a:r>
            <a:r>
              <a:rPr lang="en-US" sz="2000" dirty="0"/>
              <a:t> yang </a:t>
            </a:r>
            <a:r>
              <a:rPr lang="en-US" sz="2000" dirty="0" err="1"/>
              <a:t>penting</a:t>
            </a:r>
            <a:r>
              <a:rPr lang="en-US" sz="2000" dirty="0"/>
              <a:t>. </a:t>
            </a:r>
          </a:p>
          <a:p>
            <a:pPr eaLnBrk="1" hangingPunct="1">
              <a:lnSpc>
                <a:spcPct val="90000"/>
              </a:lnSpc>
            </a:pPr>
            <a:r>
              <a:rPr lang="en-US" sz="2000" b="1" i="1" dirty="0"/>
              <a:t>Closed question</a:t>
            </a:r>
          </a:p>
          <a:p>
            <a:pPr eaLnBrk="1" hangingPunct="1">
              <a:lnSpc>
                <a:spcPct val="90000"/>
              </a:lnSpc>
              <a:buFont typeface="Wingdings" pitchFamily="2" charset="2"/>
              <a:buNone/>
            </a:pPr>
            <a:r>
              <a:rPr lang="en-US" sz="2000" dirty="0"/>
              <a:t>	</a:t>
            </a:r>
            <a:r>
              <a:rPr lang="en-US" sz="2000" dirty="0" err="1"/>
              <a:t>Pertanyaan</a:t>
            </a:r>
            <a:r>
              <a:rPr lang="en-US" sz="2000" dirty="0"/>
              <a:t> yang </a:t>
            </a:r>
            <a:r>
              <a:rPr lang="en-US" sz="2000" dirty="0" err="1"/>
              <a:t>meminta</a:t>
            </a:r>
            <a:r>
              <a:rPr lang="en-US" sz="2000" dirty="0"/>
              <a:t> </a:t>
            </a:r>
            <a:r>
              <a:rPr lang="en-US" sz="2000" dirty="0" err="1"/>
              <a:t>kepastian</a:t>
            </a:r>
            <a:r>
              <a:rPr lang="en-US" sz="2000" dirty="0"/>
              <a:t> </a:t>
            </a:r>
            <a:r>
              <a:rPr lang="en-US" sz="2000" dirty="0" err="1"/>
              <a:t>auditee</a:t>
            </a:r>
            <a:r>
              <a:rPr lang="en-US" sz="2000" dirty="0">
                <a:latin typeface="Bookman Old Style" pitchFamily="18" charset="0"/>
              </a:rPr>
              <a:t>.</a:t>
            </a:r>
          </a:p>
        </p:txBody>
      </p:sp>
      <p:sp>
        <p:nvSpPr>
          <p:cNvPr id="8" name="Slide Number Placeholder 7"/>
          <p:cNvSpPr>
            <a:spLocks noGrp="1"/>
          </p:cNvSpPr>
          <p:nvPr>
            <p:ph type="sldNum" sz="quarter" idx="11"/>
          </p:nvPr>
        </p:nvSpPr>
        <p:spPr/>
        <p:txBody>
          <a:bodyPr/>
          <a:lstStyle/>
          <a:p>
            <a:pPr>
              <a:defRPr/>
            </a:pPr>
            <a:fld id="{05AFAB11-F620-41BB-9FD1-51BD9D46CF74}" type="slidenum">
              <a:rPr lang="id-ID" smtClean="0"/>
              <a:pPr>
                <a:defRPr/>
              </a:pPr>
              <a:t>88</a:t>
            </a:fld>
            <a:endParaRPr lang="id-ID"/>
          </a:p>
        </p:txBody>
      </p:sp>
      <p:pic>
        <p:nvPicPr>
          <p:cNvPr id="256002" name="Picture 2" descr="http://terinewman.com/wp-content/uploads/2013/11/accountants-1024x821.jpg"/>
          <p:cNvPicPr>
            <a:picLocks noChangeAspect="1" noChangeArrowheads="1"/>
          </p:cNvPicPr>
          <p:nvPr/>
        </p:nvPicPr>
        <p:blipFill>
          <a:blip r:embed="rId3" cstate="print"/>
          <a:srcRect l="23997" r="13681"/>
          <a:stretch>
            <a:fillRect/>
          </a:stretch>
        </p:blipFill>
        <p:spPr bwMode="auto">
          <a:xfrm>
            <a:off x="0" y="0"/>
            <a:ext cx="2138331" cy="2752776"/>
          </a:xfrm>
          <a:prstGeom prst="rect">
            <a:avLst/>
          </a:prstGeom>
          <a:noFill/>
        </p:spPr>
      </p:pic>
    </p:spTree>
    <p:extLst>
      <p:ext uri="{BB962C8B-B14F-4D97-AF65-F5344CB8AC3E}">
        <p14:creationId xmlns:p14="http://schemas.microsoft.com/office/powerpoint/2010/main" val="3943942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0"/>
            <a:ext cx="9906000" cy="1143000"/>
          </a:xfrm>
          <a:solidFill>
            <a:schemeClr val="accent3">
              <a:lumMod val="50000"/>
            </a:schemeClr>
          </a:solidFill>
        </p:spPr>
        <p:txBody>
          <a:bodyPr anchor="ctr" anchorCtr="0"/>
          <a:lstStyle/>
          <a:p>
            <a:pPr algn="ctr" eaLnBrk="1" hangingPunct="1"/>
            <a:r>
              <a:rPr lang="en-US" b="1" u="sng" dirty="0" err="1">
                <a:solidFill>
                  <a:schemeClr val="bg1"/>
                </a:solidFill>
              </a:rPr>
              <a:t>Jenis-jenis</a:t>
            </a:r>
            <a:r>
              <a:rPr lang="en-US" b="1" u="sng" dirty="0">
                <a:solidFill>
                  <a:schemeClr val="bg1"/>
                </a:solidFill>
              </a:rPr>
              <a:t> </a:t>
            </a:r>
            <a:r>
              <a:rPr lang="en-US" b="1" u="sng" dirty="0" err="1">
                <a:solidFill>
                  <a:schemeClr val="bg1"/>
                </a:solidFill>
              </a:rPr>
              <a:t>pertanyaan</a:t>
            </a:r>
            <a:endParaRPr lang="en-US" b="1" u="sng" dirty="0">
              <a:solidFill>
                <a:schemeClr val="bg1"/>
              </a:solidFill>
            </a:endParaRPr>
          </a:p>
        </p:txBody>
      </p:sp>
      <p:sp>
        <p:nvSpPr>
          <p:cNvPr id="6" name="Slide Number Placeholder 5"/>
          <p:cNvSpPr>
            <a:spLocks noGrp="1"/>
          </p:cNvSpPr>
          <p:nvPr>
            <p:ph type="sldNum" sz="quarter" idx="12"/>
          </p:nvPr>
        </p:nvSpPr>
        <p:spPr/>
        <p:txBody>
          <a:bodyPr/>
          <a:lstStyle/>
          <a:p>
            <a:pPr>
              <a:defRPr/>
            </a:pPr>
            <a:fld id="{4CB15F9C-59B7-428D-B194-A4776FBF064C}" type="slidenum">
              <a:rPr lang="en-US" smtClean="0"/>
              <a:pPr>
                <a:defRPr/>
              </a:pPr>
              <a:t>89</a:t>
            </a:fld>
            <a:endParaRPr lang="en-US"/>
          </a:p>
        </p:txBody>
      </p:sp>
      <p:graphicFrame>
        <p:nvGraphicFramePr>
          <p:cNvPr id="8" name="Group 26"/>
          <p:cNvGraphicFramePr>
            <a:graphicFrameLocks noGrp="1"/>
          </p:cNvGraphicFramePr>
          <p:nvPr/>
        </p:nvGraphicFramePr>
        <p:xfrm>
          <a:off x="523844" y="1285860"/>
          <a:ext cx="8915400" cy="5281296"/>
        </p:xfrm>
        <a:graphic>
          <a:graphicData uri="http://schemas.openxmlformats.org/drawingml/2006/table">
            <a:tbl>
              <a:tblPr/>
              <a:tblGrid>
                <a:gridCol w="29718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gridCol w="2971800">
                  <a:extLst>
                    <a:ext uri="{9D8B030D-6E8A-4147-A177-3AD203B41FA5}">
                      <a16:colId xmlns:a16="http://schemas.microsoft.com/office/drawing/2014/main" val="20002"/>
                    </a:ext>
                  </a:extLst>
                </a:gridCol>
              </a:tblGrid>
              <a:tr h="3889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Arial" pitchFamily="34" charset="0"/>
                        </a:rPr>
                        <a:t>Open Question</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stretch>
                        <a:fillRect/>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rgbClr val="000066"/>
                          </a:solidFill>
                          <a:effectLst/>
                          <a:latin typeface="Arial" pitchFamily="34" charset="0"/>
                        </a:rPr>
                        <a:t>Probing Question</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4"/>
                      <a:srcRect/>
                      <a:stretch>
                        <a:fillRect/>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Arial" pitchFamily="34" charset="0"/>
                        </a:rPr>
                        <a:t>Closed Question</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5"/>
                      <a:srcRect/>
                      <a:stretch>
                        <a:fillRect/>
                      </a:stretch>
                    </a:blipFill>
                  </a:tcPr>
                </a:tc>
                <a:extLst>
                  <a:ext uri="{0D108BD9-81ED-4DB2-BD59-A6C34878D82A}">
                    <a16:rowId xmlns:a16="http://schemas.microsoft.com/office/drawing/2014/main" val="10000"/>
                  </a:ext>
                </a:extLst>
              </a:tr>
              <a:tr h="1058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1" u="none" strike="noStrike" cap="none" normalizeH="0" baseline="0" dirty="0" err="1">
                          <a:ln>
                            <a:noFill/>
                          </a:ln>
                          <a:solidFill>
                            <a:srgbClr val="660033"/>
                          </a:solidFill>
                          <a:effectLst/>
                          <a:latin typeface="Arial" pitchFamily="34" charset="0"/>
                        </a:rPr>
                        <a:t>Keuntungannya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adalah</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dengan</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satu</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pertanyaan</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kita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mendapat</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informasi</a:t>
                      </a:r>
                      <a:r>
                        <a:rPr kumimoji="0" lang="en-US" sz="1500" b="1" i="0" u="none" strike="noStrike" cap="none" normalizeH="0" baseline="0" dirty="0">
                          <a:ln>
                            <a:noFill/>
                          </a:ln>
                          <a:solidFill>
                            <a:srgbClr val="000066"/>
                          </a:solidFill>
                          <a:effectLst/>
                          <a:latin typeface="Arial" pitchFamily="34" charset="0"/>
                        </a:rPr>
                        <a:t> yang </a:t>
                      </a:r>
                      <a:r>
                        <a:rPr kumimoji="0" lang="en-US" sz="1500" b="1" i="0" u="none" strike="noStrike" cap="none" normalizeH="0" baseline="0" dirty="0" err="1">
                          <a:ln>
                            <a:noFill/>
                          </a:ln>
                          <a:solidFill>
                            <a:srgbClr val="000066"/>
                          </a:solidFill>
                          <a:effectLst/>
                          <a:latin typeface="Arial" pitchFamily="34" charset="0"/>
                        </a:rPr>
                        <a:t>banyak</a:t>
                      </a:r>
                      <a:endParaRPr kumimoji="0" lang="en-US" sz="1500" b="1" i="0" u="none" strike="noStrike" cap="none" normalizeH="0" baseline="0" dirty="0">
                        <a:ln>
                          <a:noFill/>
                        </a:ln>
                        <a:solidFill>
                          <a:srgbClr val="000066"/>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500" b="1" i="0" u="none" strike="noStrike" cap="none" normalizeH="0" baseline="0" dirty="0">
                        <a:ln>
                          <a:noFill/>
                        </a:ln>
                        <a:solidFill>
                          <a:srgbClr val="000066"/>
                        </a:solidFill>
                        <a:effectLst/>
                        <a:latin typeface="Arial" pitchFamily="34" charset="0"/>
                      </a:endParaRP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1" u="none" strike="noStrike" cap="none" normalizeH="0" baseline="0">
                          <a:ln>
                            <a:noFill/>
                          </a:ln>
                          <a:solidFill>
                            <a:srgbClr val="660033"/>
                          </a:solidFill>
                          <a:effectLst/>
                          <a:latin typeface="Arial" pitchFamily="34" charset="0"/>
                        </a:rPr>
                        <a:t>Keuntungannya</a:t>
                      </a:r>
                      <a:r>
                        <a:rPr kumimoji="0" lang="en-US" sz="1500" b="1" i="0" u="none" strike="noStrike" cap="none" normalizeH="0" baseline="0">
                          <a:ln>
                            <a:noFill/>
                          </a:ln>
                          <a:solidFill>
                            <a:srgbClr val="000066"/>
                          </a:solidFill>
                          <a:effectLst/>
                          <a:latin typeface="Arial" pitchFamily="34" charset="0"/>
                        </a:rPr>
                        <a:t> adalah dengan pertanyaan ini kita mendapat informasi tertentu secara mendetail</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1" u="none" strike="noStrike" cap="none" normalizeH="0" baseline="0">
                          <a:ln>
                            <a:noFill/>
                          </a:ln>
                          <a:solidFill>
                            <a:srgbClr val="660033"/>
                          </a:solidFill>
                          <a:effectLst/>
                          <a:latin typeface="Arial" pitchFamily="34" charset="0"/>
                        </a:rPr>
                        <a:t>Keuntungannya</a:t>
                      </a:r>
                      <a:r>
                        <a:rPr kumimoji="0" lang="en-US" sz="1500" b="1" i="0" u="none" strike="noStrike" cap="none" normalizeH="0" baseline="0">
                          <a:ln>
                            <a:noFill/>
                          </a:ln>
                          <a:solidFill>
                            <a:srgbClr val="000066"/>
                          </a:solidFill>
                          <a:effectLst/>
                          <a:latin typeface="Arial" pitchFamily="34" charset="0"/>
                        </a:rPr>
                        <a:t> adalah kita mendapat konfirmasi yang pasti tentang suatu hal</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500" b="1" i="0" u="none" strike="noStrike" cap="none" normalizeH="0" baseline="0">
                        <a:ln>
                          <a:noFill/>
                        </a:ln>
                        <a:solidFill>
                          <a:srgbClr val="000066"/>
                        </a:solidFill>
                        <a:effectLst/>
                        <a:latin typeface="Arial" pitchFamily="34" charset="0"/>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71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err="1">
                          <a:ln>
                            <a:noFill/>
                          </a:ln>
                          <a:solidFill>
                            <a:srgbClr val="000066"/>
                          </a:solidFill>
                          <a:effectLst/>
                          <a:latin typeface="Arial" pitchFamily="34" charset="0"/>
                        </a:rPr>
                        <a:t>Contoh</a:t>
                      </a:r>
                      <a:r>
                        <a:rPr kumimoji="0" lang="en-US" sz="1500" b="1" i="0" u="none" strike="noStrike" cap="none" normalizeH="0" baseline="0" dirty="0">
                          <a:ln>
                            <a:noFill/>
                          </a:ln>
                          <a:solidFill>
                            <a:srgbClr val="000066"/>
                          </a:solidFill>
                          <a:effectLst/>
                          <a:latin typeface="Arial" pitchFamily="34" charset="0"/>
                        </a:rPr>
                        <a:t> : </a:t>
                      </a:r>
                      <a:r>
                        <a:rPr kumimoji="0" lang="en-US" sz="1500" b="1" i="1" u="none" strike="noStrike" cap="none" normalizeH="0" baseline="0" dirty="0" err="1">
                          <a:ln>
                            <a:noFill/>
                          </a:ln>
                          <a:solidFill>
                            <a:srgbClr val="006600"/>
                          </a:solidFill>
                          <a:effectLst/>
                          <a:latin typeface="Arial" pitchFamily="34" charset="0"/>
                        </a:rPr>
                        <a:t>Dapatkah</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anda</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jelaskan</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mengenai</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metode</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Identifikasi</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Aspek</a:t>
                      </a:r>
                      <a:r>
                        <a:rPr kumimoji="0" lang="en-US" sz="1500" b="1" i="1" u="none" strike="noStrike" cap="none" normalizeH="0" baseline="0" dirty="0">
                          <a:ln>
                            <a:noFill/>
                          </a:ln>
                          <a:solidFill>
                            <a:srgbClr val="006600"/>
                          </a:solidFill>
                          <a:effectLst/>
                          <a:latin typeface="Arial" pitchFamily="34" charset="0"/>
                        </a:rPr>
                        <a:t>/</a:t>
                      </a:r>
                      <a:r>
                        <a:rPr kumimoji="0" lang="en-US" sz="1500" b="1" i="1" u="none" strike="noStrike" cap="none" normalizeH="0" baseline="0" dirty="0" err="1">
                          <a:ln>
                            <a:noFill/>
                          </a:ln>
                          <a:solidFill>
                            <a:srgbClr val="006600"/>
                          </a:solidFill>
                          <a:effectLst/>
                          <a:latin typeface="Arial" pitchFamily="34" charset="0"/>
                        </a:rPr>
                        <a:t>Bahaya</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Penilaian</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dan</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Pengendalian</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Dampak</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dan</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Resikonya</a:t>
                      </a:r>
                      <a:r>
                        <a:rPr kumimoji="0" lang="en-US" sz="1500" b="1" i="1" u="none" strike="noStrike" cap="none" normalizeH="0" baseline="0" dirty="0">
                          <a:ln>
                            <a:noFill/>
                          </a:ln>
                          <a:solidFill>
                            <a:srgbClr val="006600"/>
                          </a:solidFill>
                          <a:effectLst/>
                          <a:latin typeface="Arial" pitchFamily="34" charset="0"/>
                        </a:rPr>
                        <a:t> ?</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err="1">
                          <a:ln>
                            <a:noFill/>
                          </a:ln>
                          <a:solidFill>
                            <a:srgbClr val="000066"/>
                          </a:solidFill>
                          <a:effectLst/>
                          <a:latin typeface="Arial" pitchFamily="34" charset="0"/>
                        </a:rPr>
                        <a:t>Contoh</a:t>
                      </a:r>
                      <a:r>
                        <a:rPr kumimoji="0" lang="en-US" sz="1500" b="1" i="0" u="none" strike="noStrike" cap="none" normalizeH="0" baseline="0" dirty="0">
                          <a:ln>
                            <a:noFill/>
                          </a:ln>
                          <a:solidFill>
                            <a:srgbClr val="000066"/>
                          </a:solidFill>
                          <a:effectLst/>
                          <a:latin typeface="Arial" pitchFamily="34" charset="0"/>
                        </a:rPr>
                        <a:t> : </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Berapa</a:t>
                      </a:r>
                      <a:r>
                        <a:rPr kumimoji="0" lang="en-US" sz="1500" b="1" i="1" u="none" strike="noStrike" cap="none" normalizeH="0" baseline="0" dirty="0">
                          <a:ln>
                            <a:noFill/>
                          </a:ln>
                          <a:solidFill>
                            <a:srgbClr val="006600"/>
                          </a:solidFill>
                          <a:effectLst/>
                          <a:latin typeface="Arial" pitchFamily="34" charset="0"/>
                        </a:rPr>
                        <a:t> standard </a:t>
                      </a:r>
                      <a:r>
                        <a:rPr kumimoji="0" lang="en-US" sz="1500" b="1" i="1" u="none" strike="noStrike" cap="none" normalizeH="0" baseline="0" dirty="0" err="1">
                          <a:ln>
                            <a:noFill/>
                          </a:ln>
                          <a:solidFill>
                            <a:srgbClr val="006600"/>
                          </a:solidFill>
                          <a:effectLst/>
                          <a:latin typeface="Arial" pitchFamily="34" charset="0"/>
                        </a:rPr>
                        <a:t>hasil</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pengukuran</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kebisingan</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diarea</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produksi</a:t>
                      </a:r>
                      <a:r>
                        <a:rPr kumimoji="0" lang="en-US" sz="1500" b="1" i="1" u="none" strike="noStrike" cap="none" normalizeH="0" baseline="0" dirty="0">
                          <a:ln>
                            <a:noFill/>
                          </a:ln>
                          <a:solidFill>
                            <a:srgbClr val="006600"/>
                          </a:solidFill>
                          <a:effectLst/>
                          <a:latin typeface="Arial" pitchFamily="34" charset="0"/>
                        </a:rPr>
                        <a:t>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500" b="1" i="1" u="none" strike="noStrike" cap="none" normalizeH="0" baseline="0" dirty="0">
                        <a:ln>
                          <a:noFill/>
                        </a:ln>
                        <a:solidFill>
                          <a:srgbClr val="800000"/>
                        </a:solidFill>
                        <a:effectLst/>
                        <a:latin typeface="Arial" pitchFamily="34" charset="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err="1">
                          <a:ln>
                            <a:noFill/>
                          </a:ln>
                          <a:solidFill>
                            <a:srgbClr val="000066"/>
                          </a:solidFill>
                          <a:effectLst/>
                          <a:latin typeface="Arial" pitchFamily="34" charset="0"/>
                        </a:rPr>
                        <a:t>Contoh</a:t>
                      </a:r>
                      <a:r>
                        <a:rPr kumimoji="0" lang="en-US" sz="1500" b="1" i="0" u="none" strike="noStrike" cap="none" normalizeH="0" baseline="0" dirty="0">
                          <a:ln>
                            <a:noFill/>
                          </a:ln>
                          <a:solidFill>
                            <a:srgbClr val="000066"/>
                          </a:solidFill>
                          <a:effectLst/>
                          <a:latin typeface="Arial" pitchFamily="34" charset="0"/>
                        </a:rPr>
                        <a:t> : </a:t>
                      </a:r>
                      <a:r>
                        <a:rPr kumimoji="0" lang="id-ID" sz="1500" b="1" i="0" u="none" strike="noStrike" cap="none" normalizeH="0" baseline="0" dirty="0">
                          <a:ln>
                            <a:noFill/>
                          </a:ln>
                          <a:solidFill>
                            <a:srgbClr val="000066"/>
                          </a:solidFill>
                          <a:effectLst/>
                          <a:latin typeface="Arial" pitchFamily="34" charset="0"/>
                        </a:rPr>
                        <a:t>Jadi karena kebisingan melebihi Ambang yang telah ditentukan jadi Anda membatasi jam kerja operator dengan cara rotasi kerja ?  </a:t>
                      </a:r>
                      <a:endParaRPr kumimoji="0" lang="en-US" sz="1500" b="1" i="1" u="none" strike="noStrike" cap="none" normalizeH="0" baseline="0" dirty="0">
                        <a:ln>
                          <a:noFill/>
                        </a:ln>
                        <a:solidFill>
                          <a:srgbClr val="006600"/>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500" b="1" i="1" u="none" strike="noStrike" cap="none" normalizeH="0" baseline="0" dirty="0">
                        <a:ln>
                          <a:noFill/>
                        </a:ln>
                        <a:solidFill>
                          <a:srgbClr val="006600"/>
                        </a:solidFill>
                        <a:effectLst/>
                        <a:latin typeface="Arial" pitchFamily="34" charset="0"/>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748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1" u="none" strike="noStrike" cap="none" normalizeH="0" baseline="0">
                          <a:ln>
                            <a:noFill/>
                          </a:ln>
                          <a:solidFill>
                            <a:srgbClr val="800000"/>
                          </a:solidFill>
                          <a:effectLst/>
                          <a:latin typeface="Arial" pitchFamily="34" charset="0"/>
                        </a:rPr>
                        <a:t>Kelemahannya</a:t>
                      </a:r>
                      <a:r>
                        <a:rPr kumimoji="0" lang="en-US" sz="1500" b="1" i="0" u="none" strike="noStrike" cap="none" normalizeH="0" baseline="0">
                          <a:ln>
                            <a:noFill/>
                          </a:ln>
                          <a:solidFill>
                            <a:srgbClr val="000066"/>
                          </a:solidFill>
                          <a:effectLst/>
                          <a:latin typeface="Arial" pitchFamily="34" charset="0"/>
                        </a:rPr>
                        <a:t> a.l Auditor dapat kehilangan kontrol terutama dalam hal waktu, dikarenakan banyaknya informasi yang diberikan dari pertanyaan tersebut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500" b="1" i="0" u="none" strike="noStrike" cap="none" normalizeH="0" baseline="0">
                        <a:ln>
                          <a:noFill/>
                        </a:ln>
                        <a:solidFill>
                          <a:srgbClr val="000066"/>
                        </a:solidFill>
                        <a:effectLst/>
                        <a:latin typeface="Arial" pitchFamily="34" charset="0"/>
                      </a:endParaRP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1" u="none" strike="noStrike" cap="none" normalizeH="0" baseline="0" dirty="0" err="1">
                          <a:ln>
                            <a:noFill/>
                          </a:ln>
                          <a:solidFill>
                            <a:srgbClr val="800000"/>
                          </a:solidFill>
                          <a:effectLst/>
                          <a:latin typeface="Arial" pitchFamily="34" charset="0"/>
                        </a:rPr>
                        <a:t>Kelemahannya</a:t>
                      </a:r>
                      <a:r>
                        <a:rPr kumimoji="0" lang="en-US" sz="1500" b="1" i="0" u="none" strike="noStrike" cap="none" normalizeH="0" baseline="0" dirty="0">
                          <a:ln>
                            <a:noFill/>
                          </a:ln>
                          <a:solidFill>
                            <a:srgbClr val="800000"/>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a.l</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bila</a:t>
                      </a:r>
                      <a:r>
                        <a:rPr kumimoji="0" lang="en-US" sz="1500" b="1" i="0" u="none" strike="noStrike" cap="none" normalizeH="0" baseline="0" dirty="0">
                          <a:ln>
                            <a:noFill/>
                          </a:ln>
                          <a:solidFill>
                            <a:srgbClr val="000066"/>
                          </a:solidFill>
                          <a:effectLst/>
                          <a:latin typeface="Arial" pitchFamily="34" charset="0"/>
                        </a:rPr>
                        <a:t> Auditor </a:t>
                      </a:r>
                      <a:r>
                        <a:rPr kumimoji="0" lang="en-US" sz="1500" b="1" i="0" u="none" strike="noStrike" cap="none" normalizeH="0" baseline="0" dirty="0" err="1">
                          <a:ln>
                            <a:noFill/>
                          </a:ln>
                          <a:solidFill>
                            <a:srgbClr val="000066"/>
                          </a:solidFill>
                          <a:effectLst/>
                          <a:latin typeface="Arial" pitchFamily="34" charset="0"/>
                        </a:rPr>
                        <a:t>tidak</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bertanya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dengan</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baik</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maka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terkesan</a:t>
                      </a:r>
                      <a:r>
                        <a:rPr kumimoji="0" lang="en-US" sz="1500" b="1" i="0" u="none" strike="noStrike" cap="none" normalizeH="0" baseline="0" dirty="0">
                          <a:ln>
                            <a:noFill/>
                          </a:ln>
                          <a:solidFill>
                            <a:srgbClr val="000066"/>
                          </a:solidFill>
                          <a:effectLst/>
                          <a:latin typeface="Arial" pitchFamily="34" charset="0"/>
                        </a:rPr>
                        <a:t> auditor </a:t>
                      </a:r>
                      <a:r>
                        <a:rPr kumimoji="0" lang="en-US" sz="1500" b="1" i="0" u="none" strike="noStrike" cap="none" normalizeH="0" baseline="0" dirty="0" err="1">
                          <a:ln>
                            <a:noFill/>
                          </a:ln>
                          <a:solidFill>
                            <a:srgbClr val="000066"/>
                          </a:solidFill>
                          <a:effectLst/>
                          <a:latin typeface="Arial" pitchFamily="34" charset="0"/>
                        </a:rPr>
                        <a:t>mencecar</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auditee</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atau</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terkesan</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tidak</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percaya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pada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auditee</a:t>
                      </a:r>
                      <a:r>
                        <a:rPr kumimoji="0" lang="en-US" sz="1500" b="1" i="0" u="none" strike="noStrike" cap="none" normalizeH="0" baseline="0" dirty="0">
                          <a:ln>
                            <a:noFill/>
                          </a:ln>
                          <a:solidFill>
                            <a:srgbClr val="000066"/>
                          </a:solidFill>
                          <a:effectLst/>
                          <a:latin typeface="Arial" pitchFamily="34" charset="0"/>
                        </a:rPr>
                        <a:t> </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1" u="none" strike="noStrike" cap="none" normalizeH="0" baseline="0" dirty="0" err="1">
                          <a:ln>
                            <a:noFill/>
                          </a:ln>
                          <a:solidFill>
                            <a:srgbClr val="800000"/>
                          </a:solidFill>
                          <a:effectLst/>
                          <a:latin typeface="Arial" pitchFamily="34" charset="0"/>
                        </a:rPr>
                        <a:t>Kelemahannya</a:t>
                      </a:r>
                      <a:r>
                        <a:rPr kumimoji="0" lang="en-US" sz="1500" b="1" i="1" u="none" strike="noStrike" cap="none" normalizeH="0" baseline="0" dirty="0">
                          <a:ln>
                            <a:noFill/>
                          </a:ln>
                          <a:solidFill>
                            <a:srgbClr val="800000"/>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a.l</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bila</a:t>
                      </a:r>
                      <a:r>
                        <a:rPr kumimoji="0" lang="en-US" sz="1500" b="1" i="0" u="none" strike="noStrike" cap="none" normalizeH="0" baseline="0" dirty="0">
                          <a:ln>
                            <a:noFill/>
                          </a:ln>
                          <a:solidFill>
                            <a:srgbClr val="000066"/>
                          </a:solidFill>
                          <a:effectLst/>
                          <a:latin typeface="Arial" pitchFamily="34" charset="0"/>
                        </a:rPr>
                        <a:t> Auditor </a:t>
                      </a:r>
                      <a:r>
                        <a:rPr kumimoji="0" lang="en-US" sz="1500" b="1" i="0" u="none" strike="noStrike" cap="none" normalizeH="0" baseline="0" dirty="0" err="1">
                          <a:ln>
                            <a:noFill/>
                          </a:ln>
                          <a:solidFill>
                            <a:srgbClr val="000066"/>
                          </a:solidFill>
                          <a:effectLst/>
                          <a:latin typeface="Arial" pitchFamily="34" charset="0"/>
                        </a:rPr>
                        <a:t>terlalu</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sering</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menggunakannya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berakibat</a:t>
                      </a:r>
                      <a:r>
                        <a:rPr kumimoji="0" lang="en-US" sz="1500" b="1" i="0" u="none" strike="noStrike" cap="none" normalizeH="0" baseline="0" dirty="0">
                          <a:ln>
                            <a:noFill/>
                          </a:ln>
                          <a:solidFill>
                            <a:srgbClr val="000066"/>
                          </a:solidFill>
                          <a:effectLst/>
                          <a:latin typeface="Arial" pitchFamily="34" charset="0"/>
                        </a:rPr>
                        <a:t> audit </a:t>
                      </a:r>
                      <a:r>
                        <a:rPr kumimoji="0" lang="en-US" sz="1500" b="1" i="0" u="none" strike="noStrike" cap="none" normalizeH="0" baseline="0" dirty="0" err="1">
                          <a:ln>
                            <a:noFill/>
                          </a:ln>
                          <a:solidFill>
                            <a:srgbClr val="000066"/>
                          </a:solidFill>
                          <a:effectLst/>
                          <a:latin typeface="Arial" pitchFamily="34" charset="0"/>
                        </a:rPr>
                        <a:t>tidak</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hidup</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dan</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informasi</a:t>
                      </a:r>
                      <a:r>
                        <a:rPr kumimoji="0" lang="en-US" sz="1500" b="1" i="0" u="none" strike="noStrike" cap="none" normalizeH="0" baseline="0" dirty="0">
                          <a:ln>
                            <a:noFill/>
                          </a:ln>
                          <a:solidFill>
                            <a:srgbClr val="000066"/>
                          </a:solidFill>
                          <a:effectLst/>
                          <a:latin typeface="Arial" pitchFamily="34" charset="0"/>
                        </a:rPr>
                        <a:t> yang </a:t>
                      </a:r>
                      <a:r>
                        <a:rPr kumimoji="0" lang="en-US" sz="1500" b="1" i="0" u="none" strike="noStrike" cap="none" normalizeH="0" baseline="0" dirty="0" err="1">
                          <a:ln>
                            <a:noFill/>
                          </a:ln>
                          <a:solidFill>
                            <a:srgbClr val="000066"/>
                          </a:solidFill>
                          <a:effectLst/>
                          <a:latin typeface="Arial" pitchFamily="34" charset="0"/>
                        </a:rPr>
                        <a:t>didapat</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terbatas</a:t>
                      </a:r>
                      <a:endParaRPr kumimoji="0" lang="en-US" sz="1500" b="1" i="0" u="none" strike="noStrike" cap="none" normalizeH="0" baseline="0" dirty="0">
                        <a:ln>
                          <a:noFill/>
                        </a:ln>
                        <a:solidFill>
                          <a:srgbClr val="000066"/>
                        </a:solidFill>
                        <a:effectLst/>
                        <a:latin typeface="Arial" pitchFamily="34" charset="0"/>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Footer Placeholder 1">
            <a:extLst>
              <a:ext uri="{FF2B5EF4-FFF2-40B4-BE49-F238E27FC236}">
                <a16:creationId xmlns:a16="http://schemas.microsoft.com/office/drawing/2014/main" id="{C7BC4786-5E8D-43AE-9409-D48A8B35CD7C}"/>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30918779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0" y="274645"/>
            <a:ext cx="9906000" cy="1082653"/>
          </a:xfrm>
          <a:noFill/>
        </p:spPr>
        <p:txBody>
          <a:bodyPr anchorCtr="1"/>
          <a:lstStyle/>
          <a:p>
            <a:pPr eaLnBrk="1" hangingPunct="1">
              <a:defRPr/>
            </a:pPr>
            <a:r>
              <a:rPr lang="en-US" sz="4000" u="sng" dirty="0" err="1">
                <a:effectLst>
                  <a:outerShdw blurRad="38100" dist="38100" dir="2700000" algn="tl">
                    <a:srgbClr val="C0C0C0"/>
                  </a:outerShdw>
                </a:effectLst>
              </a:rPr>
              <a:t>Jenis-Jenis</a:t>
            </a:r>
            <a:r>
              <a:rPr lang="en-US" sz="4000" u="sng" dirty="0">
                <a:effectLst>
                  <a:outerShdw blurRad="38100" dist="38100" dir="2700000" algn="tl">
                    <a:srgbClr val="C0C0C0"/>
                  </a:outerShdw>
                </a:effectLst>
              </a:rPr>
              <a:t> Audit </a:t>
            </a:r>
            <a:r>
              <a:rPr lang="en-US" sz="4000" u="sng" dirty="0" err="1">
                <a:effectLst>
                  <a:outerShdw blurRad="38100" dist="38100" dir="2700000" algn="tl">
                    <a:srgbClr val="C0C0C0"/>
                  </a:outerShdw>
                </a:effectLst>
              </a:rPr>
              <a:t>berdasarkan</a:t>
            </a:r>
            <a:r>
              <a:rPr lang="en-US" sz="4000" u="sng" dirty="0">
                <a:effectLst>
                  <a:outerShdw blurRad="38100" dist="38100" dir="2700000" algn="tl">
                    <a:srgbClr val="C0C0C0"/>
                  </a:outerShdw>
                </a:effectLst>
              </a:rPr>
              <a:t> </a:t>
            </a:r>
            <a:r>
              <a:rPr lang="en-US" sz="4000" u="sng" dirty="0" err="1">
                <a:effectLst>
                  <a:outerShdw blurRad="38100" dist="38100" dir="2700000" algn="tl">
                    <a:srgbClr val="C0C0C0"/>
                  </a:outerShdw>
                </a:effectLst>
              </a:rPr>
              <a:t>auditornya</a:t>
            </a:r>
            <a:endParaRPr lang="en-US" sz="4000" u="sng" dirty="0">
              <a:effectLst>
                <a:outerShdw blurRad="38100" dist="38100" dir="2700000" algn="tl">
                  <a:srgbClr val="C0C0C0"/>
                </a:outerShdw>
              </a:effectLst>
            </a:endParaRPr>
          </a:p>
        </p:txBody>
      </p:sp>
      <p:sp>
        <p:nvSpPr>
          <p:cNvPr id="6" name="Slide Number Placeholder 5"/>
          <p:cNvSpPr>
            <a:spLocks noGrp="1"/>
          </p:cNvSpPr>
          <p:nvPr>
            <p:ph type="sldNum" sz="quarter" idx="11"/>
          </p:nvPr>
        </p:nvSpPr>
        <p:spPr>
          <a:xfrm>
            <a:off x="7167578" y="6492875"/>
            <a:ext cx="2311400" cy="365125"/>
          </a:xfrm>
        </p:spPr>
        <p:txBody>
          <a:bodyPr/>
          <a:lstStyle/>
          <a:p>
            <a:pPr>
              <a:defRPr/>
            </a:pPr>
            <a:fld id="{786B7779-744F-477C-853F-516D663BF188}" type="slidenum">
              <a:rPr lang="id-ID" smtClean="0"/>
              <a:pPr>
                <a:defRPr/>
              </a:pPr>
              <a:t>9</a:t>
            </a:fld>
            <a:endParaRPr lang="id-ID" dirty="0"/>
          </a:p>
        </p:txBody>
      </p:sp>
      <p:sp>
        <p:nvSpPr>
          <p:cNvPr id="2" name="Rectangle 1"/>
          <p:cNvSpPr/>
          <p:nvPr/>
        </p:nvSpPr>
        <p:spPr>
          <a:xfrm>
            <a:off x="0" y="0"/>
            <a:ext cx="1784648" cy="6858000"/>
          </a:xfrm>
          <a:custGeom>
            <a:avLst/>
            <a:gdLst>
              <a:gd name="connsiteX0" fmla="*/ 0 w 1784648"/>
              <a:gd name="connsiteY0" fmla="*/ 0 h 6858000"/>
              <a:gd name="connsiteX1" fmla="*/ 1784648 w 1784648"/>
              <a:gd name="connsiteY1" fmla="*/ 0 h 6858000"/>
              <a:gd name="connsiteX2" fmla="*/ 1784648 w 1784648"/>
              <a:gd name="connsiteY2" fmla="*/ 6858000 h 6858000"/>
              <a:gd name="connsiteX3" fmla="*/ 0 w 1784648"/>
              <a:gd name="connsiteY3" fmla="*/ 6858000 h 6858000"/>
              <a:gd name="connsiteX4" fmla="*/ 0 w 1784648"/>
              <a:gd name="connsiteY4" fmla="*/ 0 h 6858000"/>
              <a:gd name="connsiteX0" fmla="*/ 0 w 1784648"/>
              <a:gd name="connsiteY0" fmla="*/ 0 h 6858000"/>
              <a:gd name="connsiteX1" fmla="*/ 1784648 w 1784648"/>
              <a:gd name="connsiteY1" fmla="*/ 6858000 h 6858000"/>
              <a:gd name="connsiteX2" fmla="*/ 0 w 1784648"/>
              <a:gd name="connsiteY2" fmla="*/ 6858000 h 6858000"/>
              <a:gd name="connsiteX3" fmla="*/ 0 w 1784648"/>
              <a:gd name="connsiteY3" fmla="*/ 0 h 6858000"/>
            </a:gdLst>
            <a:ahLst/>
            <a:cxnLst>
              <a:cxn ang="0">
                <a:pos x="connsiteX0" y="connsiteY0"/>
              </a:cxn>
              <a:cxn ang="0">
                <a:pos x="connsiteX1" y="connsiteY1"/>
              </a:cxn>
              <a:cxn ang="0">
                <a:pos x="connsiteX2" y="connsiteY2"/>
              </a:cxn>
              <a:cxn ang="0">
                <a:pos x="connsiteX3" y="connsiteY3"/>
              </a:cxn>
            </a:cxnLst>
            <a:rect l="l" t="t" r="r" b="b"/>
            <a:pathLst>
              <a:path w="1784648" h="6858000">
                <a:moveTo>
                  <a:pt x="0" y="0"/>
                </a:moveTo>
                <a:lnTo>
                  <a:pt x="1784648"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3"/>
          <p:cNvSpPr txBox="1">
            <a:spLocks noChangeArrowheads="1"/>
          </p:cNvSpPr>
          <p:nvPr/>
        </p:nvSpPr>
        <p:spPr>
          <a:xfrm>
            <a:off x="738158" y="1571612"/>
            <a:ext cx="8429684" cy="5072098"/>
          </a:xfrm>
          <a:prstGeom prst="rect">
            <a:avLst/>
          </a:prstGeom>
        </p:spPr>
        <p:txBody>
          <a:bodyPr/>
          <a:lstStyle/>
          <a:p>
            <a:pPr marL="360363" lvl="0" indent="-360363" algn="just" fontAlgn="auto">
              <a:lnSpc>
                <a:spcPct val="80000"/>
              </a:lnSpc>
              <a:spcBef>
                <a:spcPct val="20000"/>
              </a:spcBef>
              <a:spcAft>
                <a:spcPct val="70000"/>
              </a:spcAft>
              <a:buFont typeface="Wingdings" pitchFamily="2" charset="2"/>
              <a:buChar char="v"/>
              <a:defRPr/>
            </a:pPr>
            <a:r>
              <a:rPr kumimoji="0" lang="en-US" sz="2200" b="1" i="0" u="none" strike="noStrike" kern="1200" cap="none" spc="0" normalizeH="0" baseline="0" noProof="0" dirty="0">
                <a:ln>
                  <a:noFill/>
                </a:ln>
                <a:effectLst/>
                <a:uLnTx/>
                <a:uFillTx/>
                <a:latin typeface="Arial" pitchFamily="34" charset="0"/>
                <a:cs typeface="Arial" pitchFamily="34" charset="0"/>
              </a:rPr>
              <a:t>Internal </a:t>
            </a:r>
            <a:r>
              <a:rPr lang="en-US" sz="2200" b="1" dirty="0">
                <a:latin typeface="Arial" pitchFamily="34" charset="0"/>
                <a:cs typeface="Arial" pitchFamily="34" charset="0"/>
              </a:rPr>
              <a:t>Audit (first party). </a:t>
            </a:r>
            <a:r>
              <a:rPr lang="en-US" sz="2200" dirty="0">
                <a:latin typeface="Arial" pitchFamily="34" charset="0"/>
                <a:cs typeface="Arial" pitchFamily="34" charset="0"/>
              </a:rPr>
              <a:t>Audit yang </a:t>
            </a:r>
            <a:r>
              <a:rPr lang="en-US" sz="2200" dirty="0" err="1">
                <a:latin typeface="Arial" pitchFamily="34" charset="0"/>
                <a:cs typeface="Arial" pitchFamily="34" charset="0"/>
              </a:rPr>
              <a:t>dilaksanakan</a:t>
            </a:r>
            <a:r>
              <a:rPr lang="en-US" sz="2200" dirty="0">
                <a:latin typeface="Arial" pitchFamily="34" charset="0"/>
                <a:cs typeface="Arial" pitchFamily="34" charset="0"/>
              </a:rPr>
              <a:t> </a:t>
            </a:r>
            <a:r>
              <a:rPr lang="en-US" sz="2200" dirty="0" err="1">
                <a:latin typeface="Arial" pitchFamily="34" charset="0"/>
                <a:cs typeface="Arial" pitchFamily="34" charset="0"/>
              </a:rPr>
              <a:t>oleh</a:t>
            </a:r>
            <a:r>
              <a:rPr lang="en-US" sz="2200" dirty="0">
                <a:latin typeface="Arial" pitchFamily="34" charset="0"/>
                <a:cs typeface="Arial" pitchFamily="34" charset="0"/>
              </a:rPr>
              <a:t>  internal </a:t>
            </a:r>
            <a:r>
              <a:rPr lang="en-US" sz="2200" dirty="0" err="1">
                <a:latin typeface="Arial" pitchFamily="34" charset="0"/>
                <a:cs typeface="Arial" pitchFamily="34" charset="0"/>
              </a:rPr>
              <a:t>organisasi</a:t>
            </a:r>
            <a:r>
              <a:rPr lang="en-US" sz="2200" dirty="0">
                <a:latin typeface="Arial" pitchFamily="34" charset="0"/>
                <a:cs typeface="Arial" pitchFamily="34" charset="0"/>
              </a:rPr>
              <a:t>. </a:t>
            </a:r>
            <a:r>
              <a:rPr lang="en-US" sz="2200" dirty="0" err="1">
                <a:latin typeface="Arial" pitchFamily="34" charset="0"/>
                <a:cs typeface="Arial" pitchFamily="34" charset="0"/>
              </a:rPr>
              <a:t>Tujuannya</a:t>
            </a:r>
            <a:r>
              <a:rPr lang="en-US" sz="2200" dirty="0">
                <a:latin typeface="Arial" pitchFamily="34" charset="0"/>
                <a:cs typeface="Arial" pitchFamily="34" charset="0"/>
              </a:rPr>
              <a:t> </a:t>
            </a:r>
            <a:r>
              <a:rPr lang="en-US" sz="2200" dirty="0" err="1">
                <a:latin typeface="Arial" pitchFamily="34" charset="0"/>
                <a:cs typeface="Arial" pitchFamily="34" charset="0"/>
              </a:rPr>
              <a:t>a.l</a:t>
            </a:r>
            <a:r>
              <a:rPr lang="en-US" sz="2200" dirty="0">
                <a:latin typeface="Arial" pitchFamily="34" charset="0"/>
                <a:cs typeface="Arial" pitchFamily="34" charset="0"/>
              </a:rPr>
              <a:t> : </a:t>
            </a:r>
            <a:r>
              <a:rPr lang="en-US" sz="2200" dirty="0" err="1">
                <a:latin typeface="Arial" pitchFamily="34" charset="0"/>
                <a:cs typeface="Arial" pitchFamily="34" charset="0"/>
              </a:rPr>
              <a:t>Menjaga</a:t>
            </a:r>
            <a:r>
              <a:rPr lang="en-US" sz="2200" dirty="0">
                <a:latin typeface="Arial" pitchFamily="34" charset="0"/>
                <a:cs typeface="Arial" pitchFamily="34" charset="0"/>
              </a:rPr>
              <a:t> </a:t>
            </a:r>
            <a:r>
              <a:rPr lang="en-US" sz="2200" dirty="0" err="1">
                <a:latin typeface="Arial" pitchFamily="34" charset="0"/>
                <a:cs typeface="Arial" pitchFamily="34" charset="0"/>
              </a:rPr>
              <a:t>konsitensi</a:t>
            </a:r>
            <a:r>
              <a:rPr lang="en-US" sz="2200" dirty="0">
                <a:latin typeface="Arial" pitchFamily="34" charset="0"/>
                <a:cs typeface="Arial" pitchFamily="34" charset="0"/>
              </a:rPr>
              <a:t>. </a:t>
            </a:r>
            <a:r>
              <a:rPr lang="en-US" sz="2200" dirty="0" err="1">
                <a:latin typeface="Arial" pitchFamily="34" charset="0"/>
                <a:cs typeface="Arial" pitchFamily="34" charset="0"/>
              </a:rPr>
              <a:t>Memeriksa</a:t>
            </a:r>
            <a:r>
              <a:rPr lang="en-US" sz="2200" dirty="0">
                <a:latin typeface="Arial" pitchFamily="34" charset="0"/>
                <a:cs typeface="Arial" pitchFamily="34" charset="0"/>
              </a:rPr>
              <a:t> </a:t>
            </a:r>
            <a:r>
              <a:rPr lang="en-US" sz="2200" dirty="0" err="1">
                <a:latin typeface="Arial" pitchFamily="34" charset="0"/>
                <a:cs typeface="Arial" pitchFamily="34" charset="0"/>
              </a:rPr>
              <a:t>efektifitas</a:t>
            </a:r>
            <a:r>
              <a:rPr lang="en-US" sz="2200" dirty="0">
                <a:latin typeface="Arial" pitchFamily="34" charset="0"/>
                <a:cs typeface="Arial" pitchFamily="34" charset="0"/>
              </a:rPr>
              <a:t> </a:t>
            </a:r>
            <a:r>
              <a:rPr lang="en-US" sz="2200" dirty="0" err="1">
                <a:latin typeface="Arial" pitchFamily="34" charset="0"/>
                <a:cs typeface="Arial" pitchFamily="34" charset="0"/>
              </a:rPr>
              <a:t>sistem</a:t>
            </a:r>
            <a:r>
              <a:rPr lang="en-US" sz="2200" dirty="0">
                <a:latin typeface="Arial" pitchFamily="34" charset="0"/>
                <a:cs typeface="Arial" pitchFamily="34" charset="0"/>
              </a:rPr>
              <a:t> </a:t>
            </a:r>
            <a:r>
              <a:rPr lang="en-US" sz="2200" dirty="0" err="1">
                <a:latin typeface="Arial" pitchFamily="34" charset="0"/>
                <a:cs typeface="Arial" pitchFamily="34" charset="0"/>
              </a:rPr>
              <a:t>manajemen</a:t>
            </a:r>
            <a:r>
              <a:rPr lang="en-US" sz="2200" dirty="0">
                <a:latin typeface="Arial" pitchFamily="34" charset="0"/>
                <a:cs typeface="Arial" pitchFamily="34" charset="0"/>
              </a:rPr>
              <a:t> </a:t>
            </a:r>
            <a:r>
              <a:rPr lang="en-US" sz="2200" dirty="0" err="1">
                <a:latin typeface="Arial" pitchFamily="34" charset="0"/>
                <a:cs typeface="Arial" pitchFamily="34" charset="0"/>
              </a:rPr>
              <a:t>perusahaan</a:t>
            </a:r>
            <a:endParaRPr kumimoji="0" lang="en-US" sz="2200" b="1" i="0" u="none" strike="noStrike" kern="1200" cap="none" spc="0" normalizeH="0" baseline="0" noProof="0" dirty="0">
              <a:ln>
                <a:noFill/>
              </a:ln>
              <a:effectLst/>
              <a:uLnTx/>
              <a:uFillTx/>
              <a:latin typeface="Arial" pitchFamily="34" charset="0"/>
              <a:cs typeface="Arial" pitchFamily="34" charset="0"/>
            </a:endParaRPr>
          </a:p>
          <a:p>
            <a:pPr marL="360363" lvl="0" indent="-360363" algn="just" fontAlgn="auto">
              <a:lnSpc>
                <a:spcPct val="80000"/>
              </a:lnSpc>
              <a:spcBef>
                <a:spcPct val="20000"/>
              </a:spcBef>
              <a:spcAft>
                <a:spcPct val="70000"/>
              </a:spcAft>
              <a:buFont typeface="Wingdings" pitchFamily="2" charset="2"/>
              <a:buChar char="v"/>
              <a:defRPr/>
            </a:pPr>
            <a:r>
              <a:rPr lang="en-US" sz="2200" b="1" dirty="0">
                <a:latin typeface="Arial" pitchFamily="34" charset="0"/>
                <a:cs typeface="Arial" pitchFamily="34" charset="0"/>
              </a:rPr>
              <a:t>External Audit (second party).  </a:t>
            </a:r>
            <a:r>
              <a:rPr lang="en-US" sz="2200" dirty="0">
                <a:latin typeface="Arial" pitchFamily="34" charset="0"/>
                <a:cs typeface="Arial" pitchFamily="34" charset="0"/>
              </a:rPr>
              <a:t>Audit yang </a:t>
            </a:r>
            <a:r>
              <a:rPr lang="en-US" sz="2200" dirty="0" err="1">
                <a:latin typeface="Arial" pitchFamily="34" charset="0"/>
                <a:cs typeface="Arial" pitchFamily="34" charset="0"/>
              </a:rPr>
              <a:t>dilakukan</a:t>
            </a:r>
            <a:r>
              <a:rPr lang="en-US" sz="2200" dirty="0">
                <a:latin typeface="Arial" pitchFamily="34" charset="0"/>
                <a:cs typeface="Arial" pitchFamily="34" charset="0"/>
              </a:rPr>
              <a:t> </a:t>
            </a:r>
            <a:r>
              <a:rPr lang="en-US" sz="2200" dirty="0" err="1">
                <a:latin typeface="Arial" pitchFamily="34" charset="0"/>
                <a:cs typeface="Arial" pitchFamily="34" charset="0"/>
              </a:rPr>
              <a:t>oleh</a:t>
            </a:r>
            <a:r>
              <a:rPr lang="en-US" sz="2200" dirty="0">
                <a:latin typeface="Arial" pitchFamily="34" charset="0"/>
                <a:cs typeface="Arial" pitchFamily="34" charset="0"/>
              </a:rPr>
              <a:t> </a:t>
            </a:r>
            <a:r>
              <a:rPr lang="en-US" sz="2200" dirty="0" err="1">
                <a:latin typeface="Arial" pitchFamily="34" charset="0"/>
                <a:cs typeface="Arial" pitchFamily="34" charset="0"/>
              </a:rPr>
              <a:t>pihak</a:t>
            </a:r>
            <a:r>
              <a:rPr lang="en-US" sz="2200" dirty="0">
                <a:latin typeface="Arial" pitchFamily="34" charset="0"/>
                <a:cs typeface="Arial" pitchFamily="34" charset="0"/>
              </a:rPr>
              <a:t> yang </a:t>
            </a:r>
            <a:r>
              <a:rPr lang="en-US" sz="2200" dirty="0" err="1">
                <a:latin typeface="Arial" pitchFamily="34" charset="0"/>
                <a:cs typeface="Arial" pitchFamily="34" charset="0"/>
              </a:rPr>
              <a:t>berhubungan</a:t>
            </a:r>
            <a:r>
              <a:rPr lang="en-US" sz="2200" dirty="0">
                <a:latin typeface="Arial" pitchFamily="34" charset="0"/>
                <a:cs typeface="Arial" pitchFamily="34" charset="0"/>
              </a:rPr>
              <a:t> </a:t>
            </a:r>
            <a:r>
              <a:rPr lang="en-US" sz="2200" dirty="0" err="1">
                <a:latin typeface="Arial" pitchFamily="34" charset="0"/>
                <a:cs typeface="Arial" pitchFamily="34" charset="0"/>
              </a:rPr>
              <a:t>langsung</a:t>
            </a:r>
            <a:r>
              <a:rPr lang="en-US" sz="2200" dirty="0">
                <a:latin typeface="Arial" pitchFamily="34" charset="0"/>
                <a:cs typeface="Arial" pitchFamily="34" charset="0"/>
              </a:rPr>
              <a:t> </a:t>
            </a:r>
            <a:r>
              <a:rPr lang="en-US" sz="2200" dirty="0" err="1">
                <a:latin typeface="Arial" pitchFamily="34" charset="0"/>
                <a:cs typeface="Arial" pitchFamily="34" charset="0"/>
              </a:rPr>
              <a:t>dengan</a:t>
            </a:r>
            <a:r>
              <a:rPr lang="en-US" sz="2200" dirty="0">
                <a:latin typeface="Arial" pitchFamily="34" charset="0"/>
                <a:cs typeface="Arial" pitchFamily="34" charset="0"/>
              </a:rPr>
              <a:t> </a:t>
            </a:r>
            <a:r>
              <a:rPr lang="en-US" sz="2200" dirty="0" err="1">
                <a:latin typeface="Arial" pitchFamily="34" charset="0"/>
                <a:cs typeface="Arial" pitchFamily="34" charset="0"/>
              </a:rPr>
              <a:t>Organisasi</a:t>
            </a:r>
            <a:r>
              <a:rPr lang="en-US" sz="2200" dirty="0">
                <a:latin typeface="Arial" pitchFamily="34" charset="0"/>
                <a:cs typeface="Arial" pitchFamily="34" charset="0"/>
              </a:rPr>
              <a:t>. </a:t>
            </a:r>
            <a:r>
              <a:rPr lang="en-US" sz="2200" dirty="0" err="1">
                <a:latin typeface="Arial" pitchFamily="34" charset="0"/>
                <a:cs typeface="Arial" pitchFamily="34" charset="0"/>
              </a:rPr>
              <a:t>Misalnya</a:t>
            </a:r>
            <a:r>
              <a:rPr lang="en-US" sz="2200" dirty="0">
                <a:latin typeface="Arial" pitchFamily="34" charset="0"/>
                <a:cs typeface="Arial" pitchFamily="34" charset="0"/>
              </a:rPr>
              <a:t> audit </a:t>
            </a:r>
            <a:r>
              <a:rPr lang="en-US" sz="2200" dirty="0" err="1">
                <a:latin typeface="Arial" pitchFamily="34" charset="0"/>
                <a:cs typeface="Arial" pitchFamily="34" charset="0"/>
              </a:rPr>
              <a:t>oleh</a:t>
            </a:r>
            <a:r>
              <a:rPr lang="en-US" sz="2200" dirty="0">
                <a:latin typeface="Arial" pitchFamily="34" charset="0"/>
                <a:cs typeface="Arial" pitchFamily="34" charset="0"/>
              </a:rPr>
              <a:t> </a:t>
            </a:r>
            <a:r>
              <a:rPr lang="en-US" sz="2200" dirty="0" err="1">
                <a:latin typeface="Arial" pitchFamily="34" charset="0"/>
                <a:cs typeface="Arial" pitchFamily="34" charset="0"/>
              </a:rPr>
              <a:t>Pelanggan</a:t>
            </a:r>
            <a:r>
              <a:rPr lang="en-US" sz="2200" dirty="0">
                <a:latin typeface="Arial" pitchFamily="34" charset="0"/>
                <a:cs typeface="Arial" pitchFamily="34" charset="0"/>
              </a:rPr>
              <a:t>, Audit </a:t>
            </a:r>
            <a:r>
              <a:rPr lang="en-US" sz="2200" dirty="0" err="1">
                <a:latin typeface="Arial" pitchFamily="34" charset="0"/>
                <a:cs typeface="Arial" pitchFamily="34" charset="0"/>
              </a:rPr>
              <a:t>pengawasan</a:t>
            </a:r>
            <a:r>
              <a:rPr lang="en-US" sz="2200" dirty="0">
                <a:latin typeface="Arial" pitchFamily="34" charset="0"/>
                <a:cs typeface="Arial" pitchFamily="34" charset="0"/>
              </a:rPr>
              <a:t> </a:t>
            </a:r>
            <a:r>
              <a:rPr lang="en-US" sz="2200" dirty="0" err="1">
                <a:latin typeface="Arial" pitchFamily="34" charset="0"/>
                <a:cs typeface="Arial" pitchFamily="34" charset="0"/>
              </a:rPr>
              <a:t>oleh</a:t>
            </a:r>
            <a:r>
              <a:rPr lang="en-US" sz="2200" dirty="0">
                <a:latin typeface="Arial" pitchFamily="34" charset="0"/>
                <a:cs typeface="Arial" pitchFamily="34" charset="0"/>
              </a:rPr>
              <a:t> </a:t>
            </a:r>
            <a:r>
              <a:rPr lang="en-US" sz="2200" dirty="0" err="1">
                <a:latin typeface="Arial" pitchFamily="34" charset="0"/>
                <a:cs typeface="Arial" pitchFamily="34" charset="0"/>
              </a:rPr>
              <a:t>Pemerintah</a:t>
            </a:r>
            <a:r>
              <a:rPr lang="en-US" sz="2200" dirty="0">
                <a:latin typeface="Arial" pitchFamily="34" charset="0"/>
                <a:cs typeface="Arial" pitchFamily="34" charset="0"/>
              </a:rPr>
              <a:t> </a:t>
            </a:r>
            <a:r>
              <a:rPr lang="en-US" sz="2200" dirty="0" err="1">
                <a:latin typeface="Arial" pitchFamily="34" charset="0"/>
                <a:cs typeface="Arial" pitchFamily="34" charset="0"/>
              </a:rPr>
              <a:t>seperti</a:t>
            </a:r>
            <a:r>
              <a:rPr lang="en-US" sz="2200" dirty="0">
                <a:latin typeface="Arial" pitchFamily="34" charset="0"/>
                <a:cs typeface="Arial" pitchFamily="34" charset="0"/>
              </a:rPr>
              <a:t> audit proper, </a:t>
            </a:r>
            <a:r>
              <a:rPr lang="en-US" sz="2200" dirty="0" err="1">
                <a:latin typeface="Arial" pitchFamily="34" charset="0"/>
                <a:cs typeface="Arial" pitchFamily="34" charset="0"/>
              </a:rPr>
              <a:t>dll</a:t>
            </a:r>
            <a:r>
              <a:rPr lang="en-US" sz="2200" dirty="0">
                <a:latin typeface="Arial" pitchFamily="34" charset="0"/>
                <a:cs typeface="Arial" pitchFamily="34" charset="0"/>
              </a:rPr>
              <a:t>. </a:t>
            </a:r>
            <a:r>
              <a:rPr lang="en-US" sz="2200" dirty="0" err="1">
                <a:latin typeface="Arial" pitchFamily="34" charset="0"/>
                <a:cs typeface="Arial" pitchFamily="34" charset="0"/>
              </a:rPr>
              <a:t>Tujuannya</a:t>
            </a:r>
            <a:r>
              <a:rPr lang="en-US" sz="2200" dirty="0">
                <a:latin typeface="Arial" pitchFamily="34" charset="0"/>
                <a:cs typeface="Arial" pitchFamily="34" charset="0"/>
              </a:rPr>
              <a:t> </a:t>
            </a:r>
            <a:r>
              <a:rPr lang="en-US" sz="2200" dirty="0" err="1">
                <a:latin typeface="Arial" pitchFamily="34" charset="0"/>
                <a:cs typeface="Arial" pitchFamily="34" charset="0"/>
              </a:rPr>
              <a:t>untuk</a:t>
            </a:r>
            <a:r>
              <a:rPr lang="en-US" sz="2200" dirty="0">
                <a:latin typeface="Arial" pitchFamily="34" charset="0"/>
                <a:cs typeface="Arial" pitchFamily="34" charset="0"/>
              </a:rPr>
              <a:t> </a:t>
            </a:r>
            <a:r>
              <a:rPr lang="en-US" sz="2200" dirty="0" err="1">
                <a:latin typeface="Arial" pitchFamily="34" charset="0"/>
                <a:cs typeface="Arial" pitchFamily="34" charset="0"/>
              </a:rPr>
              <a:t>mereview</a:t>
            </a:r>
            <a:r>
              <a:rPr lang="en-US" sz="2200" dirty="0">
                <a:latin typeface="Arial" pitchFamily="34" charset="0"/>
                <a:cs typeface="Arial" pitchFamily="34" charset="0"/>
              </a:rPr>
              <a:t> </a:t>
            </a:r>
            <a:r>
              <a:rPr lang="en-US" sz="2200" dirty="0" err="1">
                <a:latin typeface="Arial" pitchFamily="34" charset="0"/>
                <a:cs typeface="Arial" pitchFamily="34" charset="0"/>
              </a:rPr>
              <a:t>pemenuhan</a:t>
            </a:r>
            <a:r>
              <a:rPr lang="en-US" sz="2200" dirty="0">
                <a:latin typeface="Arial" pitchFamily="34" charset="0"/>
                <a:cs typeface="Arial" pitchFamily="34" charset="0"/>
              </a:rPr>
              <a:t> </a:t>
            </a:r>
            <a:r>
              <a:rPr lang="en-US" sz="2200" dirty="0" err="1">
                <a:latin typeface="Arial" pitchFamily="34" charset="0"/>
                <a:cs typeface="Arial" pitchFamily="34" charset="0"/>
              </a:rPr>
              <a:t>persyaratan</a:t>
            </a:r>
            <a:r>
              <a:rPr lang="en-US" sz="2200" dirty="0">
                <a:latin typeface="Arial" pitchFamily="34" charset="0"/>
                <a:cs typeface="Arial" pitchFamily="34" charset="0"/>
              </a:rPr>
              <a:t> </a:t>
            </a:r>
            <a:r>
              <a:rPr lang="en-US" sz="2200" dirty="0" err="1">
                <a:latin typeface="Arial" pitchFamily="34" charset="0"/>
                <a:cs typeface="Arial" pitchFamily="34" charset="0"/>
              </a:rPr>
              <a:t>pelanggan</a:t>
            </a:r>
            <a:r>
              <a:rPr lang="en-US" sz="2200" dirty="0">
                <a:latin typeface="Arial" pitchFamily="34" charset="0"/>
                <a:cs typeface="Arial" pitchFamily="34" charset="0"/>
              </a:rPr>
              <a:t>, </a:t>
            </a:r>
            <a:r>
              <a:rPr lang="en-US" sz="2200" dirty="0" err="1">
                <a:latin typeface="Arial" pitchFamily="34" charset="0"/>
                <a:cs typeface="Arial" pitchFamily="34" charset="0"/>
              </a:rPr>
              <a:t>peraturan</a:t>
            </a:r>
            <a:r>
              <a:rPr lang="en-US" sz="2200" dirty="0">
                <a:latin typeface="Arial" pitchFamily="34" charset="0"/>
                <a:cs typeface="Arial" pitchFamily="34" charset="0"/>
              </a:rPr>
              <a:t>, </a:t>
            </a:r>
            <a:r>
              <a:rPr lang="en-US" sz="2200" dirty="0" err="1">
                <a:latin typeface="Arial" pitchFamily="34" charset="0"/>
                <a:cs typeface="Arial" pitchFamily="34" charset="0"/>
              </a:rPr>
              <a:t>regulasi</a:t>
            </a:r>
            <a:r>
              <a:rPr lang="en-US" sz="2200" dirty="0">
                <a:latin typeface="Arial" pitchFamily="34" charset="0"/>
                <a:cs typeface="Arial" pitchFamily="34" charset="0"/>
              </a:rPr>
              <a:t>  </a:t>
            </a:r>
          </a:p>
          <a:p>
            <a:pPr marL="360363" lvl="0" indent="-360363" algn="just" fontAlgn="auto">
              <a:lnSpc>
                <a:spcPct val="80000"/>
              </a:lnSpc>
              <a:spcBef>
                <a:spcPct val="20000"/>
              </a:spcBef>
              <a:spcAft>
                <a:spcPct val="70000"/>
              </a:spcAft>
              <a:buFont typeface="Wingdings" pitchFamily="2" charset="2"/>
              <a:buChar char="v"/>
              <a:defRPr/>
            </a:pPr>
            <a:r>
              <a:rPr lang="en-US" sz="2200" b="1" dirty="0">
                <a:latin typeface="Arial" pitchFamily="34" charset="0"/>
                <a:cs typeface="Arial" pitchFamily="34" charset="0"/>
              </a:rPr>
              <a:t>Extrinsic Audit (third party)</a:t>
            </a:r>
            <a:r>
              <a:rPr lang="en-US" sz="2200" dirty="0">
                <a:latin typeface="Arial" pitchFamily="34" charset="0"/>
                <a:cs typeface="Arial" pitchFamily="34" charset="0"/>
              </a:rPr>
              <a:t>. Audit yang </a:t>
            </a:r>
            <a:r>
              <a:rPr lang="en-US" sz="2200" dirty="0" err="1">
                <a:latin typeface="Arial" pitchFamily="34" charset="0"/>
                <a:cs typeface="Arial" pitchFamily="34" charset="0"/>
              </a:rPr>
              <a:t>dilaksanakan</a:t>
            </a:r>
            <a:r>
              <a:rPr lang="en-US" sz="2200" dirty="0">
                <a:latin typeface="Arial" pitchFamily="34" charset="0"/>
                <a:cs typeface="Arial" pitchFamily="34" charset="0"/>
              </a:rPr>
              <a:t> </a:t>
            </a:r>
            <a:r>
              <a:rPr lang="en-US" sz="2200" dirty="0" err="1">
                <a:latin typeface="Arial" pitchFamily="34" charset="0"/>
                <a:cs typeface="Arial" pitchFamily="34" charset="0"/>
              </a:rPr>
              <a:t>oleh</a:t>
            </a:r>
            <a:r>
              <a:rPr lang="en-US" sz="2200" dirty="0">
                <a:latin typeface="Arial" pitchFamily="34" charset="0"/>
                <a:cs typeface="Arial" pitchFamily="34" charset="0"/>
              </a:rPr>
              <a:t> </a:t>
            </a:r>
            <a:r>
              <a:rPr lang="en-US" sz="2200" dirty="0" err="1">
                <a:latin typeface="Arial" pitchFamily="34" charset="0"/>
                <a:cs typeface="Arial" pitchFamily="34" charset="0"/>
              </a:rPr>
              <a:t>badan</a:t>
            </a:r>
            <a:r>
              <a:rPr lang="en-US" sz="2200" dirty="0">
                <a:latin typeface="Arial" pitchFamily="34" charset="0"/>
                <a:cs typeface="Arial" pitchFamily="34" charset="0"/>
              </a:rPr>
              <a:t> independent (third party) yang </a:t>
            </a:r>
            <a:r>
              <a:rPr lang="en-US" sz="2200" dirty="0" err="1">
                <a:latin typeface="Arial" pitchFamily="34" charset="0"/>
                <a:cs typeface="Arial" pitchFamily="34" charset="0"/>
              </a:rPr>
              <a:t>ditunjuk</a:t>
            </a:r>
            <a:r>
              <a:rPr lang="en-US" sz="2200" dirty="0">
                <a:latin typeface="Arial" pitchFamily="34" charset="0"/>
                <a:cs typeface="Arial" pitchFamily="34" charset="0"/>
              </a:rPr>
              <a:t> </a:t>
            </a:r>
            <a:r>
              <a:rPr lang="en-US" sz="2200" dirty="0" err="1">
                <a:latin typeface="Arial" pitchFamily="34" charset="0"/>
                <a:cs typeface="Arial" pitchFamily="34" charset="0"/>
              </a:rPr>
              <a:t>oleh</a:t>
            </a:r>
            <a:r>
              <a:rPr lang="en-US" sz="2200" dirty="0">
                <a:latin typeface="Arial" pitchFamily="34" charset="0"/>
                <a:cs typeface="Arial" pitchFamily="34" charset="0"/>
              </a:rPr>
              <a:t> </a:t>
            </a:r>
            <a:r>
              <a:rPr lang="en-US" sz="2200" dirty="0" err="1">
                <a:latin typeface="Arial" pitchFamily="34" charset="0"/>
                <a:cs typeface="Arial" pitchFamily="34" charset="0"/>
              </a:rPr>
              <a:t>Pelanggan</a:t>
            </a:r>
            <a:r>
              <a:rPr lang="en-US" sz="2200" dirty="0">
                <a:latin typeface="Arial" pitchFamily="34" charset="0"/>
                <a:cs typeface="Arial" pitchFamily="34" charset="0"/>
              </a:rPr>
              <a:t>, </a:t>
            </a:r>
            <a:r>
              <a:rPr lang="en-US" sz="2200" dirty="0" err="1">
                <a:latin typeface="Arial" pitchFamily="34" charset="0"/>
                <a:cs typeface="Arial" pitchFamily="34" charset="0"/>
              </a:rPr>
              <a:t>Pemerintah</a:t>
            </a:r>
            <a:r>
              <a:rPr lang="en-US" sz="2200" dirty="0">
                <a:latin typeface="Arial" pitchFamily="34" charset="0"/>
                <a:cs typeface="Arial" pitchFamily="34" charset="0"/>
              </a:rPr>
              <a:t> </a:t>
            </a:r>
            <a:r>
              <a:rPr lang="en-US" sz="2200" dirty="0" err="1">
                <a:latin typeface="Arial" pitchFamily="34" charset="0"/>
                <a:cs typeface="Arial" pitchFamily="34" charset="0"/>
              </a:rPr>
              <a:t>atau</a:t>
            </a:r>
            <a:r>
              <a:rPr lang="en-US" sz="2200" dirty="0">
                <a:latin typeface="Arial" pitchFamily="34" charset="0"/>
                <a:cs typeface="Arial" pitchFamily="34" charset="0"/>
              </a:rPr>
              <a:t> </a:t>
            </a:r>
            <a:r>
              <a:rPr lang="en-US" sz="2200" dirty="0" err="1">
                <a:latin typeface="Arial" pitchFamily="34" charset="0"/>
                <a:cs typeface="Arial" pitchFamily="34" charset="0"/>
              </a:rPr>
              <a:t>permintaan</a:t>
            </a:r>
            <a:r>
              <a:rPr lang="en-US" sz="2200" dirty="0">
                <a:latin typeface="Arial" pitchFamily="34" charset="0"/>
                <a:cs typeface="Arial" pitchFamily="34" charset="0"/>
              </a:rPr>
              <a:t> internal </a:t>
            </a:r>
            <a:r>
              <a:rPr lang="en-US" sz="2200" dirty="0" err="1">
                <a:latin typeface="Arial" pitchFamily="34" charset="0"/>
                <a:cs typeface="Arial" pitchFamily="34" charset="0"/>
              </a:rPr>
              <a:t>Organisasi</a:t>
            </a:r>
            <a:r>
              <a:rPr lang="en-US" sz="2200" dirty="0">
                <a:latin typeface="Arial" pitchFamily="34" charset="0"/>
                <a:cs typeface="Arial" pitchFamily="34" charset="0"/>
              </a:rPr>
              <a:t>. Audit </a:t>
            </a:r>
            <a:r>
              <a:rPr lang="en-US" sz="2200" dirty="0" err="1">
                <a:latin typeface="Arial" pitchFamily="34" charset="0"/>
                <a:cs typeface="Arial" pitchFamily="34" charset="0"/>
              </a:rPr>
              <a:t>mengacu</a:t>
            </a:r>
            <a:r>
              <a:rPr lang="en-US" sz="2200" dirty="0">
                <a:latin typeface="Arial" pitchFamily="34" charset="0"/>
                <a:cs typeface="Arial" pitchFamily="34" charset="0"/>
              </a:rPr>
              <a:t> </a:t>
            </a:r>
            <a:r>
              <a:rPr lang="en-US" sz="2200" dirty="0" err="1">
                <a:latin typeface="Arial" pitchFamily="34" charset="0"/>
                <a:cs typeface="Arial" pitchFamily="34" charset="0"/>
              </a:rPr>
              <a:t>pada</a:t>
            </a:r>
            <a:r>
              <a:rPr lang="en-US" sz="2200" dirty="0">
                <a:latin typeface="Arial" pitchFamily="34" charset="0"/>
                <a:cs typeface="Arial" pitchFamily="34" charset="0"/>
              </a:rPr>
              <a:t> standard yang </a:t>
            </a:r>
            <a:r>
              <a:rPr lang="en-US" sz="2200" dirty="0" err="1">
                <a:latin typeface="Arial" pitchFamily="34" charset="0"/>
                <a:cs typeface="Arial" pitchFamily="34" charset="0"/>
              </a:rPr>
              <a:t>diakui</a:t>
            </a:r>
            <a:r>
              <a:rPr lang="en-US" sz="2200" dirty="0">
                <a:latin typeface="Arial" pitchFamily="34" charset="0"/>
                <a:cs typeface="Arial" pitchFamily="34" charset="0"/>
              </a:rPr>
              <a:t>. </a:t>
            </a:r>
            <a:r>
              <a:rPr lang="en-US" sz="2200" dirty="0" err="1">
                <a:latin typeface="Arial" pitchFamily="34" charset="0"/>
                <a:cs typeface="Arial" pitchFamily="34" charset="0"/>
              </a:rPr>
              <a:t>contoh</a:t>
            </a:r>
            <a:r>
              <a:rPr lang="en-US" sz="2200" dirty="0">
                <a:latin typeface="Arial" pitchFamily="34" charset="0"/>
                <a:cs typeface="Arial" pitchFamily="34" charset="0"/>
              </a:rPr>
              <a:t> : Audit </a:t>
            </a:r>
            <a:r>
              <a:rPr lang="id-ID" sz="2200" dirty="0">
                <a:latin typeface="Arial" pitchFamily="34" charset="0"/>
                <a:cs typeface="Arial" pitchFamily="34" charset="0"/>
              </a:rPr>
              <a:t>IATF 16949</a:t>
            </a:r>
            <a:r>
              <a:rPr lang="en-US" sz="2200" dirty="0">
                <a:latin typeface="Arial" pitchFamily="34" charset="0"/>
                <a:cs typeface="Arial" pitchFamily="34" charset="0"/>
              </a:rPr>
              <a:t>, ISO 14001,</a:t>
            </a:r>
            <a:r>
              <a:rPr lang="id-ID" sz="2200" dirty="0">
                <a:latin typeface="Arial" pitchFamily="34" charset="0"/>
                <a:cs typeface="Arial" pitchFamily="34" charset="0"/>
              </a:rPr>
              <a:t> ISO 45001,</a:t>
            </a:r>
            <a:r>
              <a:rPr lang="en-US" sz="2200" dirty="0">
                <a:latin typeface="Arial" pitchFamily="34" charset="0"/>
                <a:cs typeface="Arial" pitchFamily="34" charset="0"/>
              </a:rPr>
              <a:t> audit </a:t>
            </a:r>
            <a:r>
              <a:rPr lang="en-US" sz="2200" dirty="0" err="1">
                <a:latin typeface="Arial" pitchFamily="34" charset="0"/>
                <a:cs typeface="Arial" pitchFamily="34" charset="0"/>
              </a:rPr>
              <a:t>keuangan</a:t>
            </a:r>
            <a:r>
              <a:rPr lang="en-US" sz="2200" dirty="0">
                <a:latin typeface="Arial" pitchFamily="34" charset="0"/>
                <a:cs typeface="Arial" pitchFamily="34" charset="0"/>
              </a:rPr>
              <a:t> </a:t>
            </a:r>
            <a:r>
              <a:rPr lang="en-US" sz="2200" dirty="0" err="1">
                <a:latin typeface="Arial" pitchFamily="34" charset="0"/>
                <a:cs typeface="Arial" pitchFamily="34" charset="0"/>
              </a:rPr>
              <a:t>berdasarkan</a:t>
            </a:r>
            <a:r>
              <a:rPr lang="en-US" sz="2200" dirty="0">
                <a:latin typeface="Arial" pitchFamily="34" charset="0"/>
                <a:cs typeface="Arial" pitchFamily="34" charset="0"/>
              </a:rPr>
              <a:t> standard </a:t>
            </a:r>
            <a:r>
              <a:rPr lang="en-US" sz="2200" dirty="0" err="1">
                <a:latin typeface="Arial" pitchFamily="34" charset="0"/>
                <a:cs typeface="Arial" pitchFamily="34" charset="0"/>
              </a:rPr>
              <a:t>akutasi</a:t>
            </a:r>
            <a:r>
              <a:rPr lang="en-US" sz="2200" dirty="0">
                <a:latin typeface="Arial" pitchFamily="34" charset="0"/>
                <a:cs typeface="Arial" pitchFamily="34" charset="0"/>
              </a:rPr>
              <a:t>, </a:t>
            </a:r>
            <a:r>
              <a:rPr lang="en-US" sz="2200" dirty="0" err="1">
                <a:latin typeface="Arial" pitchFamily="34" charset="0"/>
                <a:cs typeface="Arial" pitchFamily="34" charset="0"/>
              </a:rPr>
              <a:t>dll</a:t>
            </a:r>
            <a:r>
              <a:rPr lang="en-US" sz="2200" dirty="0">
                <a:latin typeface="Arial" pitchFamily="34" charset="0"/>
                <a:cs typeface="Arial" pitchFamily="34" charset="0"/>
              </a:rPr>
              <a:t> </a:t>
            </a:r>
            <a:endParaRPr kumimoji="0" lang="en-US" sz="2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3978149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20952" y="0"/>
            <a:ext cx="5385048" cy="2276872"/>
          </a:xfrm>
          <a:prstGeom prst="rect">
            <a:avLst/>
          </a:prstGeom>
          <a:gradFill>
            <a:gsLst>
              <a:gs pos="0">
                <a:srgbClr val="FFFFFF"/>
              </a:gs>
              <a:gs pos="22000">
                <a:srgbClr val="F9F9F9"/>
              </a:gs>
              <a:gs pos="58000">
                <a:srgbClr val="EEEEEF"/>
              </a:gs>
              <a:gs pos="100000">
                <a:srgbClr val="EDEDEF"/>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635" name="Rectangle 3"/>
          <p:cNvSpPr>
            <a:spLocks noGrp="1" noChangeArrowheads="1"/>
          </p:cNvSpPr>
          <p:nvPr>
            <p:ph type="body" sz="half" idx="1"/>
          </p:nvPr>
        </p:nvSpPr>
        <p:spPr>
          <a:xfrm>
            <a:off x="704528" y="2530661"/>
            <a:ext cx="8706172" cy="3571900"/>
          </a:xfrm>
        </p:spPr>
        <p:txBody>
          <a:bodyPr/>
          <a:lstStyle/>
          <a:p>
            <a:pPr marL="0" indent="0" defTabSz="873125" eaLnBrk="1" hangingPunct="1">
              <a:lnSpc>
                <a:spcPct val="150000"/>
              </a:lnSpc>
              <a:spcBef>
                <a:spcPct val="0"/>
              </a:spcBef>
              <a:buFont typeface="Wingdings" pitchFamily="2" charset="2"/>
              <a:buNone/>
              <a:defRPr/>
            </a:pPr>
            <a:r>
              <a:rPr lang="en-US" sz="2000" b="1" dirty="0" err="1">
                <a:effectLst>
                  <a:outerShdw blurRad="38100" dist="38100" dir="2700000" algn="tl">
                    <a:srgbClr val="C0C0C0"/>
                  </a:outerShdw>
                </a:effectLst>
              </a:rPr>
              <a:t>Berikut</a:t>
            </a:r>
            <a:r>
              <a:rPr lang="en-US" sz="2000" b="1" dirty="0">
                <a:effectLst>
                  <a:outerShdw blurRad="38100" dist="38100" dir="2700000" algn="tl">
                    <a:srgbClr val="C0C0C0"/>
                  </a:outerShdw>
                </a:effectLst>
              </a:rPr>
              <a:t> </a:t>
            </a:r>
            <a:r>
              <a:rPr lang="en-US" sz="2000" b="1" dirty="0" err="1">
                <a:effectLst>
                  <a:outerShdw blurRad="38100" dist="38100" dir="2700000" algn="tl">
                    <a:srgbClr val="C0C0C0"/>
                  </a:outerShdw>
                </a:effectLst>
              </a:rPr>
              <a:t>beberapa</a:t>
            </a:r>
            <a:r>
              <a:rPr lang="en-US" sz="2000" b="1" dirty="0">
                <a:effectLst>
                  <a:outerShdw blurRad="38100" dist="38100" dir="2700000" algn="tl">
                    <a:srgbClr val="C0C0C0"/>
                  </a:outerShdw>
                </a:effectLst>
              </a:rPr>
              <a:t> </a:t>
            </a:r>
            <a:r>
              <a:rPr lang="en-US" sz="2000" b="1" dirty="0" err="1">
                <a:effectLst>
                  <a:outerShdw blurRad="38100" dist="38100" dir="2700000" algn="tl">
                    <a:srgbClr val="C0C0C0"/>
                  </a:outerShdw>
                </a:effectLst>
              </a:rPr>
              <a:t>teknik</a:t>
            </a:r>
            <a:r>
              <a:rPr lang="en-US" sz="2000" b="1" dirty="0">
                <a:effectLst>
                  <a:outerShdw blurRad="38100" dist="38100" dir="2700000" algn="tl">
                    <a:srgbClr val="C0C0C0"/>
                  </a:outerShdw>
                </a:effectLst>
              </a:rPr>
              <a:t> </a:t>
            </a:r>
            <a:r>
              <a:rPr lang="en-US" sz="2000" b="1" dirty="0" err="1">
                <a:effectLst>
                  <a:outerShdw blurRad="38100" dist="38100" dir="2700000" algn="tl">
                    <a:srgbClr val="C0C0C0"/>
                  </a:outerShdw>
                </a:effectLst>
              </a:rPr>
              <a:t>observasi</a:t>
            </a:r>
            <a:r>
              <a:rPr lang="en-US" sz="2000" b="1" dirty="0">
                <a:effectLst>
                  <a:outerShdw blurRad="38100" dist="38100" dir="2700000" algn="tl">
                    <a:srgbClr val="C0C0C0"/>
                  </a:outerShdw>
                </a:effectLst>
              </a:rPr>
              <a:t> yang </a:t>
            </a:r>
            <a:r>
              <a:rPr lang="en-US" sz="2000" b="1" dirty="0" err="1">
                <a:effectLst>
                  <a:outerShdw blurRad="38100" dist="38100" dir="2700000" algn="tl">
                    <a:srgbClr val="C0C0C0"/>
                  </a:outerShdw>
                </a:effectLst>
              </a:rPr>
              <a:t>efektif</a:t>
            </a:r>
            <a:endParaRPr lang="en-US" sz="2000" b="1" dirty="0">
              <a:effectLst>
                <a:outerShdw blurRad="38100" dist="38100" dir="2700000" algn="tl">
                  <a:srgbClr val="C0C0C0"/>
                </a:outerShdw>
              </a:effectLst>
            </a:endParaRPr>
          </a:p>
          <a:p>
            <a:pPr marL="490538" lvl="1" indent="-327025" defTabSz="873125" eaLnBrk="1" hangingPunct="1">
              <a:lnSpc>
                <a:spcPct val="150000"/>
              </a:lnSpc>
              <a:spcBef>
                <a:spcPct val="0"/>
              </a:spcBef>
              <a:buFont typeface="Wingdings 2" pitchFamily="18" charset="2"/>
              <a:buChar char="ð"/>
              <a:defRPr/>
            </a:pPr>
            <a:r>
              <a:rPr lang="en-US" sz="2000" dirty="0" err="1"/>
              <a:t>Tentukan</a:t>
            </a:r>
            <a:r>
              <a:rPr lang="en-US" sz="2000" dirty="0"/>
              <a:t> </a:t>
            </a:r>
            <a:r>
              <a:rPr lang="en-US" sz="2000" dirty="0" err="1"/>
              <a:t>informasi</a:t>
            </a:r>
            <a:r>
              <a:rPr lang="en-US" sz="2000" dirty="0"/>
              <a:t> yang </a:t>
            </a:r>
            <a:r>
              <a:rPr lang="en-US" sz="2000" dirty="0" err="1"/>
              <a:t>ingin</a:t>
            </a:r>
            <a:r>
              <a:rPr lang="en-US" sz="2000" dirty="0"/>
              <a:t> </a:t>
            </a:r>
            <a:r>
              <a:rPr lang="en-US" sz="2000" dirty="0" err="1"/>
              <a:t>dibuktikan</a:t>
            </a:r>
            <a:r>
              <a:rPr lang="en-US" sz="2000" dirty="0"/>
              <a:t> </a:t>
            </a:r>
            <a:r>
              <a:rPr lang="en-US" sz="2000" dirty="0" err="1"/>
              <a:t>penerapannya</a:t>
            </a:r>
            <a:endParaRPr lang="en-US" sz="2000" dirty="0"/>
          </a:p>
          <a:p>
            <a:pPr marL="490538" lvl="1" indent="-327025" defTabSz="873125" eaLnBrk="1" hangingPunct="1">
              <a:lnSpc>
                <a:spcPct val="150000"/>
              </a:lnSpc>
              <a:spcBef>
                <a:spcPct val="0"/>
              </a:spcBef>
              <a:buFont typeface="Wingdings 2" pitchFamily="18" charset="2"/>
              <a:buChar char="ð"/>
              <a:defRPr/>
            </a:pPr>
            <a:r>
              <a:rPr lang="en-US" sz="2000" u="sng" dirty="0" err="1"/>
              <a:t>Pimpin</a:t>
            </a:r>
            <a:r>
              <a:rPr lang="en-US" sz="2000" u="sng" dirty="0"/>
              <a:t> </a:t>
            </a:r>
            <a:r>
              <a:rPr lang="en-US" sz="2000" u="sng" dirty="0" err="1"/>
              <a:t>proses</a:t>
            </a:r>
            <a:r>
              <a:rPr lang="en-US" sz="2000" u="sng" dirty="0"/>
              <a:t> </a:t>
            </a:r>
            <a:r>
              <a:rPr lang="en-US" sz="2000" u="sng" dirty="0" err="1"/>
              <a:t>observasi</a:t>
            </a:r>
            <a:r>
              <a:rPr lang="en-US" sz="2000" dirty="0"/>
              <a:t>, </a:t>
            </a:r>
            <a:r>
              <a:rPr lang="en-US" sz="2000" dirty="0" err="1"/>
              <a:t>jangan</a:t>
            </a:r>
            <a:r>
              <a:rPr lang="en-US" sz="2000" dirty="0"/>
              <a:t> </a:t>
            </a:r>
            <a:r>
              <a:rPr lang="en-US" sz="2000" dirty="0" err="1"/>
              <a:t>terbawa</a:t>
            </a:r>
            <a:r>
              <a:rPr lang="en-US" sz="2000" dirty="0"/>
              <a:t> </a:t>
            </a:r>
            <a:r>
              <a:rPr lang="en-US" sz="2000" dirty="0" err="1"/>
              <a:t>oleh</a:t>
            </a:r>
            <a:r>
              <a:rPr lang="en-US" sz="2000" dirty="0"/>
              <a:t> </a:t>
            </a:r>
            <a:r>
              <a:rPr lang="en-US" sz="2000" dirty="0" err="1"/>
              <a:t>arahan</a:t>
            </a:r>
            <a:r>
              <a:rPr lang="en-US" sz="2000" dirty="0"/>
              <a:t> </a:t>
            </a:r>
            <a:r>
              <a:rPr lang="en-US" sz="2000" dirty="0" err="1"/>
              <a:t>auditee</a:t>
            </a:r>
            <a:r>
              <a:rPr lang="en-US" sz="2000" dirty="0"/>
              <a:t> </a:t>
            </a:r>
          </a:p>
          <a:p>
            <a:pPr marL="490538" lvl="1" indent="-327025" defTabSz="873125" eaLnBrk="1" hangingPunct="1">
              <a:lnSpc>
                <a:spcPct val="150000"/>
              </a:lnSpc>
              <a:spcBef>
                <a:spcPct val="0"/>
              </a:spcBef>
              <a:buFont typeface="Wingdings 2" pitchFamily="18" charset="2"/>
              <a:buChar char="ð"/>
              <a:defRPr/>
            </a:pPr>
            <a:r>
              <a:rPr lang="en-US" sz="2000" dirty="0" err="1"/>
              <a:t>Hindari</a:t>
            </a:r>
            <a:r>
              <a:rPr lang="en-US" sz="2000" dirty="0"/>
              <a:t> </a:t>
            </a:r>
            <a:r>
              <a:rPr lang="en-US" sz="2000" dirty="0" err="1"/>
              <a:t>interupsi</a:t>
            </a:r>
            <a:r>
              <a:rPr lang="en-US" sz="2000" dirty="0"/>
              <a:t> </a:t>
            </a:r>
            <a:r>
              <a:rPr lang="en-US" sz="2000" dirty="0" err="1"/>
              <a:t>proses</a:t>
            </a:r>
            <a:r>
              <a:rPr lang="en-US" sz="2000" dirty="0"/>
              <a:t>, </a:t>
            </a:r>
            <a:r>
              <a:rPr lang="en-US" sz="2000" dirty="0" err="1"/>
              <a:t>minta</a:t>
            </a:r>
            <a:r>
              <a:rPr lang="en-US" sz="2000" dirty="0"/>
              <a:t> </a:t>
            </a:r>
            <a:r>
              <a:rPr lang="en-US" sz="2000" dirty="0" err="1"/>
              <a:t>izin</a:t>
            </a:r>
            <a:r>
              <a:rPr lang="en-US" sz="2000" dirty="0"/>
              <a:t> </a:t>
            </a:r>
            <a:r>
              <a:rPr lang="en-US" sz="2000" dirty="0" err="1"/>
              <a:t>bila</a:t>
            </a:r>
            <a:r>
              <a:rPr lang="en-US" sz="2000" dirty="0"/>
              <a:t> </a:t>
            </a:r>
            <a:r>
              <a:rPr lang="en-US" sz="2000" dirty="0" err="1"/>
              <a:t>ingin</a:t>
            </a:r>
            <a:r>
              <a:rPr lang="en-US" sz="2000" dirty="0"/>
              <a:t> </a:t>
            </a:r>
            <a:r>
              <a:rPr lang="en-US" sz="2000" dirty="0" err="1"/>
              <a:t>mendapatkan</a:t>
            </a:r>
            <a:r>
              <a:rPr lang="en-US" sz="2000" dirty="0"/>
              <a:t> </a:t>
            </a:r>
            <a:r>
              <a:rPr lang="en-US" sz="2000" dirty="0" err="1"/>
              <a:t>keterangan</a:t>
            </a:r>
            <a:r>
              <a:rPr lang="en-US" sz="2000" dirty="0"/>
              <a:t> </a:t>
            </a:r>
            <a:r>
              <a:rPr lang="en-US" sz="2000" dirty="0" err="1"/>
              <a:t>dari</a:t>
            </a:r>
            <a:r>
              <a:rPr lang="en-US" sz="2000" dirty="0"/>
              <a:t> </a:t>
            </a:r>
            <a:r>
              <a:rPr lang="en-US" sz="2000" dirty="0" err="1"/>
              <a:t>pelaksana</a:t>
            </a:r>
            <a:r>
              <a:rPr lang="en-US" sz="2000" dirty="0"/>
              <a:t> </a:t>
            </a:r>
            <a:r>
              <a:rPr lang="en-US" sz="2000" dirty="0" err="1"/>
              <a:t>proses</a:t>
            </a:r>
            <a:endParaRPr lang="en-US" sz="2000" dirty="0"/>
          </a:p>
          <a:p>
            <a:pPr marL="490538" lvl="1" indent="-327025" defTabSz="873125" eaLnBrk="1" hangingPunct="1">
              <a:lnSpc>
                <a:spcPct val="150000"/>
              </a:lnSpc>
              <a:spcBef>
                <a:spcPct val="0"/>
              </a:spcBef>
              <a:buFont typeface="Wingdings 2" pitchFamily="18" charset="2"/>
              <a:buChar char="ð"/>
              <a:defRPr/>
            </a:pPr>
            <a:r>
              <a:rPr lang="en-US" sz="2000" dirty="0" err="1"/>
              <a:t>Perhatikan</a:t>
            </a:r>
            <a:r>
              <a:rPr lang="en-US" sz="2000" dirty="0"/>
              <a:t> </a:t>
            </a:r>
            <a:r>
              <a:rPr lang="en-US" sz="2000" dirty="0" err="1"/>
              <a:t>pelaksanaan</a:t>
            </a:r>
            <a:r>
              <a:rPr lang="en-US" sz="2000" dirty="0"/>
              <a:t> </a:t>
            </a:r>
            <a:r>
              <a:rPr lang="en-US" sz="2000" dirty="0" err="1"/>
              <a:t>proses</a:t>
            </a:r>
            <a:r>
              <a:rPr lang="en-US" sz="2000" dirty="0"/>
              <a:t> </a:t>
            </a:r>
            <a:r>
              <a:rPr lang="en-US" sz="2000" dirty="0" err="1"/>
              <a:t>dengan</a:t>
            </a:r>
            <a:r>
              <a:rPr lang="en-US" sz="2000" dirty="0"/>
              <a:t> </a:t>
            </a:r>
            <a:r>
              <a:rPr lang="en-US" sz="2000" dirty="0" err="1"/>
              <a:t>seksama</a:t>
            </a:r>
            <a:endParaRPr lang="en-US" sz="2000" dirty="0"/>
          </a:p>
          <a:p>
            <a:pPr marL="490538" lvl="1" indent="-327025" defTabSz="873125" eaLnBrk="1" hangingPunct="1">
              <a:lnSpc>
                <a:spcPct val="150000"/>
              </a:lnSpc>
              <a:spcBef>
                <a:spcPct val="0"/>
              </a:spcBef>
              <a:buFont typeface="Wingdings 2" pitchFamily="18" charset="2"/>
              <a:buChar char="ð"/>
              <a:defRPr/>
            </a:pPr>
            <a:r>
              <a:rPr lang="en-US" sz="2000" dirty="0" err="1"/>
              <a:t>Catat</a:t>
            </a:r>
            <a:r>
              <a:rPr lang="en-US" sz="2000" dirty="0"/>
              <a:t> </a:t>
            </a:r>
            <a:r>
              <a:rPr lang="en-US" sz="2000" dirty="0" err="1"/>
              <a:t>proses</a:t>
            </a:r>
            <a:r>
              <a:rPr lang="en-US" sz="2000" dirty="0"/>
              <a:t> (</a:t>
            </a:r>
            <a:r>
              <a:rPr lang="en-US" sz="2000" dirty="0" err="1"/>
              <a:t>jenis</a:t>
            </a:r>
            <a:r>
              <a:rPr lang="en-US" sz="2000" dirty="0"/>
              <a:t>, </a:t>
            </a:r>
            <a:r>
              <a:rPr lang="en-US" sz="2000" dirty="0" err="1"/>
              <a:t>lokasi</a:t>
            </a:r>
            <a:r>
              <a:rPr lang="en-US" sz="2000" dirty="0"/>
              <a:t>, </a:t>
            </a:r>
            <a:r>
              <a:rPr lang="en-US" sz="2000" dirty="0" err="1"/>
              <a:t>tanggal</a:t>
            </a:r>
            <a:r>
              <a:rPr lang="en-US" sz="2000" dirty="0"/>
              <a:t>) yang </a:t>
            </a:r>
            <a:r>
              <a:rPr lang="en-US" sz="2000" dirty="0" err="1"/>
              <a:t>tidak</a:t>
            </a:r>
            <a:r>
              <a:rPr lang="en-US" sz="2000" dirty="0"/>
              <a:t> </a:t>
            </a:r>
            <a:r>
              <a:rPr lang="en-US" sz="2000" dirty="0" err="1"/>
              <a:t>sesuai</a:t>
            </a:r>
            <a:r>
              <a:rPr lang="en-US" sz="2000" dirty="0"/>
              <a:t> </a:t>
            </a:r>
            <a:r>
              <a:rPr lang="en-US" sz="2000" dirty="0" err="1"/>
              <a:t>dengan</a:t>
            </a:r>
            <a:r>
              <a:rPr lang="en-US" sz="2000" dirty="0"/>
              <a:t> </a:t>
            </a:r>
            <a:r>
              <a:rPr lang="en-US" sz="2000" dirty="0" err="1"/>
              <a:t>dokumentasinya</a:t>
            </a:r>
            <a:endParaRPr lang="en-US" sz="2000" dirty="0"/>
          </a:p>
        </p:txBody>
      </p:sp>
      <p:sp>
        <p:nvSpPr>
          <p:cNvPr id="9" name="Slide Number Placeholder 8"/>
          <p:cNvSpPr>
            <a:spLocks noGrp="1"/>
          </p:cNvSpPr>
          <p:nvPr>
            <p:ph type="sldNum" sz="quarter" idx="11"/>
          </p:nvPr>
        </p:nvSpPr>
        <p:spPr/>
        <p:txBody>
          <a:bodyPr/>
          <a:lstStyle/>
          <a:p>
            <a:pPr>
              <a:defRPr/>
            </a:pPr>
            <a:fld id="{05AFAB11-F620-41BB-9FD1-51BD9D46CF74}" type="slidenum">
              <a:rPr lang="id-ID" smtClean="0"/>
              <a:pPr>
                <a:defRPr/>
              </a:pPr>
              <a:t>90</a:t>
            </a:fld>
            <a:endParaRPr lang="id-ID"/>
          </a:p>
        </p:txBody>
      </p:sp>
      <p:pic>
        <p:nvPicPr>
          <p:cNvPr id="7" name="Picture 15" descr="D:\H_Miscelleneous\File dari shared doc\logo.png"/>
          <p:cNvPicPr>
            <a:picLocks noChangeAspect="1" noChangeArrowheads="1"/>
          </p:cNvPicPr>
          <p:nvPr/>
        </p:nvPicPr>
        <p:blipFill>
          <a:blip r:embed="rId3" cstate="print"/>
          <a:srcRect/>
          <a:stretch>
            <a:fillRect/>
          </a:stretch>
        </p:blipFill>
        <p:spPr bwMode="auto">
          <a:xfrm>
            <a:off x="8167710" y="285728"/>
            <a:ext cx="1373628" cy="474663"/>
          </a:xfrm>
          <a:prstGeom prst="rect">
            <a:avLst/>
          </a:prstGeom>
          <a:noFill/>
          <a:ln w="9525">
            <a:noFill/>
            <a:miter lim="800000"/>
            <a:headEnd/>
            <a:tailEnd/>
          </a:ln>
        </p:spPr>
      </p:pic>
      <p:pic>
        <p:nvPicPr>
          <p:cNvPr id="22532" name="Picture 4" descr="https://www.concur.co.uk/sites/all/themes/Concur6/images/2012-layout/uk/hero-images/audit-expense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0"/>
            <a:ext cx="5515330" cy="22768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615445" y="1306450"/>
            <a:ext cx="3226076" cy="923330"/>
          </a:xfrm>
          <a:prstGeom prst="rect">
            <a:avLst/>
          </a:prstGeom>
        </p:spPr>
        <p:txBody>
          <a:bodyPr wrap="none">
            <a:spAutoFit/>
          </a:bodyPr>
          <a:lstStyle/>
          <a:p>
            <a:pPr algn="ctr" defTabSz="873125" eaLnBrk="0" hangingPunct="0"/>
            <a:r>
              <a:rPr lang="en-US" sz="5400" dirty="0">
                <a:latin typeface="Impact" panose="020B0806030902050204" pitchFamily="34" charset="0"/>
              </a:rPr>
              <a:t>OBSERVASI</a:t>
            </a:r>
            <a:endParaRPr lang="en-GB" sz="5400" dirty="0">
              <a:latin typeface="Impact" panose="020B0806030902050204" pitchFamily="34" charset="0"/>
            </a:endParaRPr>
          </a:p>
        </p:txBody>
      </p:sp>
    </p:spTree>
    <p:extLst>
      <p:ext uri="{BB962C8B-B14F-4D97-AF65-F5344CB8AC3E}">
        <p14:creationId xmlns:p14="http://schemas.microsoft.com/office/powerpoint/2010/main" val="2197101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4"/>
          <p:cNvSpPr>
            <a:spLocks noChangeArrowheads="1"/>
          </p:cNvSpPr>
          <p:nvPr/>
        </p:nvSpPr>
        <p:spPr bwMode="auto">
          <a:xfrm>
            <a:off x="560512" y="2564904"/>
            <a:ext cx="8762634" cy="4572000"/>
          </a:xfrm>
          <a:prstGeom prst="rect">
            <a:avLst/>
          </a:prstGeom>
          <a:noFill/>
          <a:ln w="9525">
            <a:noFill/>
            <a:miter lim="800000"/>
            <a:headEnd/>
            <a:tailEnd/>
          </a:ln>
        </p:spPr>
        <p:txBody>
          <a:bodyPr lIns="87275" tIns="43637" rIns="87275" bIns="43637"/>
          <a:lstStyle/>
          <a:p>
            <a:pPr marL="381000" indent="-381000" defTabSz="873125" eaLnBrk="0" hangingPunct="0">
              <a:lnSpc>
                <a:spcPct val="140000"/>
              </a:lnSpc>
              <a:buFont typeface="Wingdings 2" pitchFamily="18" charset="2"/>
              <a:buChar char="ï"/>
            </a:pPr>
            <a:r>
              <a:rPr lang="en-US" sz="1600" b="0" dirty="0" err="1">
                <a:latin typeface="+mn-lt"/>
              </a:rPr>
              <a:t>Tentukan</a:t>
            </a:r>
            <a:r>
              <a:rPr lang="en-US" sz="1600" b="0" dirty="0">
                <a:latin typeface="+mn-lt"/>
              </a:rPr>
              <a:t> item yang </a:t>
            </a:r>
            <a:r>
              <a:rPr lang="en-US" sz="1600" b="0" dirty="0" err="1">
                <a:latin typeface="+mn-lt"/>
              </a:rPr>
              <a:t>perlu</a:t>
            </a:r>
            <a:r>
              <a:rPr lang="en-US" sz="1600" b="0" dirty="0">
                <a:latin typeface="+mn-lt"/>
              </a:rPr>
              <a:t> </a:t>
            </a:r>
            <a:r>
              <a:rPr lang="en-US" sz="1600" b="0" dirty="0" err="1">
                <a:latin typeface="+mn-lt"/>
              </a:rPr>
              <a:t>diperiksa</a:t>
            </a:r>
            <a:endParaRPr lang="en-US" sz="1600" b="0" dirty="0">
              <a:latin typeface="+mn-lt"/>
            </a:endParaRPr>
          </a:p>
          <a:p>
            <a:pPr marL="381000" indent="-381000" defTabSz="873125" eaLnBrk="0" hangingPunct="0">
              <a:lnSpc>
                <a:spcPct val="140000"/>
              </a:lnSpc>
              <a:buFont typeface="Wingdings 2" pitchFamily="18" charset="2"/>
              <a:buChar char="ï"/>
            </a:pPr>
            <a:r>
              <a:rPr lang="en-US" sz="1600" b="0" u="sng" dirty="0" err="1">
                <a:latin typeface="+mn-lt"/>
              </a:rPr>
              <a:t>Jangan</a:t>
            </a:r>
            <a:r>
              <a:rPr lang="en-US" sz="1600" b="0" u="sng" dirty="0">
                <a:latin typeface="+mn-lt"/>
              </a:rPr>
              <a:t> </a:t>
            </a:r>
            <a:r>
              <a:rPr lang="en-US" sz="1600" b="0" u="sng" dirty="0" err="1">
                <a:latin typeface="+mn-lt"/>
              </a:rPr>
              <a:t>puas</a:t>
            </a:r>
            <a:r>
              <a:rPr lang="en-US" sz="1600" b="0" u="sng" dirty="0">
                <a:latin typeface="+mn-lt"/>
              </a:rPr>
              <a:t> </a:t>
            </a:r>
            <a:r>
              <a:rPr lang="en-US" sz="1600" b="0" u="sng" dirty="0" err="1">
                <a:latin typeface="+mn-lt"/>
              </a:rPr>
              <a:t>hanya</a:t>
            </a:r>
            <a:r>
              <a:rPr lang="en-US" sz="1600" b="0" u="sng" dirty="0">
                <a:latin typeface="+mn-lt"/>
              </a:rPr>
              <a:t> </a:t>
            </a:r>
            <a:r>
              <a:rPr lang="en-US" sz="1600" b="0" u="sng" dirty="0" err="1">
                <a:latin typeface="+mn-lt"/>
              </a:rPr>
              <a:t>dengan</a:t>
            </a:r>
            <a:r>
              <a:rPr lang="en-US" sz="1600" b="0" u="sng" dirty="0">
                <a:latin typeface="+mn-lt"/>
              </a:rPr>
              <a:t> </a:t>
            </a:r>
            <a:r>
              <a:rPr lang="en-US" sz="1600" b="0" u="sng" dirty="0" err="1">
                <a:latin typeface="+mn-lt"/>
              </a:rPr>
              <a:t>ditunjukkan</a:t>
            </a:r>
            <a:r>
              <a:rPr lang="en-US" sz="1600" b="0" u="sng" dirty="0">
                <a:latin typeface="+mn-lt"/>
              </a:rPr>
              <a:t> </a:t>
            </a:r>
            <a:r>
              <a:rPr lang="en-US" sz="1600" b="0" u="sng" dirty="0" err="1">
                <a:latin typeface="+mn-lt"/>
              </a:rPr>
              <a:t>keberadaan</a:t>
            </a:r>
            <a:r>
              <a:rPr lang="en-US" sz="1600" b="0" u="sng" dirty="0">
                <a:latin typeface="+mn-lt"/>
              </a:rPr>
              <a:t> </a:t>
            </a:r>
            <a:r>
              <a:rPr lang="en-US" sz="1600" b="0" u="sng" dirty="0" err="1">
                <a:latin typeface="+mn-lt"/>
              </a:rPr>
              <a:t>dokumen</a:t>
            </a:r>
            <a:r>
              <a:rPr lang="en-US" sz="1600" b="0" dirty="0">
                <a:latin typeface="+mn-lt"/>
              </a:rPr>
              <a:t>, </a:t>
            </a:r>
            <a:r>
              <a:rPr lang="en-US" sz="1600" b="0" dirty="0" err="1">
                <a:latin typeface="+mn-lt"/>
              </a:rPr>
              <a:t>periksa</a:t>
            </a:r>
            <a:r>
              <a:rPr lang="en-US" sz="1600" b="0" dirty="0">
                <a:latin typeface="+mn-lt"/>
              </a:rPr>
              <a:t> </a:t>
            </a:r>
            <a:r>
              <a:rPr lang="en-US" sz="1600" b="0" dirty="0" err="1">
                <a:latin typeface="+mn-lt"/>
              </a:rPr>
              <a:t>kelengkapan</a:t>
            </a:r>
            <a:r>
              <a:rPr lang="en-US" sz="1600" b="0" dirty="0">
                <a:latin typeface="+mn-lt"/>
              </a:rPr>
              <a:t> </a:t>
            </a:r>
            <a:r>
              <a:rPr lang="en-US" sz="1600" b="0" dirty="0" err="1">
                <a:latin typeface="+mn-lt"/>
              </a:rPr>
              <a:t>dan</a:t>
            </a:r>
            <a:r>
              <a:rPr lang="en-US" sz="1600" b="0" dirty="0">
                <a:latin typeface="+mn-lt"/>
              </a:rPr>
              <a:t> </a:t>
            </a:r>
            <a:r>
              <a:rPr lang="en-US" sz="1600" b="0" dirty="0" err="1">
                <a:latin typeface="+mn-lt"/>
              </a:rPr>
              <a:t>isinya</a:t>
            </a:r>
            <a:endParaRPr lang="en-US" sz="1600" b="0" dirty="0">
              <a:latin typeface="+mn-lt"/>
            </a:endParaRPr>
          </a:p>
          <a:p>
            <a:pPr marL="381000" indent="-381000" defTabSz="873125" eaLnBrk="0" hangingPunct="0">
              <a:lnSpc>
                <a:spcPct val="140000"/>
              </a:lnSpc>
              <a:buFont typeface="Wingdings 2" pitchFamily="18" charset="2"/>
              <a:buChar char="ï"/>
            </a:pPr>
            <a:r>
              <a:rPr lang="en-US" sz="1600" b="0" dirty="0" err="1">
                <a:latin typeface="+mn-lt"/>
              </a:rPr>
              <a:t>Lakukan</a:t>
            </a:r>
            <a:r>
              <a:rPr lang="en-US" sz="1600" b="0" dirty="0">
                <a:latin typeface="+mn-lt"/>
              </a:rPr>
              <a:t> </a:t>
            </a:r>
            <a:r>
              <a:rPr lang="en-US" sz="1600" b="0" dirty="0" err="1">
                <a:latin typeface="+mn-lt"/>
              </a:rPr>
              <a:t>pemeriksaan</a:t>
            </a:r>
            <a:r>
              <a:rPr lang="en-US" sz="1600" b="0" dirty="0">
                <a:latin typeface="+mn-lt"/>
              </a:rPr>
              <a:t> </a:t>
            </a:r>
            <a:r>
              <a:rPr lang="en-US" sz="1600" b="0" dirty="0" err="1">
                <a:latin typeface="+mn-lt"/>
              </a:rPr>
              <a:t>dengan</a:t>
            </a:r>
            <a:r>
              <a:rPr lang="en-US" sz="1600" b="0" dirty="0">
                <a:latin typeface="+mn-lt"/>
              </a:rPr>
              <a:t> </a:t>
            </a:r>
            <a:r>
              <a:rPr lang="en-US" sz="1600" b="0" dirty="0" err="1">
                <a:latin typeface="+mn-lt"/>
              </a:rPr>
              <a:t>cara</a:t>
            </a:r>
            <a:r>
              <a:rPr lang="en-US" sz="1600" b="0" dirty="0">
                <a:latin typeface="+mn-lt"/>
              </a:rPr>
              <a:t> sampling </a:t>
            </a:r>
          </a:p>
          <a:p>
            <a:pPr marL="381000" indent="-381000" defTabSz="873125" eaLnBrk="0" hangingPunct="0">
              <a:lnSpc>
                <a:spcPct val="140000"/>
              </a:lnSpc>
              <a:buFont typeface="Wingdings 2" pitchFamily="18" charset="2"/>
              <a:buChar char="ï"/>
            </a:pPr>
            <a:r>
              <a:rPr lang="en-US" sz="1600" b="0" u="sng" dirty="0" err="1">
                <a:latin typeface="+mn-lt"/>
              </a:rPr>
              <a:t>Hindari</a:t>
            </a:r>
            <a:r>
              <a:rPr lang="en-US" sz="1600" b="0" u="sng" dirty="0">
                <a:latin typeface="+mn-lt"/>
              </a:rPr>
              <a:t> </a:t>
            </a:r>
            <a:r>
              <a:rPr lang="en-US" sz="1600" b="0" i="1" u="sng" dirty="0">
                <a:latin typeface="+mn-lt"/>
              </a:rPr>
              <a:t>Nit Picking</a:t>
            </a:r>
            <a:r>
              <a:rPr lang="en-US" sz="1600" b="0" dirty="0">
                <a:latin typeface="+mn-lt"/>
              </a:rPr>
              <a:t> (</a:t>
            </a:r>
            <a:r>
              <a:rPr lang="en-US" sz="1600" b="0" dirty="0" err="1">
                <a:latin typeface="+mn-lt"/>
              </a:rPr>
              <a:t>mencari</a:t>
            </a:r>
            <a:r>
              <a:rPr lang="en-US" sz="1600" b="0" dirty="0">
                <a:latin typeface="+mn-lt"/>
              </a:rPr>
              <a:t> </a:t>
            </a:r>
            <a:r>
              <a:rPr lang="en-US" sz="1600" b="0" dirty="0" err="1">
                <a:latin typeface="+mn-lt"/>
              </a:rPr>
              <a:t>hal</a:t>
            </a:r>
            <a:r>
              <a:rPr lang="en-US" sz="1600" b="0" dirty="0">
                <a:latin typeface="+mn-lt"/>
              </a:rPr>
              <a:t> yang </a:t>
            </a:r>
            <a:r>
              <a:rPr lang="en-US" sz="1600" b="0" dirty="0" err="1">
                <a:latin typeface="+mn-lt"/>
              </a:rPr>
              <a:t>sepele</a:t>
            </a:r>
            <a:r>
              <a:rPr lang="en-US" sz="1600" b="0" dirty="0">
                <a:latin typeface="+mn-lt"/>
              </a:rPr>
              <a:t>)</a:t>
            </a:r>
          </a:p>
          <a:p>
            <a:pPr marL="381000" indent="-381000" defTabSz="873125" eaLnBrk="0" hangingPunct="0">
              <a:lnSpc>
                <a:spcPct val="140000"/>
              </a:lnSpc>
              <a:buFont typeface="Wingdings 2" pitchFamily="18" charset="2"/>
              <a:buNone/>
            </a:pPr>
            <a:r>
              <a:rPr lang="en-US" sz="1600" b="0" dirty="0">
                <a:latin typeface="+mn-lt"/>
              </a:rPr>
              <a:t>	</a:t>
            </a:r>
            <a:r>
              <a:rPr lang="en-US" sz="1600" b="0" dirty="0" err="1">
                <a:latin typeface="+mn-lt"/>
              </a:rPr>
              <a:t>Seharusnya</a:t>
            </a:r>
            <a:r>
              <a:rPr lang="en-US" sz="1600" b="0" dirty="0">
                <a:latin typeface="+mn-lt"/>
              </a:rPr>
              <a:t> </a:t>
            </a:r>
            <a:r>
              <a:rPr lang="en-US" sz="1600" b="0" dirty="0" err="1">
                <a:latin typeface="+mn-lt"/>
              </a:rPr>
              <a:t>ada</a:t>
            </a:r>
            <a:r>
              <a:rPr lang="en-US" sz="1600" b="0" dirty="0">
                <a:latin typeface="+mn-lt"/>
              </a:rPr>
              <a:t> </a:t>
            </a:r>
            <a:r>
              <a:rPr lang="en-US" sz="1600" b="0" dirty="0" err="1">
                <a:latin typeface="+mn-lt"/>
              </a:rPr>
              <a:t>konsistensi</a:t>
            </a:r>
            <a:r>
              <a:rPr lang="en-US" sz="1600" b="0" dirty="0">
                <a:latin typeface="+mn-lt"/>
              </a:rPr>
              <a:t> </a:t>
            </a:r>
            <a:r>
              <a:rPr lang="en-US" sz="1600" b="0" dirty="0" err="1">
                <a:latin typeface="+mn-lt"/>
              </a:rPr>
              <a:t>dalam</a:t>
            </a:r>
            <a:r>
              <a:rPr lang="en-US" sz="1600" b="0" dirty="0">
                <a:latin typeface="+mn-lt"/>
              </a:rPr>
              <a:t> </a:t>
            </a:r>
            <a:r>
              <a:rPr lang="en-US" sz="1600" b="0" dirty="0" err="1">
                <a:latin typeface="+mn-lt"/>
              </a:rPr>
              <a:t>pengunaan</a:t>
            </a:r>
            <a:r>
              <a:rPr lang="en-US" sz="1600" b="0" dirty="0">
                <a:latin typeface="+mn-lt"/>
              </a:rPr>
              <a:t> </a:t>
            </a:r>
            <a:r>
              <a:rPr lang="en-US" sz="1600" b="0" dirty="0" err="1">
                <a:latin typeface="+mn-lt"/>
              </a:rPr>
              <a:t>bahasa</a:t>
            </a:r>
            <a:r>
              <a:rPr lang="en-US" sz="1600" b="0" dirty="0">
                <a:latin typeface="+mn-lt"/>
              </a:rPr>
              <a:t>, </a:t>
            </a:r>
            <a:r>
              <a:rPr lang="en-US" sz="1600" b="0" dirty="0" err="1">
                <a:latin typeface="+mn-lt"/>
              </a:rPr>
              <a:t>jangan</a:t>
            </a:r>
            <a:r>
              <a:rPr lang="en-US" sz="1600" b="0" dirty="0">
                <a:latin typeface="+mn-lt"/>
              </a:rPr>
              <a:t> </a:t>
            </a:r>
            <a:r>
              <a:rPr lang="en-US" sz="1600" b="0" dirty="0" err="1">
                <a:latin typeface="+mn-lt"/>
              </a:rPr>
              <a:t>menggunakan</a:t>
            </a:r>
            <a:r>
              <a:rPr lang="en-US" sz="1600" b="0" dirty="0">
                <a:latin typeface="+mn-lt"/>
              </a:rPr>
              <a:t> </a:t>
            </a:r>
            <a:r>
              <a:rPr lang="en-US" sz="1600" b="0" dirty="0" err="1">
                <a:latin typeface="+mn-lt"/>
              </a:rPr>
              <a:t>bahasa</a:t>
            </a:r>
            <a:r>
              <a:rPr lang="en-US" sz="1600" b="0" dirty="0">
                <a:latin typeface="+mn-lt"/>
              </a:rPr>
              <a:t> yang </a:t>
            </a:r>
            <a:r>
              <a:rPr lang="en-US" sz="1600" b="0" dirty="0" err="1">
                <a:latin typeface="+mn-lt"/>
              </a:rPr>
              <a:t>campur</a:t>
            </a:r>
            <a:r>
              <a:rPr lang="en-US" sz="1600" b="0" dirty="0">
                <a:latin typeface="+mn-lt"/>
              </a:rPr>
              <a:t> Indonesia-</a:t>
            </a:r>
            <a:r>
              <a:rPr lang="en-US" sz="1600" b="0" dirty="0" err="1">
                <a:latin typeface="+mn-lt"/>
              </a:rPr>
              <a:t>Inggris</a:t>
            </a:r>
            <a:r>
              <a:rPr lang="en-US" sz="1600" b="0" dirty="0">
                <a:latin typeface="+mn-lt"/>
              </a:rPr>
              <a:t>, </a:t>
            </a:r>
            <a:r>
              <a:rPr lang="en-US" sz="1600" b="0" dirty="0" err="1">
                <a:latin typeface="+mn-lt"/>
              </a:rPr>
              <a:t>misalnya</a:t>
            </a:r>
            <a:r>
              <a:rPr lang="en-US" sz="1600" b="0" dirty="0">
                <a:latin typeface="+mn-lt"/>
              </a:rPr>
              <a:t> auditor </a:t>
            </a:r>
            <a:r>
              <a:rPr lang="en-US" sz="1600" b="0" dirty="0" err="1">
                <a:latin typeface="+mn-lt"/>
              </a:rPr>
              <a:t>dirubah</a:t>
            </a:r>
            <a:r>
              <a:rPr lang="en-US" sz="1600" b="0" dirty="0">
                <a:latin typeface="+mn-lt"/>
              </a:rPr>
              <a:t> </a:t>
            </a:r>
            <a:r>
              <a:rPr lang="en-US" sz="1600" b="0" dirty="0" err="1">
                <a:latin typeface="+mn-lt"/>
              </a:rPr>
              <a:t>saja</a:t>
            </a:r>
            <a:r>
              <a:rPr lang="en-US" sz="1600" b="0" dirty="0">
                <a:latin typeface="+mn-lt"/>
              </a:rPr>
              <a:t> </a:t>
            </a:r>
            <a:r>
              <a:rPr lang="en-US" sz="1600" b="0" dirty="0" err="1">
                <a:latin typeface="+mn-lt"/>
              </a:rPr>
              <a:t>kebahasa</a:t>
            </a:r>
            <a:r>
              <a:rPr lang="en-US" sz="1600" b="0" dirty="0">
                <a:latin typeface="+mn-lt"/>
              </a:rPr>
              <a:t> Indonesia </a:t>
            </a:r>
            <a:r>
              <a:rPr lang="en-US" sz="1600" b="0" dirty="0" err="1">
                <a:latin typeface="+mn-lt"/>
              </a:rPr>
              <a:t>menjadi</a:t>
            </a:r>
            <a:r>
              <a:rPr lang="en-US" sz="1600" b="0" dirty="0">
                <a:latin typeface="+mn-lt"/>
              </a:rPr>
              <a:t> </a:t>
            </a:r>
            <a:r>
              <a:rPr lang="en-US" sz="1600" b="0" dirty="0" err="1">
                <a:latin typeface="+mn-lt"/>
              </a:rPr>
              <a:t>pemeriksa</a:t>
            </a:r>
            <a:endParaRPr lang="en-US" sz="1600" b="0" dirty="0">
              <a:latin typeface="+mn-lt"/>
            </a:endParaRPr>
          </a:p>
          <a:p>
            <a:pPr marL="381000" indent="-381000" defTabSz="873125" eaLnBrk="0" hangingPunct="0">
              <a:lnSpc>
                <a:spcPct val="140000"/>
              </a:lnSpc>
              <a:buFont typeface="Wingdings 2" pitchFamily="18" charset="2"/>
              <a:buChar char="ï"/>
            </a:pPr>
            <a:r>
              <a:rPr lang="en-US" sz="1600" b="0" u="sng" dirty="0" err="1">
                <a:latin typeface="+mn-lt"/>
              </a:rPr>
              <a:t>Hindari</a:t>
            </a:r>
            <a:r>
              <a:rPr lang="en-US" sz="1600" b="0" u="sng" dirty="0">
                <a:latin typeface="+mn-lt"/>
              </a:rPr>
              <a:t> </a:t>
            </a:r>
            <a:r>
              <a:rPr lang="en-US" sz="1600" b="0" u="sng" dirty="0" err="1">
                <a:latin typeface="+mn-lt"/>
              </a:rPr>
              <a:t>berdebat</a:t>
            </a:r>
            <a:r>
              <a:rPr lang="en-US" sz="1600" b="0" u="sng" dirty="0">
                <a:latin typeface="+mn-lt"/>
              </a:rPr>
              <a:t> </a:t>
            </a:r>
            <a:r>
              <a:rPr lang="en-US" sz="1600" b="0" u="sng" dirty="0" err="1">
                <a:latin typeface="+mn-lt"/>
              </a:rPr>
              <a:t>dengan</a:t>
            </a:r>
            <a:r>
              <a:rPr lang="en-US" sz="1600" b="0" u="sng" dirty="0">
                <a:latin typeface="+mn-lt"/>
              </a:rPr>
              <a:t> </a:t>
            </a:r>
            <a:r>
              <a:rPr lang="en-US" sz="1600" b="0" u="sng" dirty="0" err="1">
                <a:latin typeface="+mn-lt"/>
              </a:rPr>
              <a:t>auditee</a:t>
            </a:r>
            <a:r>
              <a:rPr lang="en-US" sz="1600" b="0" u="sng" dirty="0">
                <a:latin typeface="+mn-lt"/>
              </a:rPr>
              <a:t> </a:t>
            </a:r>
            <a:r>
              <a:rPr lang="en-US" sz="1600" b="0" u="sng" dirty="0" err="1">
                <a:latin typeface="+mn-lt"/>
              </a:rPr>
              <a:t>tentang</a:t>
            </a:r>
            <a:r>
              <a:rPr lang="en-US" sz="1600" b="0" u="sng" dirty="0">
                <a:latin typeface="+mn-lt"/>
              </a:rPr>
              <a:t> </a:t>
            </a:r>
            <a:r>
              <a:rPr lang="en-US" sz="1600" b="0" u="sng" dirty="0" err="1">
                <a:latin typeface="+mn-lt"/>
              </a:rPr>
              <a:t>suatu</a:t>
            </a:r>
            <a:r>
              <a:rPr lang="en-US" sz="1600" b="0" u="sng" dirty="0">
                <a:latin typeface="+mn-lt"/>
              </a:rPr>
              <a:t> </a:t>
            </a:r>
            <a:r>
              <a:rPr lang="en-US" sz="1600" b="0" u="sng" dirty="0" err="1">
                <a:latin typeface="+mn-lt"/>
              </a:rPr>
              <a:t>ketidaksesuaian</a:t>
            </a:r>
            <a:r>
              <a:rPr lang="en-US" sz="1600" b="0" dirty="0">
                <a:latin typeface="+mn-lt"/>
              </a:rPr>
              <a:t>, </a:t>
            </a:r>
            <a:r>
              <a:rPr lang="en-US" sz="1600" b="0" dirty="0" err="1">
                <a:latin typeface="+mn-lt"/>
              </a:rPr>
              <a:t>untuk</a:t>
            </a:r>
            <a:r>
              <a:rPr lang="en-US" sz="1600" b="0" dirty="0">
                <a:latin typeface="+mn-lt"/>
              </a:rPr>
              <a:t> </a:t>
            </a:r>
            <a:r>
              <a:rPr lang="en-US" sz="1600" b="0" dirty="0" err="1">
                <a:latin typeface="+mn-lt"/>
              </a:rPr>
              <a:t>menghindarinya</a:t>
            </a:r>
            <a:r>
              <a:rPr lang="en-US" sz="1600" b="0" dirty="0">
                <a:latin typeface="+mn-lt"/>
              </a:rPr>
              <a:t> </a:t>
            </a:r>
            <a:r>
              <a:rPr lang="en-US" sz="1600" b="0" dirty="0" err="1">
                <a:latin typeface="+mn-lt"/>
              </a:rPr>
              <a:t>periksa</a:t>
            </a:r>
            <a:r>
              <a:rPr lang="en-US" sz="1600" b="0" dirty="0">
                <a:latin typeface="+mn-lt"/>
              </a:rPr>
              <a:t> </a:t>
            </a:r>
            <a:r>
              <a:rPr lang="en-US" sz="1600" b="0" i="1" dirty="0">
                <a:latin typeface="+mn-lt"/>
              </a:rPr>
              <a:t>sample</a:t>
            </a:r>
            <a:r>
              <a:rPr lang="en-US" sz="1600" b="0" dirty="0">
                <a:latin typeface="+mn-lt"/>
              </a:rPr>
              <a:t> </a:t>
            </a:r>
            <a:r>
              <a:rPr lang="en-US" sz="1600" b="0" dirty="0" err="1">
                <a:latin typeface="+mn-lt"/>
              </a:rPr>
              <a:t>berikutnya</a:t>
            </a:r>
            <a:r>
              <a:rPr lang="en-US" sz="1600" b="0" dirty="0">
                <a:latin typeface="+mn-lt"/>
              </a:rPr>
              <a:t>, </a:t>
            </a:r>
          </a:p>
          <a:p>
            <a:pPr marL="381000" indent="-381000" defTabSz="873125" eaLnBrk="0" hangingPunct="0">
              <a:lnSpc>
                <a:spcPct val="140000"/>
              </a:lnSpc>
              <a:buFont typeface="Wingdings 2" pitchFamily="18" charset="2"/>
              <a:buNone/>
            </a:pPr>
            <a:r>
              <a:rPr lang="en-US" sz="1600" b="0" dirty="0">
                <a:latin typeface="+mn-lt"/>
              </a:rPr>
              <a:t>	</a:t>
            </a:r>
            <a:r>
              <a:rPr lang="en-US" sz="1600" b="0" dirty="0" err="1">
                <a:latin typeface="+mn-lt"/>
              </a:rPr>
              <a:t>Tidak</a:t>
            </a:r>
            <a:r>
              <a:rPr lang="en-US" sz="1600" b="0" dirty="0">
                <a:latin typeface="+mn-lt"/>
              </a:rPr>
              <a:t> </a:t>
            </a:r>
            <a:r>
              <a:rPr lang="en-US" sz="1600" b="0" dirty="0" err="1">
                <a:latin typeface="+mn-lt"/>
              </a:rPr>
              <a:t>ada</a:t>
            </a:r>
            <a:r>
              <a:rPr lang="en-US" sz="1600" b="0" dirty="0">
                <a:latin typeface="+mn-lt"/>
              </a:rPr>
              <a:t> </a:t>
            </a:r>
            <a:r>
              <a:rPr lang="en-US" sz="1600" b="0" dirty="0" err="1">
                <a:latin typeface="+mn-lt"/>
              </a:rPr>
              <a:t>bukti</a:t>
            </a:r>
            <a:r>
              <a:rPr lang="en-US" sz="1600" b="0" dirty="0">
                <a:latin typeface="+mn-lt"/>
              </a:rPr>
              <a:t> </a:t>
            </a:r>
            <a:r>
              <a:rPr lang="en-US" sz="1600" b="0" dirty="0" err="1">
                <a:latin typeface="+mn-lt"/>
              </a:rPr>
              <a:t>pemeriksaan</a:t>
            </a:r>
            <a:r>
              <a:rPr lang="en-US" sz="1600" b="0" dirty="0">
                <a:latin typeface="+mn-lt"/>
              </a:rPr>
              <a:t>, </a:t>
            </a:r>
            <a:r>
              <a:rPr lang="en-US" sz="1600" b="0" dirty="0" err="1">
                <a:latin typeface="+mn-lt"/>
              </a:rPr>
              <a:t>menurut</a:t>
            </a:r>
            <a:r>
              <a:rPr lang="en-US" sz="1600" b="0" dirty="0">
                <a:latin typeface="+mn-lt"/>
              </a:rPr>
              <a:t> </a:t>
            </a:r>
            <a:r>
              <a:rPr lang="en-US" sz="1600" b="0" dirty="0" err="1">
                <a:latin typeface="+mn-lt"/>
              </a:rPr>
              <a:t>auditee</a:t>
            </a:r>
            <a:r>
              <a:rPr lang="en-US" sz="1600" b="0" dirty="0">
                <a:latin typeface="+mn-lt"/>
              </a:rPr>
              <a:t> </a:t>
            </a:r>
            <a:r>
              <a:rPr lang="en-US" sz="1600" b="0" dirty="0" err="1">
                <a:latin typeface="+mn-lt"/>
              </a:rPr>
              <a:t>itu</a:t>
            </a:r>
            <a:r>
              <a:rPr lang="en-US" sz="1600" b="0" dirty="0">
                <a:latin typeface="+mn-lt"/>
              </a:rPr>
              <a:t> </a:t>
            </a:r>
            <a:r>
              <a:rPr lang="en-US" sz="1600" b="0" dirty="0" err="1">
                <a:latin typeface="+mn-lt"/>
              </a:rPr>
              <a:t>cuma</a:t>
            </a:r>
            <a:r>
              <a:rPr lang="en-US" sz="1600" b="0" dirty="0">
                <a:latin typeface="+mn-lt"/>
              </a:rPr>
              <a:t> </a:t>
            </a:r>
            <a:r>
              <a:rPr lang="en-US" sz="1600" b="0" dirty="0" err="1">
                <a:latin typeface="+mn-lt"/>
              </a:rPr>
              <a:t>masalah</a:t>
            </a:r>
            <a:r>
              <a:rPr lang="en-US" sz="1600" b="0" dirty="0">
                <a:latin typeface="+mn-lt"/>
              </a:rPr>
              <a:t> record yang </a:t>
            </a:r>
            <a:r>
              <a:rPr lang="en-US" sz="1600" b="0" dirty="0" err="1">
                <a:latin typeface="+mn-lt"/>
              </a:rPr>
              <a:t>terselip</a:t>
            </a:r>
            <a:r>
              <a:rPr lang="en-US" sz="1600" b="0" dirty="0">
                <a:latin typeface="+mn-lt"/>
              </a:rPr>
              <a:t>/ </a:t>
            </a:r>
            <a:r>
              <a:rPr lang="en-US" sz="1600" b="0" dirty="0" err="1">
                <a:latin typeface="+mn-lt"/>
              </a:rPr>
              <a:t>hilang</a:t>
            </a:r>
            <a:r>
              <a:rPr lang="en-US" sz="1600" b="0" dirty="0">
                <a:latin typeface="+mn-lt"/>
              </a:rPr>
              <a:t>, </a:t>
            </a:r>
            <a:r>
              <a:rPr lang="en-US" sz="1600" b="0" dirty="0" err="1">
                <a:latin typeface="+mn-lt"/>
              </a:rPr>
              <a:t>apakah</a:t>
            </a:r>
            <a:r>
              <a:rPr lang="en-US" sz="1600" b="0" dirty="0">
                <a:latin typeface="+mn-lt"/>
              </a:rPr>
              <a:t> </a:t>
            </a:r>
            <a:r>
              <a:rPr lang="en-US" sz="1600" b="0" dirty="0" err="1">
                <a:latin typeface="+mn-lt"/>
              </a:rPr>
              <a:t>memang</a:t>
            </a:r>
            <a:r>
              <a:rPr lang="en-US" sz="1600" b="0" dirty="0">
                <a:latin typeface="+mn-lt"/>
              </a:rPr>
              <a:t> </a:t>
            </a:r>
            <a:r>
              <a:rPr lang="en-US" sz="1600" b="0" dirty="0" err="1">
                <a:latin typeface="+mn-lt"/>
              </a:rPr>
              <a:t>Cuma</a:t>
            </a:r>
            <a:r>
              <a:rPr lang="en-US" sz="1600" b="0" dirty="0">
                <a:latin typeface="+mn-lt"/>
              </a:rPr>
              <a:t> record yang </a:t>
            </a:r>
            <a:r>
              <a:rPr lang="en-US" sz="1600" b="0" dirty="0" err="1">
                <a:latin typeface="+mn-lt"/>
              </a:rPr>
              <a:t>hilang</a:t>
            </a:r>
            <a:r>
              <a:rPr lang="en-US" sz="1600" b="0" dirty="0">
                <a:latin typeface="+mn-lt"/>
              </a:rPr>
              <a:t> </a:t>
            </a:r>
            <a:r>
              <a:rPr lang="en-US" sz="1600" b="0" dirty="0" err="1">
                <a:latin typeface="+mn-lt"/>
              </a:rPr>
              <a:t>atau</a:t>
            </a:r>
            <a:r>
              <a:rPr lang="en-US" sz="1600" b="0" dirty="0">
                <a:latin typeface="+mn-lt"/>
              </a:rPr>
              <a:t> </a:t>
            </a:r>
            <a:r>
              <a:rPr lang="en-US" sz="1600" b="0" dirty="0" err="1">
                <a:latin typeface="+mn-lt"/>
              </a:rPr>
              <a:t>memang</a:t>
            </a:r>
            <a:r>
              <a:rPr lang="en-US" sz="1600" b="0" dirty="0">
                <a:latin typeface="+mn-lt"/>
              </a:rPr>
              <a:t> </a:t>
            </a:r>
            <a:r>
              <a:rPr lang="en-US" sz="1600" b="0" dirty="0" err="1">
                <a:latin typeface="+mn-lt"/>
              </a:rPr>
              <a:t>tidak</a:t>
            </a:r>
            <a:r>
              <a:rPr lang="en-US" sz="1600" b="0" dirty="0">
                <a:latin typeface="+mn-lt"/>
              </a:rPr>
              <a:t> </a:t>
            </a:r>
            <a:r>
              <a:rPr lang="en-US" sz="1600" b="0" dirty="0" err="1">
                <a:latin typeface="+mn-lt"/>
              </a:rPr>
              <a:t>dilakukan</a:t>
            </a:r>
            <a:r>
              <a:rPr lang="en-US" sz="1600" b="0" dirty="0">
                <a:latin typeface="+mn-lt"/>
              </a:rPr>
              <a:t> </a:t>
            </a:r>
            <a:r>
              <a:rPr lang="en-US" sz="1600" b="0" dirty="0" err="1">
                <a:latin typeface="+mn-lt"/>
              </a:rPr>
              <a:t>pemeriksaaan</a:t>
            </a:r>
            <a:r>
              <a:rPr lang="en-US" sz="1600" b="0" dirty="0">
                <a:latin typeface="+mn-lt"/>
              </a:rPr>
              <a:t> ? </a:t>
            </a:r>
          </a:p>
          <a:p>
            <a:pPr marL="381000" indent="-381000" defTabSz="873125" eaLnBrk="0" hangingPunct="0">
              <a:lnSpc>
                <a:spcPct val="140000"/>
              </a:lnSpc>
              <a:buFont typeface="Wingdings 2" pitchFamily="18" charset="2"/>
              <a:buChar char="ï"/>
            </a:pPr>
            <a:r>
              <a:rPr lang="en-US" sz="1600" b="0" u="sng" dirty="0" err="1">
                <a:latin typeface="+mn-lt"/>
              </a:rPr>
              <a:t>Catat</a:t>
            </a:r>
            <a:r>
              <a:rPr lang="en-US" sz="1600" b="0" u="sng" dirty="0">
                <a:latin typeface="+mn-lt"/>
              </a:rPr>
              <a:t> </a:t>
            </a:r>
            <a:r>
              <a:rPr lang="en-US" sz="1600" b="0" u="sng" dirty="0" err="1">
                <a:latin typeface="+mn-lt"/>
              </a:rPr>
              <a:t>ketidaksesuaian</a:t>
            </a:r>
            <a:r>
              <a:rPr lang="en-US" sz="1600" b="0" u="sng" dirty="0">
                <a:latin typeface="+mn-lt"/>
              </a:rPr>
              <a:t> </a:t>
            </a:r>
            <a:r>
              <a:rPr lang="en-US" sz="1600" b="0" u="sng" dirty="0" err="1">
                <a:latin typeface="+mn-lt"/>
              </a:rPr>
              <a:t>dengan</a:t>
            </a:r>
            <a:r>
              <a:rPr lang="en-US" sz="1600" b="0" u="sng" dirty="0">
                <a:latin typeface="+mn-lt"/>
              </a:rPr>
              <a:t> </a:t>
            </a:r>
            <a:r>
              <a:rPr lang="en-US" sz="1600" b="0" u="sng" dirty="0" err="1">
                <a:latin typeface="+mn-lt"/>
              </a:rPr>
              <a:t>dokumentasi</a:t>
            </a:r>
            <a:r>
              <a:rPr lang="en-US" sz="1600" b="0" dirty="0">
                <a:latin typeface="+mn-lt"/>
              </a:rPr>
              <a:t> (</a:t>
            </a:r>
            <a:r>
              <a:rPr lang="en-US" sz="1600" b="0" dirty="0" err="1">
                <a:latin typeface="+mn-lt"/>
              </a:rPr>
              <a:t>nama</a:t>
            </a:r>
            <a:r>
              <a:rPr lang="en-US" sz="1600" b="0" dirty="0">
                <a:latin typeface="+mn-lt"/>
              </a:rPr>
              <a:t>, </a:t>
            </a:r>
            <a:r>
              <a:rPr lang="en-US" sz="1600" b="0" dirty="0" err="1">
                <a:latin typeface="+mn-lt"/>
              </a:rPr>
              <a:t>nomor</a:t>
            </a:r>
            <a:r>
              <a:rPr lang="en-US" sz="1600" b="0" dirty="0">
                <a:latin typeface="+mn-lt"/>
              </a:rPr>
              <a:t>, </a:t>
            </a:r>
            <a:r>
              <a:rPr lang="en-US" sz="1600" b="0" dirty="0" err="1">
                <a:latin typeface="+mn-lt"/>
              </a:rPr>
              <a:t>tanggal</a:t>
            </a:r>
            <a:r>
              <a:rPr lang="en-US" sz="1600" b="0" dirty="0">
                <a:latin typeface="+mn-lt"/>
              </a:rPr>
              <a:t>, </a:t>
            </a:r>
            <a:r>
              <a:rPr lang="en-US" sz="1600" b="0" dirty="0" err="1">
                <a:latin typeface="+mn-lt"/>
              </a:rPr>
              <a:t>lokasi</a:t>
            </a:r>
            <a:r>
              <a:rPr lang="en-US" sz="1600" b="0" dirty="0">
                <a:latin typeface="+mn-lt"/>
              </a:rPr>
              <a:t>) </a:t>
            </a:r>
            <a:r>
              <a:rPr lang="en-US" sz="1600" b="0" dirty="0" err="1">
                <a:latin typeface="+mn-lt"/>
              </a:rPr>
              <a:t>secara</a:t>
            </a:r>
            <a:r>
              <a:rPr lang="en-US" sz="1600" b="0" dirty="0">
                <a:latin typeface="+mn-lt"/>
              </a:rPr>
              <a:t> </a:t>
            </a:r>
            <a:r>
              <a:rPr lang="en-US" sz="1600" b="0" dirty="0" err="1">
                <a:latin typeface="+mn-lt"/>
              </a:rPr>
              <a:t>lengkap</a:t>
            </a:r>
            <a:endParaRPr lang="en-US" sz="1600" b="0" dirty="0">
              <a:latin typeface="+mn-lt"/>
            </a:endParaRPr>
          </a:p>
          <a:p>
            <a:pPr marL="381000" indent="-381000" defTabSz="873125" eaLnBrk="0" hangingPunct="0">
              <a:lnSpc>
                <a:spcPct val="140000"/>
              </a:lnSpc>
              <a:buFont typeface="Wingdings 2" pitchFamily="18" charset="2"/>
              <a:buChar char="ï"/>
            </a:pPr>
            <a:endParaRPr lang="en-US" sz="1600" b="0" dirty="0">
              <a:latin typeface="Verdana" pitchFamily="34" charset="0"/>
            </a:endParaRPr>
          </a:p>
        </p:txBody>
      </p:sp>
      <p:sp>
        <p:nvSpPr>
          <p:cNvPr id="7" name="Slide Number Placeholder 6"/>
          <p:cNvSpPr>
            <a:spLocks noGrp="1"/>
          </p:cNvSpPr>
          <p:nvPr>
            <p:ph type="sldNum" sz="quarter" idx="11"/>
          </p:nvPr>
        </p:nvSpPr>
        <p:spPr/>
        <p:txBody>
          <a:bodyPr/>
          <a:lstStyle/>
          <a:p>
            <a:pPr>
              <a:defRPr/>
            </a:pPr>
            <a:fld id="{D8D9D846-F3AF-4062-BCC8-B971ED57AC99}" type="slidenum">
              <a:rPr lang="id-ID" smtClean="0"/>
              <a:pPr>
                <a:defRPr/>
              </a:pPr>
              <a:t>91</a:t>
            </a:fld>
            <a:endParaRPr lang="id-ID"/>
          </a:p>
        </p:txBody>
      </p:sp>
      <p:sp>
        <p:nvSpPr>
          <p:cNvPr id="3" name="Rectangle 2"/>
          <p:cNvSpPr/>
          <p:nvPr/>
        </p:nvSpPr>
        <p:spPr>
          <a:xfrm>
            <a:off x="5817096" y="829161"/>
            <a:ext cx="2716962" cy="1015663"/>
          </a:xfrm>
          <a:prstGeom prst="rect">
            <a:avLst/>
          </a:prstGeom>
        </p:spPr>
        <p:txBody>
          <a:bodyPr wrap="none">
            <a:spAutoFit/>
          </a:bodyPr>
          <a:lstStyle/>
          <a:p>
            <a:pPr algn="ctr" defTabSz="873125" eaLnBrk="0" hangingPunct="0"/>
            <a:r>
              <a:rPr lang="en-US" sz="6000" dirty="0">
                <a:latin typeface="Impact" panose="020B0806030902050204" pitchFamily="34" charset="0"/>
              </a:rPr>
              <a:t>PERIKSA</a:t>
            </a:r>
            <a:endParaRPr lang="en-GB" sz="6000" dirty="0">
              <a:latin typeface="Impact" panose="020B0806030902050204" pitchFamily="34" charset="0"/>
            </a:endParaRPr>
          </a:p>
        </p:txBody>
      </p:sp>
      <p:cxnSp>
        <p:nvCxnSpPr>
          <p:cNvPr id="5" name="Straight Connector 4"/>
          <p:cNvCxnSpPr/>
          <p:nvPr/>
        </p:nvCxnSpPr>
        <p:spPr>
          <a:xfrm flipH="1">
            <a:off x="6269129" y="1837273"/>
            <a:ext cx="1828800"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3" cstate="print"/>
          <a:stretch>
            <a:fillRect/>
          </a:stretch>
        </p:blipFill>
        <p:spPr>
          <a:xfrm>
            <a:off x="651211" y="278396"/>
            <a:ext cx="3534243" cy="2214500"/>
          </a:xfrm>
          <a:prstGeom prst="rect">
            <a:avLst/>
          </a:prstGeom>
        </p:spPr>
      </p:pic>
    </p:spTree>
    <p:extLst>
      <p:ext uri="{BB962C8B-B14F-4D97-AF65-F5344CB8AC3E}">
        <p14:creationId xmlns:p14="http://schemas.microsoft.com/office/powerpoint/2010/main" val="1182324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4"/>
          <p:cNvSpPr>
            <a:spLocks noChangeArrowheads="1"/>
          </p:cNvSpPr>
          <p:nvPr/>
        </p:nvSpPr>
        <p:spPr bwMode="auto">
          <a:xfrm>
            <a:off x="560512" y="2564904"/>
            <a:ext cx="8762634" cy="3793054"/>
          </a:xfrm>
          <a:prstGeom prst="rect">
            <a:avLst/>
          </a:prstGeom>
          <a:noFill/>
          <a:ln w="9525">
            <a:noFill/>
            <a:miter lim="800000"/>
            <a:headEnd/>
            <a:tailEnd/>
          </a:ln>
        </p:spPr>
        <p:txBody>
          <a:bodyPr lIns="87275" tIns="43637" rIns="87275" bIns="43637"/>
          <a:lstStyle/>
          <a:p>
            <a:pPr defTabSz="873125" eaLnBrk="0" hangingPunct="0">
              <a:lnSpc>
                <a:spcPct val="140000"/>
              </a:lnSpc>
            </a:pPr>
            <a:r>
              <a:rPr lang="en-US" sz="2400" b="0" dirty="0" err="1">
                <a:latin typeface="+mn-lt"/>
              </a:rPr>
              <a:t>Saat</a:t>
            </a:r>
            <a:r>
              <a:rPr lang="en-US" sz="2400" b="0" dirty="0">
                <a:latin typeface="+mn-lt"/>
              </a:rPr>
              <a:t> Auditor </a:t>
            </a:r>
            <a:r>
              <a:rPr lang="en-US" sz="2400" b="0" dirty="0" err="1">
                <a:latin typeface="+mn-lt"/>
              </a:rPr>
              <a:t>menemukan</a:t>
            </a:r>
            <a:r>
              <a:rPr lang="en-US" sz="2400" b="0" dirty="0">
                <a:latin typeface="+mn-lt"/>
              </a:rPr>
              <a:t> </a:t>
            </a:r>
            <a:r>
              <a:rPr lang="en-US" sz="2400" b="0" dirty="0" err="1">
                <a:latin typeface="+mn-lt"/>
              </a:rPr>
              <a:t>penyimpangan</a:t>
            </a:r>
            <a:r>
              <a:rPr lang="en-US" sz="2400" b="0" dirty="0">
                <a:latin typeface="+mn-lt"/>
              </a:rPr>
              <a:t>, GALI SEDIKIT LEBIH DALAM UNTUK MENGETAHUI LETAK PERMASALAHAN SEBENARNYA </a:t>
            </a:r>
          </a:p>
          <a:p>
            <a:pPr marL="838200" lvl="1" indent="-381000" defTabSz="873125" eaLnBrk="0" hangingPunct="0">
              <a:lnSpc>
                <a:spcPct val="140000"/>
              </a:lnSpc>
              <a:buFont typeface="Wingdings 2" pitchFamily="18" charset="2"/>
              <a:buChar char="ï"/>
            </a:pPr>
            <a:r>
              <a:rPr lang="en-US" sz="1600" dirty="0" err="1">
                <a:latin typeface="+mn-lt"/>
              </a:rPr>
              <a:t>Ditemukan</a:t>
            </a:r>
            <a:r>
              <a:rPr lang="en-US" sz="1600" dirty="0">
                <a:latin typeface="+mn-lt"/>
              </a:rPr>
              <a:t> </a:t>
            </a:r>
            <a:r>
              <a:rPr lang="en-US" sz="1600" dirty="0" err="1">
                <a:latin typeface="+mn-lt"/>
              </a:rPr>
              <a:t>baku</a:t>
            </a:r>
            <a:r>
              <a:rPr lang="en-US" sz="1600" dirty="0">
                <a:latin typeface="+mn-lt"/>
              </a:rPr>
              <a:t> </a:t>
            </a:r>
            <a:r>
              <a:rPr lang="en-US" sz="1600" dirty="0" err="1">
                <a:latin typeface="+mn-lt"/>
              </a:rPr>
              <a:t>mutu</a:t>
            </a:r>
            <a:r>
              <a:rPr lang="en-US" sz="1600" dirty="0">
                <a:latin typeface="+mn-lt"/>
              </a:rPr>
              <a:t> air 3 </a:t>
            </a:r>
            <a:r>
              <a:rPr lang="en-US" sz="1600" dirty="0" err="1">
                <a:latin typeface="+mn-lt"/>
              </a:rPr>
              <a:t>bulan</a:t>
            </a:r>
            <a:r>
              <a:rPr lang="en-US" sz="1600" dirty="0">
                <a:latin typeface="+mn-lt"/>
              </a:rPr>
              <a:t> </a:t>
            </a:r>
            <a:r>
              <a:rPr lang="en-US" sz="1600" dirty="0" err="1">
                <a:latin typeface="+mn-lt"/>
              </a:rPr>
              <a:t>terakhir</a:t>
            </a:r>
            <a:r>
              <a:rPr lang="en-US" sz="1600" dirty="0">
                <a:latin typeface="+mn-lt"/>
              </a:rPr>
              <a:t> </a:t>
            </a:r>
            <a:r>
              <a:rPr lang="en-US" sz="1600" dirty="0" err="1">
                <a:latin typeface="+mn-lt"/>
              </a:rPr>
              <a:t>melebihi</a:t>
            </a:r>
            <a:r>
              <a:rPr lang="en-US" sz="1600" dirty="0">
                <a:latin typeface="+mn-lt"/>
              </a:rPr>
              <a:t> </a:t>
            </a:r>
            <a:r>
              <a:rPr lang="en-US" sz="1600" dirty="0" err="1">
                <a:latin typeface="+mn-lt"/>
              </a:rPr>
              <a:t>ambang</a:t>
            </a:r>
            <a:r>
              <a:rPr lang="en-US" sz="1600" dirty="0">
                <a:latin typeface="+mn-lt"/>
              </a:rPr>
              <a:t> </a:t>
            </a:r>
            <a:r>
              <a:rPr lang="en-US" sz="1600" dirty="0" err="1">
                <a:latin typeface="+mn-lt"/>
              </a:rPr>
              <a:t>batas</a:t>
            </a:r>
            <a:r>
              <a:rPr lang="en-US" sz="1600" dirty="0">
                <a:latin typeface="+mn-lt"/>
              </a:rPr>
              <a:t> </a:t>
            </a:r>
            <a:r>
              <a:rPr lang="en-US" sz="1600" dirty="0">
                <a:latin typeface="+mn-lt"/>
                <a:sym typeface="Wingdings" pitchFamily="2" charset="2"/>
              </a:rPr>
              <a:t> </a:t>
            </a:r>
            <a:r>
              <a:rPr lang="en-US" sz="1600" dirty="0" err="1">
                <a:latin typeface="+mn-lt"/>
                <a:sym typeface="Wingdings" pitchFamily="2" charset="2"/>
              </a:rPr>
              <a:t>Gali</a:t>
            </a:r>
            <a:r>
              <a:rPr lang="en-US" sz="1600" dirty="0">
                <a:latin typeface="+mn-lt"/>
                <a:sym typeface="Wingdings" pitchFamily="2" charset="2"/>
              </a:rPr>
              <a:t> </a:t>
            </a:r>
            <a:r>
              <a:rPr lang="en-US" sz="1600" dirty="0" err="1">
                <a:latin typeface="+mn-lt"/>
                <a:sym typeface="Wingdings" pitchFamily="2" charset="2"/>
              </a:rPr>
              <a:t>lebih</a:t>
            </a:r>
            <a:r>
              <a:rPr lang="en-US" sz="1600" dirty="0">
                <a:latin typeface="+mn-lt"/>
                <a:sym typeface="Wingdings" pitchFamily="2" charset="2"/>
              </a:rPr>
              <a:t> </a:t>
            </a:r>
            <a:r>
              <a:rPr lang="en-US" sz="1600" dirty="0" err="1">
                <a:latin typeface="+mn-lt"/>
                <a:sym typeface="Wingdings" pitchFamily="2" charset="2"/>
              </a:rPr>
              <a:t>dalam</a:t>
            </a:r>
            <a:r>
              <a:rPr lang="en-US" sz="1600" dirty="0">
                <a:latin typeface="+mn-lt"/>
                <a:sym typeface="Wingdings" pitchFamily="2" charset="2"/>
              </a:rPr>
              <a:t> </a:t>
            </a:r>
            <a:r>
              <a:rPr lang="en-US" sz="1600" dirty="0" err="1">
                <a:latin typeface="+mn-lt"/>
                <a:sym typeface="Wingdings" pitchFamily="2" charset="2"/>
              </a:rPr>
              <a:t>untuk</a:t>
            </a:r>
            <a:r>
              <a:rPr lang="en-US" sz="1600" dirty="0">
                <a:latin typeface="+mn-lt"/>
                <a:sym typeface="Wingdings" pitchFamily="2" charset="2"/>
              </a:rPr>
              <a:t> </a:t>
            </a:r>
            <a:r>
              <a:rPr lang="en-US" sz="1600" dirty="0" err="1">
                <a:latin typeface="+mn-lt"/>
                <a:sym typeface="Wingdings" pitchFamily="2" charset="2"/>
              </a:rPr>
              <a:t>mengetahui</a:t>
            </a:r>
            <a:r>
              <a:rPr lang="en-US" sz="1600" dirty="0">
                <a:latin typeface="+mn-lt"/>
                <a:sym typeface="Wingdings" pitchFamily="2" charset="2"/>
              </a:rPr>
              <a:t> </a:t>
            </a:r>
            <a:r>
              <a:rPr lang="en-US" sz="1600" dirty="0" err="1">
                <a:latin typeface="+mn-lt"/>
                <a:sym typeface="Wingdings" pitchFamily="2" charset="2"/>
              </a:rPr>
              <a:t>letak</a:t>
            </a:r>
            <a:r>
              <a:rPr lang="en-US" sz="1600" dirty="0">
                <a:latin typeface="+mn-lt"/>
                <a:sym typeface="Wingdings" pitchFamily="2" charset="2"/>
              </a:rPr>
              <a:t> </a:t>
            </a:r>
            <a:r>
              <a:rPr lang="en-US" sz="1600" dirty="0" err="1">
                <a:latin typeface="+mn-lt"/>
                <a:sym typeface="Wingdings" pitchFamily="2" charset="2"/>
              </a:rPr>
              <a:t>permasalahan</a:t>
            </a:r>
            <a:r>
              <a:rPr lang="en-US" sz="1600" dirty="0">
                <a:latin typeface="+mn-lt"/>
                <a:sym typeface="Wingdings" pitchFamily="2" charset="2"/>
              </a:rPr>
              <a:t> </a:t>
            </a:r>
            <a:r>
              <a:rPr lang="en-US" sz="1600" dirty="0" err="1">
                <a:latin typeface="+mn-lt"/>
                <a:sym typeface="Wingdings" pitchFamily="2" charset="2"/>
              </a:rPr>
              <a:t>sebenarnya</a:t>
            </a:r>
            <a:r>
              <a:rPr lang="en-US" sz="1600" dirty="0">
                <a:latin typeface="+mn-lt"/>
                <a:sym typeface="Wingdings" pitchFamily="2" charset="2"/>
              </a:rPr>
              <a:t>  </a:t>
            </a:r>
            <a:r>
              <a:rPr lang="en-US" sz="1600" dirty="0" err="1">
                <a:latin typeface="+mn-lt"/>
                <a:sym typeface="Wingdings" pitchFamily="2" charset="2"/>
              </a:rPr>
              <a:t>baku</a:t>
            </a:r>
            <a:r>
              <a:rPr lang="en-US" sz="1600" dirty="0">
                <a:latin typeface="+mn-lt"/>
                <a:sym typeface="Wingdings" pitchFamily="2" charset="2"/>
              </a:rPr>
              <a:t> </a:t>
            </a:r>
            <a:r>
              <a:rPr lang="en-US" sz="1600" dirty="0" err="1">
                <a:latin typeface="+mn-lt"/>
                <a:sym typeface="Wingdings" pitchFamily="2" charset="2"/>
              </a:rPr>
              <a:t>mutu</a:t>
            </a:r>
            <a:r>
              <a:rPr lang="en-US" sz="1600" dirty="0">
                <a:latin typeface="+mn-lt"/>
                <a:sym typeface="Wingdings" pitchFamily="2" charset="2"/>
              </a:rPr>
              <a:t> air </a:t>
            </a:r>
            <a:r>
              <a:rPr lang="en-US" sz="1600" dirty="0" err="1">
                <a:latin typeface="+mn-lt"/>
                <a:sym typeface="Wingdings" pitchFamily="2" charset="2"/>
              </a:rPr>
              <a:t>melebihi</a:t>
            </a:r>
            <a:r>
              <a:rPr lang="en-US" sz="1600" dirty="0">
                <a:latin typeface="+mn-lt"/>
                <a:sym typeface="Wingdings" pitchFamily="2" charset="2"/>
              </a:rPr>
              <a:t> </a:t>
            </a:r>
            <a:r>
              <a:rPr lang="en-US" sz="1600" dirty="0" err="1">
                <a:latin typeface="+mn-lt"/>
                <a:sym typeface="Wingdings" pitchFamily="2" charset="2"/>
              </a:rPr>
              <a:t>ambang</a:t>
            </a:r>
            <a:r>
              <a:rPr lang="en-US" sz="1600" dirty="0">
                <a:latin typeface="+mn-lt"/>
                <a:sym typeface="Wingdings" pitchFamily="2" charset="2"/>
              </a:rPr>
              <a:t> </a:t>
            </a:r>
            <a:r>
              <a:rPr lang="en-US" sz="1600" dirty="0" err="1">
                <a:latin typeface="+mn-lt"/>
                <a:sym typeface="Wingdings" pitchFamily="2" charset="2"/>
              </a:rPr>
              <a:t>batas</a:t>
            </a:r>
            <a:r>
              <a:rPr lang="en-US" sz="1600" dirty="0">
                <a:latin typeface="+mn-lt"/>
                <a:sym typeface="Wingdings" pitchFamily="2" charset="2"/>
              </a:rPr>
              <a:t> </a:t>
            </a:r>
            <a:r>
              <a:rPr lang="en-US" sz="1600" dirty="0" err="1">
                <a:latin typeface="+mn-lt"/>
                <a:sym typeface="Wingdings" pitchFamily="2" charset="2"/>
              </a:rPr>
              <a:t>sejak</a:t>
            </a:r>
            <a:r>
              <a:rPr lang="en-US" sz="1600" dirty="0">
                <a:latin typeface="+mn-lt"/>
                <a:sym typeface="Wingdings" pitchFamily="2" charset="2"/>
              </a:rPr>
              <a:t> </a:t>
            </a:r>
            <a:r>
              <a:rPr lang="en-US" sz="1600" dirty="0" err="1">
                <a:latin typeface="+mn-lt"/>
                <a:sym typeface="Wingdings" pitchFamily="2" charset="2"/>
              </a:rPr>
              <a:t>ada</a:t>
            </a:r>
            <a:r>
              <a:rPr lang="en-US" sz="1600" dirty="0">
                <a:latin typeface="+mn-lt"/>
                <a:sym typeface="Wingdings" pitchFamily="2" charset="2"/>
              </a:rPr>
              <a:t> </a:t>
            </a:r>
            <a:r>
              <a:rPr lang="en-US" sz="1600" dirty="0" err="1">
                <a:latin typeface="+mn-lt"/>
                <a:sym typeface="Wingdings" pitchFamily="2" charset="2"/>
              </a:rPr>
              <a:t>penambahan</a:t>
            </a:r>
            <a:r>
              <a:rPr lang="en-US" sz="1600" dirty="0">
                <a:latin typeface="+mn-lt"/>
                <a:sym typeface="Wingdings" pitchFamily="2" charset="2"/>
              </a:rPr>
              <a:t> </a:t>
            </a:r>
            <a:r>
              <a:rPr lang="en-US" sz="1600" dirty="0" err="1">
                <a:latin typeface="+mn-lt"/>
                <a:sym typeface="Wingdings" pitchFamily="2" charset="2"/>
              </a:rPr>
              <a:t>kapasitas</a:t>
            </a:r>
            <a:r>
              <a:rPr lang="en-US" sz="1600" dirty="0">
                <a:latin typeface="+mn-lt"/>
                <a:sym typeface="Wingdings" pitchFamily="2" charset="2"/>
              </a:rPr>
              <a:t> </a:t>
            </a:r>
            <a:r>
              <a:rPr lang="en-US" sz="1600" dirty="0" err="1">
                <a:latin typeface="+mn-lt"/>
                <a:sym typeface="Wingdings" pitchFamily="2" charset="2"/>
              </a:rPr>
              <a:t>produksi</a:t>
            </a:r>
            <a:r>
              <a:rPr lang="en-US" sz="1600" dirty="0">
                <a:latin typeface="+mn-lt"/>
                <a:sym typeface="Wingdings" pitchFamily="2" charset="2"/>
              </a:rPr>
              <a:t>. </a:t>
            </a:r>
            <a:r>
              <a:rPr lang="en-US" sz="1600" dirty="0" err="1">
                <a:latin typeface="+mn-lt"/>
                <a:sym typeface="Wingdings" pitchFamily="2" charset="2"/>
              </a:rPr>
              <a:t>Kapasitas</a:t>
            </a:r>
            <a:r>
              <a:rPr lang="en-US" sz="1600" dirty="0">
                <a:latin typeface="+mn-lt"/>
                <a:sym typeface="Wingdings" pitchFamily="2" charset="2"/>
              </a:rPr>
              <a:t> WWTP </a:t>
            </a:r>
            <a:r>
              <a:rPr lang="en-US" sz="1600" dirty="0" err="1">
                <a:latin typeface="+mn-lt"/>
                <a:sym typeface="Wingdings" pitchFamily="2" charset="2"/>
              </a:rPr>
              <a:t>tidak</a:t>
            </a:r>
            <a:r>
              <a:rPr lang="en-US" sz="1600" dirty="0">
                <a:latin typeface="+mn-lt"/>
                <a:sym typeface="Wingdings" pitchFamily="2" charset="2"/>
              </a:rPr>
              <a:t> </a:t>
            </a:r>
            <a:r>
              <a:rPr lang="en-US" sz="1600" dirty="0" err="1">
                <a:latin typeface="+mn-lt"/>
                <a:sym typeface="Wingdings" pitchFamily="2" charset="2"/>
              </a:rPr>
              <a:t>memadai</a:t>
            </a:r>
            <a:r>
              <a:rPr lang="en-US" sz="1600" dirty="0">
                <a:latin typeface="+mn-lt"/>
                <a:sym typeface="Wingdings" pitchFamily="2" charset="2"/>
              </a:rPr>
              <a:t> </a:t>
            </a:r>
          </a:p>
          <a:p>
            <a:pPr marL="838200" lvl="1" indent="-381000" defTabSz="873125" eaLnBrk="0" hangingPunct="0">
              <a:lnSpc>
                <a:spcPct val="140000"/>
              </a:lnSpc>
              <a:buFont typeface="Wingdings 2" pitchFamily="18" charset="2"/>
              <a:buChar char="ï"/>
            </a:pPr>
            <a:r>
              <a:rPr lang="en-US" sz="1600" b="0" dirty="0" err="1">
                <a:latin typeface="+mn-lt"/>
                <a:sym typeface="Wingdings" pitchFamily="2" charset="2"/>
              </a:rPr>
              <a:t>Temuan</a:t>
            </a:r>
            <a:r>
              <a:rPr lang="en-US" sz="1600" b="0" dirty="0">
                <a:latin typeface="+mn-lt"/>
                <a:sym typeface="Wingdings" pitchFamily="2" charset="2"/>
              </a:rPr>
              <a:t> : </a:t>
            </a:r>
            <a:r>
              <a:rPr lang="en-US" sz="1600" b="0" dirty="0" err="1">
                <a:latin typeface="+mn-lt"/>
                <a:sym typeface="Wingdings" pitchFamily="2" charset="2"/>
              </a:rPr>
              <a:t>Saat</a:t>
            </a:r>
            <a:r>
              <a:rPr lang="en-US" sz="1600" b="0" dirty="0">
                <a:latin typeface="+mn-lt"/>
                <a:sym typeface="Wingdings" pitchFamily="2" charset="2"/>
              </a:rPr>
              <a:t> </a:t>
            </a:r>
            <a:r>
              <a:rPr lang="en-US" sz="1600" b="0" dirty="0" err="1">
                <a:latin typeface="+mn-lt"/>
                <a:sym typeface="Wingdings" pitchFamily="2" charset="2"/>
              </a:rPr>
              <a:t>terjadi</a:t>
            </a:r>
            <a:r>
              <a:rPr lang="en-US" sz="1600" b="0" dirty="0">
                <a:latin typeface="+mn-lt"/>
                <a:sym typeface="Wingdings" pitchFamily="2" charset="2"/>
              </a:rPr>
              <a:t> </a:t>
            </a:r>
            <a:r>
              <a:rPr lang="en-US" sz="1600" b="0" dirty="0" err="1">
                <a:latin typeface="+mn-lt"/>
                <a:sym typeface="Wingdings" pitchFamily="2" charset="2"/>
              </a:rPr>
              <a:t>penambahan</a:t>
            </a:r>
            <a:r>
              <a:rPr lang="en-US" sz="1600" b="0" dirty="0">
                <a:latin typeface="+mn-lt"/>
                <a:sym typeface="Wingdings" pitchFamily="2" charset="2"/>
              </a:rPr>
              <a:t> </a:t>
            </a:r>
            <a:r>
              <a:rPr lang="en-US" sz="1600" b="0" dirty="0" err="1">
                <a:latin typeface="+mn-lt"/>
                <a:sym typeface="Wingdings" pitchFamily="2" charset="2"/>
              </a:rPr>
              <a:t>kapasitas</a:t>
            </a:r>
            <a:r>
              <a:rPr lang="en-US" sz="1600" b="0" dirty="0">
                <a:latin typeface="+mn-lt"/>
                <a:sym typeface="Wingdings" pitchFamily="2" charset="2"/>
              </a:rPr>
              <a:t>, </a:t>
            </a:r>
            <a:r>
              <a:rPr lang="en-US" sz="1600" b="0" dirty="0" err="1">
                <a:latin typeface="+mn-lt"/>
                <a:sym typeface="Wingdings" pitchFamily="2" charset="2"/>
              </a:rPr>
              <a:t>perusahaan</a:t>
            </a:r>
            <a:r>
              <a:rPr lang="en-US" sz="1600" b="0" dirty="0">
                <a:latin typeface="+mn-lt"/>
                <a:sym typeface="Wingdings" pitchFamily="2" charset="2"/>
              </a:rPr>
              <a:t> </a:t>
            </a:r>
            <a:r>
              <a:rPr lang="en-US" sz="1600" b="0" dirty="0" err="1">
                <a:latin typeface="+mn-lt"/>
                <a:sym typeface="Wingdings" pitchFamily="2" charset="2"/>
              </a:rPr>
              <a:t>harus</a:t>
            </a:r>
            <a:r>
              <a:rPr lang="en-US" sz="1600" b="0" dirty="0">
                <a:latin typeface="+mn-lt"/>
                <a:sym typeface="Wingdings" pitchFamily="2" charset="2"/>
              </a:rPr>
              <a:t> </a:t>
            </a:r>
            <a:r>
              <a:rPr lang="en-US" sz="1600" b="0" dirty="0" err="1">
                <a:latin typeface="+mn-lt"/>
                <a:sym typeface="Wingdings" pitchFamily="2" charset="2"/>
              </a:rPr>
              <a:t>melakukan</a:t>
            </a:r>
            <a:r>
              <a:rPr lang="en-US" sz="1600" b="0" dirty="0">
                <a:latin typeface="+mn-lt"/>
                <a:sym typeface="Wingdings" pitchFamily="2" charset="2"/>
              </a:rPr>
              <a:t> </a:t>
            </a:r>
            <a:r>
              <a:rPr lang="en-US" sz="1600" b="0" dirty="0" err="1">
                <a:latin typeface="+mn-lt"/>
                <a:sym typeface="Wingdings" pitchFamily="2" charset="2"/>
              </a:rPr>
              <a:t>evaluasi</a:t>
            </a:r>
            <a:r>
              <a:rPr lang="en-US" sz="1600" b="0" dirty="0">
                <a:latin typeface="+mn-lt"/>
                <a:sym typeface="Wingdings" pitchFamily="2" charset="2"/>
              </a:rPr>
              <a:t> </a:t>
            </a:r>
            <a:r>
              <a:rPr lang="en-US" sz="1600" b="0" dirty="0" err="1">
                <a:latin typeface="+mn-lt"/>
                <a:sym typeface="Wingdings" pitchFamily="2" charset="2"/>
              </a:rPr>
              <a:t>resiko</a:t>
            </a:r>
            <a:r>
              <a:rPr lang="en-US" sz="1600" b="0" dirty="0">
                <a:latin typeface="+mn-lt"/>
                <a:sym typeface="Wingdings" pitchFamily="2" charset="2"/>
              </a:rPr>
              <a:t> </a:t>
            </a:r>
            <a:r>
              <a:rPr lang="en-US" sz="1600" b="0" dirty="0" err="1">
                <a:latin typeface="+mn-lt"/>
                <a:sym typeface="Wingdings" pitchFamily="2" charset="2"/>
              </a:rPr>
              <a:t>mutu</a:t>
            </a:r>
            <a:r>
              <a:rPr lang="en-US" sz="1600" b="0" dirty="0">
                <a:latin typeface="+mn-lt"/>
                <a:sym typeface="Wingdings" pitchFamily="2" charset="2"/>
              </a:rPr>
              <a:t> </a:t>
            </a:r>
            <a:r>
              <a:rPr lang="en-US" sz="1600" b="0" dirty="0" err="1">
                <a:latin typeface="+mn-lt"/>
                <a:sym typeface="Wingdings" pitchFamily="2" charset="2"/>
              </a:rPr>
              <a:t>dan</a:t>
            </a:r>
            <a:r>
              <a:rPr lang="en-US" sz="1600" b="0" dirty="0">
                <a:latin typeface="+mn-lt"/>
                <a:sym typeface="Wingdings" pitchFamily="2" charset="2"/>
              </a:rPr>
              <a:t> </a:t>
            </a:r>
            <a:r>
              <a:rPr lang="en-US" sz="1600" b="0" dirty="0" err="1">
                <a:latin typeface="+mn-lt"/>
                <a:sym typeface="Wingdings" pitchFamily="2" charset="2"/>
              </a:rPr>
              <a:t>lingkungan</a:t>
            </a:r>
            <a:r>
              <a:rPr lang="en-US" sz="1600" b="0" dirty="0">
                <a:latin typeface="+mn-lt"/>
                <a:sym typeface="Wingdings" pitchFamily="2" charset="2"/>
              </a:rPr>
              <a:t>, </a:t>
            </a:r>
            <a:r>
              <a:rPr lang="en-US" sz="1600" b="0" dirty="0" err="1">
                <a:latin typeface="+mn-lt"/>
                <a:sym typeface="Wingdings" pitchFamily="2" charset="2"/>
              </a:rPr>
              <a:t>misalnya</a:t>
            </a:r>
            <a:r>
              <a:rPr lang="en-US" sz="1600" b="0" dirty="0">
                <a:latin typeface="+mn-lt"/>
                <a:sym typeface="Wingdings" pitchFamily="2" charset="2"/>
              </a:rPr>
              <a:t> </a:t>
            </a:r>
            <a:r>
              <a:rPr lang="en-US" sz="1600" b="0" dirty="0" err="1">
                <a:latin typeface="+mn-lt"/>
                <a:sym typeface="Wingdings" pitchFamily="2" charset="2"/>
              </a:rPr>
              <a:t>penambahan</a:t>
            </a:r>
            <a:r>
              <a:rPr lang="en-US" sz="1600" b="0" dirty="0">
                <a:latin typeface="+mn-lt"/>
                <a:sym typeface="Wingdings" pitchFamily="2" charset="2"/>
              </a:rPr>
              <a:t> </a:t>
            </a:r>
            <a:r>
              <a:rPr lang="en-US" sz="1600" b="0" dirty="0" err="1">
                <a:latin typeface="+mn-lt"/>
                <a:sym typeface="Wingdings" pitchFamily="2" charset="2"/>
              </a:rPr>
              <a:t>kapasitas</a:t>
            </a:r>
            <a:r>
              <a:rPr lang="en-US" sz="1600" b="0" dirty="0">
                <a:latin typeface="+mn-lt"/>
                <a:sym typeface="Wingdings" pitchFamily="2" charset="2"/>
              </a:rPr>
              <a:t> </a:t>
            </a:r>
            <a:r>
              <a:rPr lang="en-US" sz="1600" b="0" dirty="0" err="1">
                <a:latin typeface="+mn-lt"/>
                <a:sym typeface="Wingdings" pitchFamily="2" charset="2"/>
              </a:rPr>
              <a:t>produksi</a:t>
            </a:r>
            <a:r>
              <a:rPr lang="en-US" sz="1600" b="0" dirty="0">
                <a:latin typeface="+mn-lt"/>
                <a:sym typeface="Wingdings" pitchFamily="2" charset="2"/>
              </a:rPr>
              <a:t> </a:t>
            </a:r>
            <a:r>
              <a:rPr lang="en-US" sz="1600" b="0" dirty="0" err="1">
                <a:latin typeface="+mn-lt"/>
                <a:sym typeface="Wingdings" pitchFamily="2" charset="2"/>
              </a:rPr>
              <a:t>ternyata</a:t>
            </a:r>
            <a:r>
              <a:rPr lang="en-US" sz="1600" b="0" dirty="0">
                <a:latin typeface="+mn-lt"/>
                <a:sym typeface="Wingdings" pitchFamily="2" charset="2"/>
              </a:rPr>
              <a:t> </a:t>
            </a:r>
            <a:r>
              <a:rPr lang="en-US" sz="1600" b="0" dirty="0" err="1">
                <a:latin typeface="+mn-lt"/>
                <a:sym typeface="Wingdings" pitchFamily="2" charset="2"/>
              </a:rPr>
              <a:t>membuat</a:t>
            </a:r>
            <a:r>
              <a:rPr lang="en-US" sz="1600" b="0" dirty="0">
                <a:latin typeface="+mn-lt"/>
                <a:sym typeface="Wingdings" pitchFamily="2" charset="2"/>
              </a:rPr>
              <a:t> </a:t>
            </a:r>
            <a:r>
              <a:rPr lang="en-US" sz="1600" b="0" dirty="0" err="1">
                <a:latin typeface="+mn-lt"/>
                <a:sym typeface="Wingdings" pitchFamily="2" charset="2"/>
              </a:rPr>
              <a:t>Kapasitas</a:t>
            </a:r>
            <a:r>
              <a:rPr lang="en-US" sz="1600" b="0" dirty="0">
                <a:latin typeface="+mn-lt"/>
                <a:sym typeface="Wingdings" pitchFamily="2" charset="2"/>
              </a:rPr>
              <a:t> WWTP </a:t>
            </a:r>
            <a:r>
              <a:rPr lang="en-US" sz="1600" b="0" dirty="0" err="1">
                <a:latin typeface="+mn-lt"/>
                <a:sym typeface="Wingdings" pitchFamily="2" charset="2"/>
              </a:rPr>
              <a:t>tidak</a:t>
            </a:r>
            <a:r>
              <a:rPr lang="en-US" sz="1600" b="0" dirty="0">
                <a:latin typeface="+mn-lt"/>
                <a:sym typeface="Wingdings" pitchFamily="2" charset="2"/>
              </a:rPr>
              <a:t> </a:t>
            </a:r>
            <a:r>
              <a:rPr lang="en-US" sz="1600" b="0" dirty="0" err="1">
                <a:latin typeface="+mn-lt"/>
                <a:sym typeface="Wingdings" pitchFamily="2" charset="2"/>
              </a:rPr>
              <a:t>memadai</a:t>
            </a:r>
            <a:r>
              <a:rPr lang="en-US" sz="1600" b="0" dirty="0">
                <a:latin typeface="+mn-lt"/>
                <a:sym typeface="Wingdings" pitchFamily="2" charset="2"/>
              </a:rPr>
              <a:t>, </a:t>
            </a:r>
            <a:r>
              <a:rPr lang="en-US" sz="1600" b="0" dirty="0" err="1">
                <a:latin typeface="+mn-lt"/>
                <a:sym typeface="Wingdings" pitchFamily="2" charset="2"/>
              </a:rPr>
              <a:t>mengakibatkan</a:t>
            </a:r>
            <a:r>
              <a:rPr lang="en-US" sz="1600" b="0" dirty="0">
                <a:latin typeface="+mn-lt"/>
                <a:sym typeface="Wingdings" pitchFamily="2" charset="2"/>
              </a:rPr>
              <a:t> </a:t>
            </a:r>
            <a:r>
              <a:rPr lang="en-US" sz="1600" b="0" dirty="0" err="1">
                <a:latin typeface="+mn-lt"/>
                <a:sym typeface="Wingdings" pitchFamily="2" charset="2"/>
              </a:rPr>
              <a:t>baku</a:t>
            </a:r>
            <a:r>
              <a:rPr lang="en-US" sz="1600" b="0" dirty="0">
                <a:latin typeface="+mn-lt"/>
                <a:sym typeface="Wingdings" pitchFamily="2" charset="2"/>
              </a:rPr>
              <a:t> </a:t>
            </a:r>
            <a:r>
              <a:rPr lang="en-US" sz="1600" b="0" dirty="0" err="1">
                <a:latin typeface="+mn-lt"/>
                <a:sym typeface="Wingdings" pitchFamily="2" charset="2"/>
              </a:rPr>
              <a:t>mutu</a:t>
            </a:r>
            <a:r>
              <a:rPr lang="en-US" sz="1600" b="0" dirty="0">
                <a:latin typeface="+mn-lt"/>
                <a:sym typeface="Wingdings" pitchFamily="2" charset="2"/>
              </a:rPr>
              <a:t> air 3 </a:t>
            </a:r>
            <a:r>
              <a:rPr lang="en-US" sz="1600" b="0" dirty="0" err="1">
                <a:latin typeface="+mn-lt"/>
                <a:sym typeface="Wingdings" pitchFamily="2" charset="2"/>
              </a:rPr>
              <a:t>bulan</a:t>
            </a:r>
            <a:r>
              <a:rPr lang="en-US" sz="1600" b="0" dirty="0">
                <a:latin typeface="+mn-lt"/>
                <a:sym typeface="Wingdings" pitchFamily="2" charset="2"/>
              </a:rPr>
              <a:t> </a:t>
            </a:r>
            <a:r>
              <a:rPr lang="en-US" sz="1600" b="0" dirty="0" err="1">
                <a:latin typeface="+mn-lt"/>
                <a:sym typeface="Wingdings" pitchFamily="2" charset="2"/>
              </a:rPr>
              <a:t>terakhir</a:t>
            </a:r>
            <a:r>
              <a:rPr lang="en-US" sz="1600" b="0" dirty="0">
                <a:latin typeface="+mn-lt"/>
                <a:sym typeface="Wingdings" pitchFamily="2" charset="2"/>
              </a:rPr>
              <a:t> </a:t>
            </a:r>
            <a:r>
              <a:rPr lang="en-US" sz="1600" b="0" dirty="0" err="1">
                <a:latin typeface="+mn-lt"/>
                <a:sym typeface="Wingdings" pitchFamily="2" charset="2"/>
              </a:rPr>
              <a:t>melebihi</a:t>
            </a:r>
            <a:r>
              <a:rPr lang="en-US" sz="1600" b="0" dirty="0">
                <a:latin typeface="+mn-lt"/>
                <a:sym typeface="Wingdings" pitchFamily="2" charset="2"/>
              </a:rPr>
              <a:t> </a:t>
            </a:r>
            <a:r>
              <a:rPr lang="en-US" sz="1600" b="0" dirty="0" err="1">
                <a:latin typeface="+mn-lt"/>
                <a:sym typeface="Wingdings" pitchFamily="2" charset="2"/>
              </a:rPr>
              <a:t>ambang</a:t>
            </a:r>
            <a:r>
              <a:rPr lang="en-US" sz="1600" b="0" dirty="0">
                <a:latin typeface="+mn-lt"/>
                <a:sym typeface="Wingdings" pitchFamily="2" charset="2"/>
              </a:rPr>
              <a:t> </a:t>
            </a:r>
            <a:r>
              <a:rPr lang="en-US" sz="1600" b="0" dirty="0" err="1">
                <a:latin typeface="+mn-lt"/>
                <a:sym typeface="Wingdings" pitchFamily="2" charset="2"/>
              </a:rPr>
              <a:t>batas</a:t>
            </a:r>
            <a:r>
              <a:rPr lang="en-US" sz="1600" b="0" dirty="0">
                <a:latin typeface="+mn-lt"/>
                <a:sym typeface="Wingdings" pitchFamily="2" charset="2"/>
              </a:rPr>
              <a:t>, </a:t>
            </a:r>
            <a:r>
              <a:rPr lang="en-US" sz="1600" b="0" dirty="0" err="1">
                <a:latin typeface="+mn-lt"/>
                <a:sym typeface="Wingdings" pitchFamily="2" charset="2"/>
              </a:rPr>
              <a:t>hasil</a:t>
            </a:r>
            <a:r>
              <a:rPr lang="en-US" sz="1600" b="0" dirty="0">
                <a:latin typeface="+mn-lt"/>
                <a:sym typeface="Wingdings" pitchFamily="2" charset="2"/>
              </a:rPr>
              <a:t> </a:t>
            </a:r>
            <a:r>
              <a:rPr lang="en-US" sz="1600" b="0" dirty="0" err="1">
                <a:latin typeface="+mn-lt"/>
                <a:sym typeface="Wingdings" pitchFamily="2" charset="2"/>
              </a:rPr>
              <a:t>pengecekan</a:t>
            </a:r>
            <a:r>
              <a:rPr lang="en-US" sz="1600" b="0" dirty="0">
                <a:latin typeface="+mn-lt"/>
                <a:sym typeface="Wingdings" pitchFamily="2" charset="2"/>
              </a:rPr>
              <a:t> ……</a:t>
            </a:r>
            <a:r>
              <a:rPr lang="en-US" sz="1600" b="0" dirty="0" err="1">
                <a:latin typeface="+mn-lt"/>
                <a:sym typeface="Wingdings" pitchFamily="2" charset="2"/>
              </a:rPr>
              <a:t>aktual</a:t>
            </a:r>
            <a:r>
              <a:rPr lang="en-US" sz="1600" b="0" dirty="0">
                <a:latin typeface="+mn-lt"/>
                <a:sym typeface="Wingdings" pitchFamily="2" charset="2"/>
              </a:rPr>
              <a:t> …..</a:t>
            </a:r>
            <a:endParaRPr lang="en-US" sz="1600" b="0" dirty="0">
              <a:latin typeface="+mn-lt"/>
            </a:endParaRPr>
          </a:p>
          <a:p>
            <a:pPr marL="381000" indent="-381000" defTabSz="873125" eaLnBrk="0" hangingPunct="0">
              <a:lnSpc>
                <a:spcPct val="140000"/>
              </a:lnSpc>
              <a:buFont typeface="Wingdings 2" pitchFamily="18" charset="2"/>
              <a:buChar char="ï"/>
            </a:pPr>
            <a:endParaRPr lang="en-US" sz="1600" b="0" dirty="0">
              <a:latin typeface="Verdana" pitchFamily="34" charset="0"/>
            </a:endParaRPr>
          </a:p>
        </p:txBody>
      </p:sp>
      <p:sp>
        <p:nvSpPr>
          <p:cNvPr id="7" name="Slide Number Placeholder 6"/>
          <p:cNvSpPr>
            <a:spLocks noGrp="1"/>
          </p:cNvSpPr>
          <p:nvPr>
            <p:ph type="sldNum" sz="quarter" idx="11"/>
          </p:nvPr>
        </p:nvSpPr>
        <p:spPr/>
        <p:txBody>
          <a:bodyPr/>
          <a:lstStyle/>
          <a:p>
            <a:pPr>
              <a:defRPr/>
            </a:pPr>
            <a:fld id="{D8D9D846-F3AF-4062-BCC8-B971ED57AC99}" type="slidenum">
              <a:rPr lang="id-ID" smtClean="0"/>
              <a:pPr>
                <a:defRPr/>
              </a:pPr>
              <a:t>92</a:t>
            </a:fld>
            <a:endParaRPr lang="id-ID"/>
          </a:p>
        </p:txBody>
      </p:sp>
      <p:sp>
        <p:nvSpPr>
          <p:cNvPr id="3" name="Rectangle 2"/>
          <p:cNvSpPr/>
          <p:nvPr/>
        </p:nvSpPr>
        <p:spPr>
          <a:xfrm>
            <a:off x="5817096" y="829161"/>
            <a:ext cx="2716962" cy="1015663"/>
          </a:xfrm>
          <a:prstGeom prst="rect">
            <a:avLst/>
          </a:prstGeom>
        </p:spPr>
        <p:txBody>
          <a:bodyPr wrap="none">
            <a:spAutoFit/>
          </a:bodyPr>
          <a:lstStyle/>
          <a:p>
            <a:pPr algn="ctr" defTabSz="873125" eaLnBrk="0" hangingPunct="0"/>
            <a:r>
              <a:rPr lang="en-US" sz="6000" dirty="0">
                <a:latin typeface="Impact" panose="020B0806030902050204" pitchFamily="34" charset="0"/>
              </a:rPr>
              <a:t>PERIKSA</a:t>
            </a:r>
            <a:endParaRPr lang="en-GB" sz="6000" dirty="0">
              <a:latin typeface="Impact" panose="020B0806030902050204" pitchFamily="34" charset="0"/>
            </a:endParaRPr>
          </a:p>
        </p:txBody>
      </p:sp>
      <p:cxnSp>
        <p:nvCxnSpPr>
          <p:cNvPr id="5" name="Straight Connector 4"/>
          <p:cNvCxnSpPr/>
          <p:nvPr/>
        </p:nvCxnSpPr>
        <p:spPr>
          <a:xfrm flipH="1">
            <a:off x="6269129" y="1837273"/>
            <a:ext cx="1828800"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3" cstate="print"/>
          <a:stretch>
            <a:fillRect/>
          </a:stretch>
        </p:blipFill>
        <p:spPr>
          <a:xfrm>
            <a:off x="651211" y="278396"/>
            <a:ext cx="3534243" cy="2214500"/>
          </a:xfrm>
          <a:prstGeom prst="rect">
            <a:avLst/>
          </a:prstGeom>
        </p:spPr>
      </p:pic>
    </p:spTree>
    <p:extLst>
      <p:ext uri="{BB962C8B-B14F-4D97-AF65-F5344CB8AC3E}">
        <p14:creationId xmlns:p14="http://schemas.microsoft.com/office/powerpoint/2010/main" val="1182324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297525" y="0"/>
            <a:ext cx="2383631"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65" name="Straight Connector 64"/>
          <p:cNvCxnSpPr/>
          <p:nvPr/>
        </p:nvCxnSpPr>
        <p:spPr>
          <a:xfrm flipH="1">
            <a:off x="2889251" y="1087438"/>
            <a:ext cx="5160" cy="520700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558" name="Rectangle 10"/>
          <p:cNvSpPr>
            <a:spLocks noChangeArrowheads="1"/>
          </p:cNvSpPr>
          <p:nvPr/>
        </p:nvSpPr>
        <p:spPr bwMode="auto">
          <a:xfrm>
            <a:off x="2196174" y="-76200"/>
            <a:ext cx="2921927" cy="769937"/>
          </a:xfrm>
          <a:prstGeom prst="rect">
            <a:avLst/>
          </a:prstGeom>
          <a:noFill/>
          <a:ln w="9525">
            <a:noFill/>
            <a:miter lim="800000"/>
            <a:headEnd/>
            <a:tailEnd/>
          </a:ln>
        </p:spPr>
        <p:txBody>
          <a:bodyPr>
            <a:spAutoFit/>
          </a:bodyPr>
          <a:lstStyle/>
          <a:p>
            <a:pPr algn="ctr"/>
            <a:r>
              <a:rPr lang="en-US" sz="4400" b="1" dirty="0">
                <a:solidFill>
                  <a:srgbClr val="FF0000"/>
                </a:solidFill>
                <a:latin typeface="Basic Light ltd"/>
                <a:ea typeface="Arial Unicode MS" pitchFamily="34" charset="-128"/>
                <a:cs typeface="Calibri" pitchFamily="34" charset="0"/>
              </a:rPr>
              <a:t>HASIL</a:t>
            </a:r>
          </a:p>
        </p:txBody>
      </p:sp>
      <p:sp>
        <p:nvSpPr>
          <p:cNvPr id="23559" name="Rectangle 26"/>
          <p:cNvSpPr>
            <a:spLocks noChangeArrowheads="1"/>
          </p:cNvSpPr>
          <p:nvPr/>
        </p:nvSpPr>
        <p:spPr bwMode="auto">
          <a:xfrm>
            <a:off x="2978680" y="381001"/>
            <a:ext cx="4968027" cy="1015663"/>
          </a:xfrm>
          <a:prstGeom prst="rect">
            <a:avLst/>
          </a:prstGeom>
          <a:noFill/>
          <a:ln w="9525">
            <a:noFill/>
            <a:miter lim="800000"/>
            <a:headEnd/>
            <a:tailEnd/>
          </a:ln>
        </p:spPr>
        <p:txBody>
          <a:bodyPr wrap="none">
            <a:spAutoFit/>
          </a:bodyPr>
          <a:lstStyle/>
          <a:p>
            <a:r>
              <a:rPr lang="en-US" sz="6000" b="1" dirty="0">
                <a:solidFill>
                  <a:srgbClr val="FF0000"/>
                </a:solidFill>
                <a:latin typeface="Impact" pitchFamily="34" charset="0"/>
                <a:cs typeface="Browallia New" pitchFamily="34" charset="-34"/>
              </a:rPr>
              <a:t>AUDIT INTERNAL</a:t>
            </a:r>
            <a:endParaRPr lang="en-US" sz="6000" dirty="0">
              <a:solidFill>
                <a:srgbClr val="FF0000"/>
              </a:solidFill>
              <a:latin typeface="Impact" pitchFamily="34" charset="0"/>
              <a:cs typeface="Browallia New" pitchFamily="34" charset="-34"/>
            </a:endParaRPr>
          </a:p>
        </p:txBody>
      </p:sp>
      <p:sp>
        <p:nvSpPr>
          <p:cNvPr id="30" name="Rectangle 29"/>
          <p:cNvSpPr/>
          <p:nvPr/>
        </p:nvSpPr>
        <p:spPr>
          <a:xfrm>
            <a:off x="1231371" y="0"/>
            <a:ext cx="510779" cy="5722938"/>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Right Triangle 30"/>
          <p:cNvSpPr/>
          <p:nvPr/>
        </p:nvSpPr>
        <p:spPr>
          <a:xfrm flipH="1" flipV="1">
            <a:off x="1221052" y="5719763"/>
            <a:ext cx="543454"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Rectangle 32"/>
          <p:cNvSpPr/>
          <p:nvPr/>
        </p:nvSpPr>
        <p:spPr>
          <a:xfrm>
            <a:off x="1816101" y="5313363"/>
            <a:ext cx="472943" cy="93345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Right Triangle 36"/>
          <p:cNvSpPr/>
          <p:nvPr/>
        </p:nvSpPr>
        <p:spPr>
          <a:xfrm>
            <a:off x="1752469" y="5719763"/>
            <a:ext cx="558932"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Right Triangle 37"/>
          <p:cNvSpPr/>
          <p:nvPr/>
        </p:nvSpPr>
        <p:spPr>
          <a:xfrm flipH="1">
            <a:off x="1831579" y="4826000"/>
            <a:ext cx="448865" cy="488950"/>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Right Triangle 38"/>
          <p:cNvSpPr/>
          <p:nvPr/>
        </p:nvSpPr>
        <p:spPr>
          <a:xfrm rot="5400000">
            <a:off x="1806575" y="4839495"/>
            <a:ext cx="473075" cy="474663"/>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Rectangle 40"/>
          <p:cNvSpPr/>
          <p:nvPr/>
        </p:nvSpPr>
        <p:spPr>
          <a:xfrm>
            <a:off x="0" y="4826000"/>
            <a:ext cx="1816100" cy="488950"/>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3568" name="Picture 2" descr="http://previews.123rf.com/images/maxxyustas/maxxyustas1405/maxxyustas140500038/28216586-Plan-do-check-act-PDCA-on-white-isolated-background-3d-Stock-Photo.jpg"/>
          <p:cNvPicPr>
            <a:picLocks noChangeAspect="1" noChangeArrowheads="1"/>
          </p:cNvPicPr>
          <p:nvPr/>
        </p:nvPicPr>
        <p:blipFill>
          <a:blip r:embed="rId3"/>
          <a:srcRect/>
          <a:stretch>
            <a:fillRect/>
          </a:stretch>
        </p:blipFill>
        <p:spPr bwMode="auto">
          <a:xfrm>
            <a:off x="1" y="1481139"/>
            <a:ext cx="3088746" cy="2852737"/>
          </a:xfrm>
          <a:prstGeom prst="rect">
            <a:avLst/>
          </a:prstGeom>
          <a:noFill/>
          <a:ln w="9525">
            <a:noFill/>
            <a:miter lim="800000"/>
            <a:headEnd/>
            <a:tailEnd/>
          </a:ln>
        </p:spPr>
      </p:pic>
      <p:sp>
        <p:nvSpPr>
          <p:cNvPr id="6" name="Freeform 5"/>
          <p:cNvSpPr/>
          <p:nvPr/>
        </p:nvSpPr>
        <p:spPr>
          <a:xfrm>
            <a:off x="1702595" y="457201"/>
            <a:ext cx="1264047" cy="1255713"/>
          </a:xfrm>
          <a:custGeom>
            <a:avLst/>
            <a:gdLst>
              <a:gd name="connsiteX0" fmla="*/ 1263535 w 1263535"/>
              <a:gd name="connsiteY0" fmla="*/ 0 h 964277"/>
              <a:gd name="connsiteX1" fmla="*/ 0 w 1263535"/>
              <a:gd name="connsiteY1" fmla="*/ 0 h 964277"/>
              <a:gd name="connsiteX2" fmla="*/ 33251 w 1263535"/>
              <a:gd name="connsiteY2" fmla="*/ 964277 h 964277"/>
              <a:gd name="connsiteX0" fmla="*/ 1263535 w 1263535"/>
              <a:gd name="connsiteY0" fmla="*/ 0 h 931026"/>
              <a:gd name="connsiteX1" fmla="*/ 0 w 1263535"/>
              <a:gd name="connsiteY1" fmla="*/ 0 h 931026"/>
              <a:gd name="connsiteX2" fmla="*/ 0 w 1263535"/>
              <a:gd name="connsiteY2" fmla="*/ 931026 h 931026"/>
            </a:gdLst>
            <a:ahLst/>
            <a:cxnLst>
              <a:cxn ang="0">
                <a:pos x="connsiteX0" y="connsiteY0"/>
              </a:cxn>
              <a:cxn ang="0">
                <a:pos x="connsiteX1" y="connsiteY1"/>
              </a:cxn>
              <a:cxn ang="0">
                <a:pos x="connsiteX2" y="connsiteY2"/>
              </a:cxn>
            </a:cxnLst>
            <a:rect l="l" t="t" r="r" b="b"/>
            <a:pathLst>
              <a:path w="1263535" h="931026">
                <a:moveTo>
                  <a:pt x="1263535" y="0"/>
                </a:moveTo>
                <a:lnTo>
                  <a:pt x="0" y="0"/>
                </a:lnTo>
                <a:lnTo>
                  <a:pt x="0" y="93102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Chevron 44"/>
          <p:cNvSpPr/>
          <p:nvPr/>
        </p:nvSpPr>
        <p:spPr>
          <a:xfrm>
            <a:off x="1542654" y="285751"/>
            <a:ext cx="165100" cy="246063"/>
          </a:xfrm>
          <a:prstGeom prst="chevron">
            <a:avLst>
              <a:gd name="adj" fmla="val 8249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28" name="Rectangle 27"/>
          <p:cNvSpPr/>
          <p:nvPr/>
        </p:nvSpPr>
        <p:spPr>
          <a:xfrm flipV="1">
            <a:off x="593266" y="6455922"/>
            <a:ext cx="7165077" cy="5879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TextBox 47"/>
          <p:cNvSpPr txBox="1"/>
          <p:nvPr/>
        </p:nvSpPr>
        <p:spPr>
          <a:xfrm>
            <a:off x="7854676" y="6324601"/>
            <a:ext cx="1466620" cy="276999"/>
          </a:xfrm>
          <a:prstGeom prst="rect">
            <a:avLst/>
          </a:prstGeom>
          <a:noFill/>
        </p:spPr>
        <p:txBody>
          <a:bodyPr wrap="none" rtlCol="0">
            <a:spAutoFit/>
          </a:bodyPr>
          <a:lstStyle/>
          <a:p>
            <a:r>
              <a:rPr lang="en-US" sz="1200" b="1" dirty="0"/>
              <a:t>INTERNAL AUDIT</a:t>
            </a:r>
          </a:p>
        </p:txBody>
      </p:sp>
      <p:sp>
        <p:nvSpPr>
          <p:cNvPr id="49" name="Text Box 3"/>
          <p:cNvSpPr txBox="1">
            <a:spLocks noChangeArrowheads="1"/>
          </p:cNvSpPr>
          <p:nvPr/>
        </p:nvSpPr>
        <p:spPr bwMode="auto">
          <a:xfrm>
            <a:off x="2889250" y="1295400"/>
            <a:ext cx="6769101" cy="5029200"/>
          </a:xfrm>
          <a:prstGeom prst="rect">
            <a:avLst/>
          </a:prstGeom>
          <a:noFill/>
          <a:ln w="9525">
            <a:noFill/>
            <a:miter lim="800000"/>
            <a:headEnd/>
            <a:tailEnd/>
          </a:ln>
        </p:spPr>
        <p:txBody>
          <a:bodyPr/>
          <a:lstStyle/>
          <a:p>
            <a:pPr marL="568325" indent="-568325">
              <a:lnSpc>
                <a:spcPct val="110000"/>
              </a:lnSpc>
              <a:buFont typeface="Wingdings 2" pitchFamily="18" charset="2"/>
              <a:buChar char="ó"/>
            </a:pPr>
            <a:r>
              <a:rPr lang="en-US" b="1" dirty="0" err="1">
                <a:latin typeface="Arial" pitchFamily="34" charset="0"/>
                <a:cs typeface="Arial" pitchFamily="34" charset="0"/>
              </a:rPr>
              <a:t>Kesesuaian</a:t>
            </a:r>
            <a:r>
              <a:rPr lang="en-US" b="1" dirty="0">
                <a:latin typeface="Arial" pitchFamily="34" charset="0"/>
                <a:cs typeface="Arial" pitchFamily="34" charset="0"/>
              </a:rPr>
              <a:t> (</a:t>
            </a:r>
            <a:r>
              <a:rPr lang="en-US" b="1" i="1" dirty="0">
                <a:latin typeface="Arial" pitchFamily="34" charset="0"/>
                <a:cs typeface="Arial" pitchFamily="34" charset="0"/>
              </a:rPr>
              <a:t>Conformity</a:t>
            </a:r>
            <a:r>
              <a:rPr lang="en-US" b="1" dirty="0">
                <a:latin typeface="Arial" pitchFamily="34" charset="0"/>
                <a:cs typeface="Arial" pitchFamily="34" charset="0"/>
              </a:rPr>
              <a:t>)</a:t>
            </a:r>
          </a:p>
          <a:p>
            <a:pPr marL="568325" indent="-568325">
              <a:lnSpc>
                <a:spcPct val="110000"/>
              </a:lnSpc>
              <a:buFont typeface="Wingdings 2" pitchFamily="18" charset="2"/>
              <a:buNone/>
            </a:pPr>
            <a:r>
              <a:rPr lang="en-US" b="1" dirty="0">
                <a:latin typeface="Arial" pitchFamily="34" charset="0"/>
                <a:cs typeface="Arial" pitchFamily="34" charset="0"/>
              </a:rPr>
              <a:t>     	</a:t>
            </a:r>
            <a:r>
              <a:rPr lang="en-US" b="1" dirty="0" err="1">
                <a:latin typeface="Arial" pitchFamily="34" charset="0"/>
                <a:cs typeface="Arial" pitchFamily="34" charset="0"/>
              </a:rPr>
              <a:t>Kondisi</a:t>
            </a:r>
            <a:r>
              <a:rPr lang="en-US" b="1" dirty="0">
                <a:latin typeface="Arial" pitchFamily="34" charset="0"/>
                <a:cs typeface="Arial" pitchFamily="34" charset="0"/>
              </a:rPr>
              <a:t> </a:t>
            </a:r>
            <a:r>
              <a:rPr lang="en-US" b="1" dirty="0" err="1">
                <a:latin typeface="Arial" pitchFamily="34" charset="0"/>
                <a:cs typeface="Arial" pitchFamily="34" charset="0"/>
              </a:rPr>
              <a:t>dipenuhinya</a:t>
            </a:r>
            <a:r>
              <a:rPr lang="en-US" b="1" dirty="0">
                <a:latin typeface="Arial" pitchFamily="34" charset="0"/>
                <a:cs typeface="Arial" pitchFamily="34" charset="0"/>
              </a:rPr>
              <a:t> </a:t>
            </a:r>
            <a:r>
              <a:rPr lang="en-US" b="1" dirty="0" err="1">
                <a:latin typeface="Arial" pitchFamily="34" charset="0"/>
                <a:cs typeface="Arial" pitchFamily="34" charset="0"/>
              </a:rPr>
              <a:t>kriteria</a:t>
            </a:r>
            <a:r>
              <a:rPr lang="en-US" b="1" dirty="0">
                <a:latin typeface="Arial" pitchFamily="34" charset="0"/>
                <a:cs typeface="Arial" pitchFamily="34" charset="0"/>
              </a:rPr>
              <a:t> audit </a:t>
            </a:r>
            <a:r>
              <a:rPr lang="en-US" b="1" dirty="0" err="1">
                <a:latin typeface="Arial" pitchFamily="34" charset="0"/>
                <a:cs typeface="Arial" pitchFamily="34" charset="0"/>
              </a:rPr>
              <a:t>pada</a:t>
            </a:r>
            <a:r>
              <a:rPr lang="en-US" b="1" dirty="0">
                <a:latin typeface="Arial" pitchFamily="34" charset="0"/>
                <a:cs typeface="Arial" pitchFamily="34" charset="0"/>
              </a:rPr>
              <a:t> </a:t>
            </a:r>
            <a:r>
              <a:rPr lang="en-US" b="1" dirty="0" err="1">
                <a:latin typeface="Arial" pitchFamily="34" charset="0"/>
                <a:cs typeface="Arial" pitchFamily="34" charset="0"/>
              </a:rPr>
              <a:t>suatu</a:t>
            </a:r>
            <a:r>
              <a:rPr lang="en-US" b="1" dirty="0">
                <a:latin typeface="Arial" pitchFamily="34" charset="0"/>
                <a:cs typeface="Arial" pitchFamily="34" charset="0"/>
              </a:rPr>
              <a:t> </a:t>
            </a:r>
            <a:r>
              <a:rPr lang="en-US" b="1" dirty="0" err="1">
                <a:latin typeface="Arial" pitchFamily="34" charset="0"/>
                <a:cs typeface="Arial" pitchFamily="34" charset="0"/>
              </a:rPr>
              <a:t>proses</a:t>
            </a:r>
            <a:endParaRPr lang="en-US" b="1" dirty="0">
              <a:latin typeface="Arial" pitchFamily="34" charset="0"/>
              <a:cs typeface="Arial" pitchFamily="34" charset="0"/>
            </a:endParaRPr>
          </a:p>
          <a:p>
            <a:pPr marL="568325" indent="-568325">
              <a:lnSpc>
                <a:spcPct val="110000"/>
              </a:lnSpc>
              <a:buFont typeface="Wingdings 2" pitchFamily="18" charset="2"/>
              <a:buNone/>
            </a:pPr>
            <a:endParaRPr lang="en-US" b="1" dirty="0">
              <a:latin typeface="Arial" pitchFamily="34" charset="0"/>
              <a:cs typeface="Arial" pitchFamily="34" charset="0"/>
            </a:endParaRPr>
          </a:p>
          <a:p>
            <a:pPr marL="568325" indent="-568325">
              <a:lnSpc>
                <a:spcPct val="110000"/>
              </a:lnSpc>
              <a:buFont typeface="Wingdings 2" pitchFamily="18" charset="2"/>
              <a:buChar char="ó"/>
            </a:pPr>
            <a:r>
              <a:rPr lang="en-US" b="1" dirty="0" err="1">
                <a:latin typeface="Arial" pitchFamily="34" charset="0"/>
                <a:cs typeface="Arial" pitchFamily="34" charset="0"/>
              </a:rPr>
              <a:t>Ketidaksesuaian</a:t>
            </a:r>
            <a:r>
              <a:rPr lang="en-US" b="1" dirty="0">
                <a:latin typeface="Arial" pitchFamily="34" charset="0"/>
                <a:cs typeface="Arial" pitchFamily="34" charset="0"/>
              </a:rPr>
              <a:t> (</a:t>
            </a:r>
            <a:r>
              <a:rPr lang="en-US" b="1" i="1" dirty="0">
                <a:latin typeface="Arial" pitchFamily="34" charset="0"/>
                <a:cs typeface="Arial" pitchFamily="34" charset="0"/>
              </a:rPr>
              <a:t>Nonconformity</a:t>
            </a:r>
            <a:r>
              <a:rPr lang="en-US" b="1" dirty="0">
                <a:latin typeface="Arial" pitchFamily="34" charset="0"/>
                <a:cs typeface="Arial" pitchFamily="34" charset="0"/>
              </a:rPr>
              <a:t>)</a:t>
            </a:r>
          </a:p>
          <a:p>
            <a:pPr marL="568325" indent="-568325">
              <a:lnSpc>
                <a:spcPct val="110000"/>
              </a:lnSpc>
              <a:buFont typeface="Wingdings 2" pitchFamily="18" charset="2"/>
              <a:buNone/>
            </a:pPr>
            <a:r>
              <a:rPr lang="en-US" b="1" dirty="0">
                <a:latin typeface="Arial" pitchFamily="34" charset="0"/>
                <a:cs typeface="Arial" pitchFamily="34" charset="0"/>
              </a:rPr>
              <a:t>    	</a:t>
            </a:r>
            <a:r>
              <a:rPr lang="en-US" b="1" dirty="0" err="1">
                <a:latin typeface="Arial" pitchFamily="34" charset="0"/>
                <a:cs typeface="Arial" pitchFamily="34" charset="0"/>
              </a:rPr>
              <a:t>Kondisi</a:t>
            </a:r>
            <a:r>
              <a:rPr lang="en-US" b="1" dirty="0">
                <a:latin typeface="Arial" pitchFamily="34" charset="0"/>
                <a:cs typeface="Arial" pitchFamily="34" charset="0"/>
              </a:rPr>
              <a:t> </a:t>
            </a:r>
            <a:r>
              <a:rPr lang="en-US" b="1" dirty="0" err="1">
                <a:latin typeface="Arial" pitchFamily="34" charset="0"/>
                <a:cs typeface="Arial" pitchFamily="34" charset="0"/>
              </a:rPr>
              <a:t>tidak</a:t>
            </a:r>
            <a:r>
              <a:rPr lang="en-US" b="1" dirty="0">
                <a:latin typeface="Arial" pitchFamily="34" charset="0"/>
                <a:cs typeface="Arial" pitchFamily="34" charset="0"/>
              </a:rPr>
              <a:t> </a:t>
            </a:r>
            <a:r>
              <a:rPr lang="en-US" b="1" dirty="0" err="1">
                <a:latin typeface="Arial" pitchFamily="34" charset="0"/>
                <a:cs typeface="Arial" pitchFamily="34" charset="0"/>
              </a:rPr>
              <a:t>dipenuhinya</a:t>
            </a:r>
            <a:r>
              <a:rPr lang="en-US" b="1" dirty="0">
                <a:latin typeface="Arial" pitchFamily="34" charset="0"/>
                <a:cs typeface="Arial" pitchFamily="34" charset="0"/>
              </a:rPr>
              <a:t> </a:t>
            </a:r>
            <a:r>
              <a:rPr lang="en-US" b="1" dirty="0" err="1">
                <a:latin typeface="Arial" pitchFamily="34" charset="0"/>
                <a:cs typeface="Arial" pitchFamily="34" charset="0"/>
              </a:rPr>
              <a:t>kriteria</a:t>
            </a:r>
            <a:r>
              <a:rPr lang="en-US" b="1" dirty="0">
                <a:latin typeface="Arial" pitchFamily="34" charset="0"/>
                <a:cs typeface="Arial" pitchFamily="34" charset="0"/>
              </a:rPr>
              <a:t> audit </a:t>
            </a:r>
            <a:r>
              <a:rPr lang="en-US" b="1" dirty="0" err="1">
                <a:latin typeface="Arial" pitchFamily="34" charset="0"/>
                <a:cs typeface="Arial" pitchFamily="34" charset="0"/>
              </a:rPr>
              <a:t>pada</a:t>
            </a:r>
            <a:r>
              <a:rPr lang="en-US" b="1" dirty="0">
                <a:latin typeface="Arial" pitchFamily="34" charset="0"/>
                <a:cs typeface="Arial" pitchFamily="34" charset="0"/>
              </a:rPr>
              <a:t> </a:t>
            </a:r>
            <a:r>
              <a:rPr lang="en-US" b="1" dirty="0" err="1">
                <a:latin typeface="Arial" pitchFamily="34" charset="0"/>
                <a:cs typeface="Arial" pitchFamily="34" charset="0"/>
              </a:rPr>
              <a:t>suatu</a:t>
            </a:r>
            <a:r>
              <a:rPr lang="en-US" b="1" dirty="0">
                <a:latin typeface="Arial" pitchFamily="34" charset="0"/>
                <a:cs typeface="Arial" pitchFamily="34" charset="0"/>
              </a:rPr>
              <a:t> </a:t>
            </a:r>
            <a:r>
              <a:rPr lang="en-US" b="1" dirty="0" err="1">
                <a:latin typeface="Arial" pitchFamily="34" charset="0"/>
                <a:cs typeface="Arial" pitchFamily="34" charset="0"/>
              </a:rPr>
              <a:t>proses</a:t>
            </a:r>
            <a:endParaRPr lang="en-US" b="1" dirty="0">
              <a:latin typeface="Arial" pitchFamily="34" charset="0"/>
              <a:cs typeface="Arial" pitchFamily="34" charset="0"/>
            </a:endParaRPr>
          </a:p>
          <a:p>
            <a:pPr marL="568325" indent="1588">
              <a:lnSpc>
                <a:spcPct val="110000"/>
              </a:lnSpc>
              <a:buFont typeface="Wingdings 2" pitchFamily="18" charset="2"/>
              <a:buNone/>
            </a:pPr>
            <a:r>
              <a:rPr lang="en-US" b="1" dirty="0" err="1">
                <a:latin typeface="Arial" pitchFamily="34" charset="0"/>
                <a:cs typeface="Arial" pitchFamily="34" charset="0"/>
              </a:rPr>
              <a:t>Beberapa</a:t>
            </a:r>
            <a:r>
              <a:rPr lang="en-US" b="1" dirty="0">
                <a:latin typeface="Arial" pitchFamily="34" charset="0"/>
                <a:cs typeface="Arial" pitchFamily="34" charset="0"/>
              </a:rPr>
              <a:t> </a:t>
            </a:r>
            <a:r>
              <a:rPr lang="en-US" b="1" dirty="0" err="1">
                <a:latin typeface="Arial" pitchFamily="34" charset="0"/>
                <a:cs typeface="Arial" pitchFamily="34" charset="0"/>
              </a:rPr>
              <a:t>membaginya</a:t>
            </a:r>
            <a:r>
              <a:rPr lang="en-US" b="1" dirty="0">
                <a:latin typeface="Arial" pitchFamily="34" charset="0"/>
                <a:cs typeface="Arial" pitchFamily="34" charset="0"/>
              </a:rPr>
              <a:t> </a:t>
            </a:r>
            <a:r>
              <a:rPr lang="en-US" b="1" dirty="0" err="1">
                <a:latin typeface="Arial" pitchFamily="34" charset="0"/>
                <a:cs typeface="Arial" pitchFamily="34" charset="0"/>
              </a:rPr>
              <a:t>menjadi</a:t>
            </a:r>
            <a:r>
              <a:rPr lang="en-US" b="1" dirty="0">
                <a:latin typeface="Arial" pitchFamily="34" charset="0"/>
                <a:cs typeface="Arial" pitchFamily="34" charset="0"/>
              </a:rPr>
              <a:t> 2 (</a:t>
            </a:r>
            <a:r>
              <a:rPr lang="en-US" b="1" dirty="0" err="1">
                <a:latin typeface="Arial" pitchFamily="34" charset="0"/>
                <a:cs typeface="Arial" pitchFamily="34" charset="0"/>
              </a:rPr>
              <a:t>dua</a:t>
            </a:r>
            <a:r>
              <a:rPr lang="en-US" b="1" dirty="0">
                <a:latin typeface="Arial" pitchFamily="34" charset="0"/>
                <a:cs typeface="Arial" pitchFamily="34" charset="0"/>
              </a:rPr>
              <a:t>) </a:t>
            </a:r>
            <a:r>
              <a:rPr lang="en-US" b="1" dirty="0" err="1">
                <a:latin typeface="Arial" pitchFamily="34" charset="0"/>
                <a:cs typeface="Arial" pitchFamily="34" charset="0"/>
              </a:rPr>
              <a:t>jenis</a:t>
            </a:r>
            <a:r>
              <a:rPr lang="en-US" b="1" dirty="0">
                <a:latin typeface="Arial" pitchFamily="34" charset="0"/>
                <a:cs typeface="Arial" pitchFamily="34" charset="0"/>
              </a:rPr>
              <a:t> :</a:t>
            </a:r>
          </a:p>
          <a:p>
            <a:pPr marL="914400" lvl="1" indent="-284163">
              <a:lnSpc>
                <a:spcPct val="110000"/>
              </a:lnSpc>
              <a:buFont typeface="Wingdings 2" pitchFamily="18" charset="2"/>
              <a:buChar char="ð"/>
            </a:pPr>
            <a:r>
              <a:rPr lang="en-US" b="1" i="1" dirty="0">
                <a:latin typeface="Arial" pitchFamily="34" charset="0"/>
                <a:cs typeface="Arial" pitchFamily="34" charset="0"/>
              </a:rPr>
              <a:t>Major Nonconformity</a:t>
            </a:r>
          </a:p>
          <a:p>
            <a:pPr marL="914400" lvl="1" indent="-284163">
              <a:lnSpc>
                <a:spcPct val="110000"/>
              </a:lnSpc>
              <a:buFont typeface="Wingdings 2" pitchFamily="18" charset="2"/>
              <a:buChar char="ð"/>
            </a:pPr>
            <a:r>
              <a:rPr lang="en-US" b="1" i="1" dirty="0">
                <a:latin typeface="Arial" pitchFamily="34" charset="0"/>
                <a:cs typeface="Arial" pitchFamily="34" charset="0"/>
              </a:rPr>
              <a:t>Minor Nonconformity</a:t>
            </a:r>
            <a:endParaRPr lang="en-US" b="1" dirty="0">
              <a:latin typeface="Arial" pitchFamily="34" charset="0"/>
              <a:cs typeface="Arial" pitchFamily="34" charset="0"/>
            </a:endParaRPr>
          </a:p>
          <a:p>
            <a:pPr marL="568325" lvl="1" indent="-568325">
              <a:lnSpc>
                <a:spcPct val="110000"/>
              </a:lnSpc>
              <a:buFont typeface="Wingdings 2" pitchFamily="18" charset="2"/>
              <a:buNone/>
            </a:pPr>
            <a:endParaRPr lang="en-US" sz="1600" b="1" dirty="0">
              <a:latin typeface="Arial" pitchFamily="34" charset="0"/>
              <a:cs typeface="Arial" pitchFamily="34" charset="0"/>
            </a:endParaRPr>
          </a:p>
          <a:p>
            <a:pPr marL="568325" indent="-568325">
              <a:lnSpc>
                <a:spcPct val="110000"/>
              </a:lnSpc>
              <a:buFont typeface="Wingdings 2" pitchFamily="18" charset="2"/>
              <a:buChar char="ó"/>
            </a:pPr>
            <a:r>
              <a:rPr lang="en-US" b="1" dirty="0" err="1">
                <a:latin typeface="Arial" pitchFamily="34" charset="0"/>
                <a:cs typeface="Arial" pitchFamily="34" charset="0"/>
              </a:rPr>
              <a:t>Peluang</a:t>
            </a:r>
            <a:r>
              <a:rPr lang="en-US" b="1" dirty="0">
                <a:latin typeface="Arial" pitchFamily="34" charset="0"/>
                <a:cs typeface="Arial" pitchFamily="34" charset="0"/>
              </a:rPr>
              <a:t> </a:t>
            </a:r>
            <a:r>
              <a:rPr lang="en-US" b="1" dirty="0" err="1">
                <a:latin typeface="Arial" pitchFamily="34" charset="0"/>
                <a:cs typeface="Arial" pitchFamily="34" charset="0"/>
              </a:rPr>
              <a:t>Peningkatan</a:t>
            </a:r>
            <a:r>
              <a:rPr lang="en-US" b="1" dirty="0">
                <a:latin typeface="Arial" pitchFamily="34" charset="0"/>
                <a:cs typeface="Arial" pitchFamily="34" charset="0"/>
              </a:rPr>
              <a:t> (</a:t>
            </a:r>
            <a:r>
              <a:rPr lang="en-US" b="1" i="1" dirty="0">
                <a:latin typeface="Arial" pitchFamily="34" charset="0"/>
                <a:cs typeface="Arial" pitchFamily="34" charset="0"/>
              </a:rPr>
              <a:t>Improvement Opportunity</a:t>
            </a:r>
            <a:r>
              <a:rPr lang="en-US" b="1" dirty="0">
                <a:latin typeface="Arial" pitchFamily="34" charset="0"/>
                <a:cs typeface="Arial" pitchFamily="34" charset="0"/>
              </a:rPr>
              <a:t>) </a:t>
            </a:r>
            <a:r>
              <a:rPr lang="en-US" b="1" dirty="0" err="1">
                <a:latin typeface="Arial" pitchFamily="34" charset="0"/>
                <a:cs typeface="Arial" pitchFamily="34" charset="0"/>
              </a:rPr>
              <a:t>Kondisi</a:t>
            </a:r>
            <a:r>
              <a:rPr lang="en-US" b="1" dirty="0">
                <a:latin typeface="Arial" pitchFamily="34" charset="0"/>
                <a:cs typeface="Arial" pitchFamily="34" charset="0"/>
              </a:rPr>
              <a:t> </a:t>
            </a:r>
            <a:r>
              <a:rPr lang="en-US" b="1" dirty="0" err="1">
                <a:latin typeface="Arial" pitchFamily="34" charset="0"/>
                <a:cs typeface="Arial" pitchFamily="34" charset="0"/>
              </a:rPr>
              <a:t>dipenuhinya</a:t>
            </a:r>
            <a:r>
              <a:rPr lang="en-US" b="1" dirty="0">
                <a:latin typeface="Arial" pitchFamily="34" charset="0"/>
                <a:cs typeface="Arial" pitchFamily="34" charset="0"/>
              </a:rPr>
              <a:t> </a:t>
            </a:r>
            <a:r>
              <a:rPr lang="en-US" b="1" dirty="0" err="1">
                <a:latin typeface="Arial" pitchFamily="34" charset="0"/>
                <a:cs typeface="Arial" pitchFamily="34" charset="0"/>
              </a:rPr>
              <a:t>kriteria</a:t>
            </a:r>
            <a:r>
              <a:rPr lang="en-US" b="1" dirty="0">
                <a:latin typeface="Arial" pitchFamily="34" charset="0"/>
                <a:cs typeface="Arial" pitchFamily="34" charset="0"/>
              </a:rPr>
              <a:t> audit </a:t>
            </a:r>
            <a:r>
              <a:rPr lang="en-US" b="1" dirty="0" err="1">
                <a:latin typeface="Arial" pitchFamily="34" charset="0"/>
                <a:cs typeface="Arial" pitchFamily="34" charset="0"/>
              </a:rPr>
              <a:t>pada</a:t>
            </a:r>
            <a:r>
              <a:rPr lang="en-US" b="1" dirty="0">
                <a:latin typeface="Arial" pitchFamily="34" charset="0"/>
                <a:cs typeface="Arial" pitchFamily="34" charset="0"/>
              </a:rPr>
              <a:t> </a:t>
            </a:r>
            <a:r>
              <a:rPr lang="en-US" b="1" dirty="0" err="1">
                <a:latin typeface="Arial" pitchFamily="34" charset="0"/>
                <a:cs typeface="Arial" pitchFamily="34" charset="0"/>
              </a:rPr>
              <a:t>suatu</a:t>
            </a:r>
            <a:r>
              <a:rPr lang="en-US" b="1" dirty="0">
                <a:latin typeface="Arial" pitchFamily="34" charset="0"/>
                <a:cs typeface="Arial" pitchFamily="34" charset="0"/>
              </a:rPr>
              <a:t> </a:t>
            </a:r>
            <a:r>
              <a:rPr lang="en-US" b="1" dirty="0" err="1">
                <a:latin typeface="Arial" pitchFamily="34" charset="0"/>
                <a:cs typeface="Arial" pitchFamily="34" charset="0"/>
              </a:rPr>
              <a:t>proses</a:t>
            </a:r>
            <a:r>
              <a:rPr lang="en-US" b="1" dirty="0">
                <a:latin typeface="Arial" pitchFamily="34" charset="0"/>
                <a:cs typeface="Arial" pitchFamily="34" charset="0"/>
              </a:rPr>
              <a:t> </a:t>
            </a:r>
            <a:r>
              <a:rPr lang="en-US" b="1" dirty="0" err="1">
                <a:latin typeface="Arial" pitchFamily="34" charset="0"/>
                <a:cs typeface="Arial" pitchFamily="34" charset="0"/>
              </a:rPr>
              <a:t>akan</a:t>
            </a:r>
            <a:r>
              <a:rPr lang="en-US" b="1" dirty="0">
                <a:latin typeface="Arial" pitchFamily="34" charset="0"/>
                <a:cs typeface="Arial" pitchFamily="34" charset="0"/>
              </a:rPr>
              <a:t> </a:t>
            </a:r>
            <a:r>
              <a:rPr lang="en-US" b="1" dirty="0" err="1">
                <a:latin typeface="Arial" pitchFamily="34" charset="0"/>
                <a:cs typeface="Arial" pitchFamily="34" charset="0"/>
              </a:rPr>
              <a:t>tetapi</a:t>
            </a:r>
            <a:r>
              <a:rPr lang="en-US" b="1" dirty="0">
                <a:latin typeface="Arial" pitchFamily="34" charset="0"/>
                <a:cs typeface="Arial" pitchFamily="34" charset="0"/>
              </a:rPr>
              <a:t> </a:t>
            </a:r>
            <a:r>
              <a:rPr lang="en-US" b="1" dirty="0" err="1">
                <a:latin typeface="Arial" pitchFamily="34" charset="0"/>
                <a:cs typeface="Arial" pitchFamily="34" charset="0"/>
              </a:rPr>
              <a:t>terdapat</a:t>
            </a:r>
            <a:r>
              <a:rPr lang="en-US" b="1" dirty="0">
                <a:latin typeface="Arial" pitchFamily="34" charset="0"/>
                <a:cs typeface="Arial" pitchFamily="34" charset="0"/>
              </a:rPr>
              <a:t> </a:t>
            </a:r>
            <a:r>
              <a:rPr lang="en-US" b="1" dirty="0" err="1">
                <a:latin typeface="Arial" pitchFamily="34" charset="0"/>
                <a:cs typeface="Arial" pitchFamily="34" charset="0"/>
              </a:rPr>
              <a:t>suatu</a:t>
            </a:r>
            <a:r>
              <a:rPr lang="en-US" b="1" dirty="0">
                <a:latin typeface="Arial" pitchFamily="34" charset="0"/>
                <a:cs typeface="Arial" pitchFamily="34" charset="0"/>
              </a:rPr>
              <a:t> </a:t>
            </a:r>
            <a:r>
              <a:rPr lang="en-US" b="1" dirty="0" err="1">
                <a:latin typeface="Arial" pitchFamily="34" charset="0"/>
                <a:cs typeface="Arial" pitchFamily="34" charset="0"/>
              </a:rPr>
              <a:t>potensi</a:t>
            </a:r>
            <a:r>
              <a:rPr lang="en-US" b="1" dirty="0">
                <a:latin typeface="Arial" pitchFamily="34" charset="0"/>
                <a:cs typeface="Arial" pitchFamily="34" charset="0"/>
              </a:rPr>
              <a:t> (</a:t>
            </a:r>
            <a:r>
              <a:rPr lang="en-US" b="1" dirty="0" err="1">
                <a:latin typeface="Arial" pitchFamily="34" charset="0"/>
                <a:cs typeface="Arial" pitchFamily="34" charset="0"/>
              </a:rPr>
              <a:t>belum</a:t>
            </a:r>
            <a:r>
              <a:rPr lang="en-US" b="1" dirty="0">
                <a:latin typeface="Arial" pitchFamily="34" charset="0"/>
                <a:cs typeface="Arial" pitchFamily="34" charset="0"/>
              </a:rPr>
              <a:t> </a:t>
            </a:r>
            <a:r>
              <a:rPr lang="en-US" b="1" dirty="0" err="1">
                <a:latin typeface="Arial" pitchFamily="34" charset="0"/>
                <a:cs typeface="Arial" pitchFamily="34" charset="0"/>
              </a:rPr>
              <a:t>terjadi</a:t>
            </a:r>
            <a:r>
              <a:rPr lang="en-US" b="1" dirty="0">
                <a:latin typeface="Arial" pitchFamily="34" charset="0"/>
                <a:cs typeface="Arial" pitchFamily="34" charset="0"/>
              </a:rPr>
              <a:t>)  </a:t>
            </a:r>
            <a:r>
              <a:rPr lang="en-US" b="1" dirty="0" err="1">
                <a:latin typeface="Arial" pitchFamily="34" charset="0"/>
                <a:cs typeface="Arial" pitchFamily="34" charset="0"/>
              </a:rPr>
              <a:t>ketidaksesuaian</a:t>
            </a:r>
            <a:r>
              <a:rPr lang="en-US" b="1" dirty="0">
                <a:latin typeface="Arial" pitchFamily="34" charset="0"/>
                <a:cs typeface="Arial" pitchFamily="34" charset="0"/>
              </a:rPr>
              <a:t> </a:t>
            </a:r>
            <a:r>
              <a:rPr lang="en-US" b="1" dirty="0" err="1">
                <a:latin typeface="Arial" pitchFamily="34" charset="0"/>
                <a:cs typeface="Arial" pitchFamily="34" charset="0"/>
              </a:rPr>
              <a:t>atau</a:t>
            </a:r>
            <a:r>
              <a:rPr lang="en-US" b="1" dirty="0">
                <a:latin typeface="Arial" pitchFamily="34" charset="0"/>
                <a:cs typeface="Arial" pitchFamily="34" charset="0"/>
              </a:rPr>
              <a:t> </a:t>
            </a:r>
            <a:r>
              <a:rPr lang="en-US" b="1" dirty="0" err="1">
                <a:latin typeface="Arial" pitchFamily="34" charset="0"/>
                <a:cs typeface="Arial" pitchFamily="34" charset="0"/>
              </a:rPr>
              <a:t>terdapat</a:t>
            </a:r>
            <a:r>
              <a:rPr lang="en-US" b="1" dirty="0">
                <a:latin typeface="Arial" pitchFamily="34" charset="0"/>
                <a:cs typeface="Arial" pitchFamily="34" charset="0"/>
              </a:rPr>
              <a:t> </a:t>
            </a:r>
            <a:r>
              <a:rPr lang="en-US" b="1" dirty="0" err="1">
                <a:latin typeface="Arial" pitchFamily="34" charset="0"/>
                <a:cs typeface="Arial" pitchFamily="34" charset="0"/>
              </a:rPr>
              <a:t>peluang</a:t>
            </a:r>
            <a:r>
              <a:rPr lang="en-US" b="1" dirty="0">
                <a:latin typeface="Arial" pitchFamily="34" charset="0"/>
                <a:cs typeface="Arial" pitchFamily="34" charset="0"/>
              </a:rPr>
              <a:t> </a:t>
            </a:r>
            <a:r>
              <a:rPr lang="en-US" b="1" dirty="0" err="1">
                <a:latin typeface="Arial" pitchFamily="34" charset="0"/>
                <a:cs typeface="Arial" pitchFamily="34" charset="0"/>
              </a:rPr>
              <a:t>untuk</a:t>
            </a:r>
            <a:r>
              <a:rPr lang="en-US" b="1" dirty="0">
                <a:latin typeface="Arial" pitchFamily="34" charset="0"/>
                <a:cs typeface="Arial" pitchFamily="34" charset="0"/>
              </a:rPr>
              <a:t> </a:t>
            </a:r>
            <a:r>
              <a:rPr lang="en-US" b="1" dirty="0" err="1">
                <a:latin typeface="Arial" pitchFamily="34" charset="0"/>
                <a:cs typeface="Arial" pitchFamily="34" charset="0"/>
              </a:rPr>
              <a:t>meningkatkan</a:t>
            </a:r>
            <a:r>
              <a:rPr lang="en-US" b="1" dirty="0">
                <a:latin typeface="Arial" pitchFamily="34" charset="0"/>
                <a:cs typeface="Arial" pitchFamily="34" charset="0"/>
              </a:rPr>
              <a:t> </a:t>
            </a:r>
            <a:r>
              <a:rPr lang="en-US" b="1" dirty="0" err="1">
                <a:latin typeface="Arial" pitchFamily="34" charset="0"/>
                <a:cs typeface="Arial" pitchFamily="34" charset="0"/>
              </a:rPr>
              <a:t>kinerja</a:t>
            </a:r>
            <a:r>
              <a:rPr lang="en-US" b="1" dirty="0">
                <a:latin typeface="Arial" pitchFamily="34" charset="0"/>
                <a:cs typeface="Arial" pitchFamily="34" charset="0"/>
              </a:rPr>
              <a:t> </a:t>
            </a:r>
          </a:p>
          <a:p>
            <a:pPr marL="342900" indent="-342900">
              <a:lnSpc>
                <a:spcPct val="110000"/>
              </a:lnSpc>
              <a:buClr>
                <a:schemeClr val="accent2"/>
              </a:buClr>
              <a:buFont typeface="Wingdings 2" pitchFamily="18" charset="2"/>
              <a:buChar char="ó"/>
            </a:pPr>
            <a:endParaRPr lang="en-US" b="1" dirty="0">
              <a:latin typeface="Arial" pitchFamily="34" charset="0"/>
              <a:cs typeface="Arial" pitchFamily="34" charset="0"/>
            </a:endParaRPr>
          </a:p>
        </p:txBody>
      </p:sp>
      <p:sp>
        <p:nvSpPr>
          <p:cNvPr id="5" name="Slide Number Placeholder 4">
            <a:extLst>
              <a:ext uri="{FF2B5EF4-FFF2-40B4-BE49-F238E27FC236}">
                <a16:creationId xmlns:a16="http://schemas.microsoft.com/office/drawing/2014/main" id="{B5DA0C09-2567-4069-ACB7-647941823A44}"/>
              </a:ext>
            </a:extLst>
          </p:cNvPr>
          <p:cNvSpPr>
            <a:spLocks noGrp="1"/>
          </p:cNvSpPr>
          <p:nvPr>
            <p:ph type="sldNum" sz="quarter" idx="12"/>
          </p:nvPr>
        </p:nvSpPr>
        <p:spPr/>
        <p:txBody>
          <a:bodyPr/>
          <a:lstStyle/>
          <a:p>
            <a:pPr>
              <a:defRPr/>
            </a:pPr>
            <a:fld id="{6479658B-7F9C-4333-9499-869B8642C574}" type="slidenum">
              <a:rPr lang="en-US" smtClean="0"/>
              <a:pPr>
                <a:defRPr/>
              </a:pPr>
              <a:t>93</a:t>
            </a:fld>
            <a:endParaRPr lang="en-US"/>
          </a:p>
        </p:txBody>
      </p:sp>
      <p:sp>
        <p:nvSpPr>
          <p:cNvPr id="2" name="Footer Placeholder 1">
            <a:extLst>
              <a:ext uri="{FF2B5EF4-FFF2-40B4-BE49-F238E27FC236}">
                <a16:creationId xmlns:a16="http://schemas.microsoft.com/office/drawing/2014/main" id="{24DCDFAB-1DF9-42E0-90E2-6BAF6503C21F}"/>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cSld>
  <p:clrMapOvr>
    <a:masterClrMapping/>
  </p:clrMapOvr>
  <p:transition spd="slow">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udit lingkungan 4.jpg"/>
          <p:cNvPicPr>
            <a:picLocks noChangeAspect="1"/>
          </p:cNvPicPr>
          <p:nvPr/>
        </p:nvPicPr>
        <p:blipFill>
          <a:blip r:embed="rId3">
            <a:clrChange>
              <a:clrFrom>
                <a:srgbClr val="FFFFF3"/>
              </a:clrFrom>
              <a:clrTo>
                <a:srgbClr val="FFFFF3">
                  <a:alpha val="0"/>
                </a:srgbClr>
              </a:clrTo>
            </a:clrChange>
          </a:blip>
          <a:stretch>
            <a:fillRect/>
          </a:stretch>
        </p:blipFill>
        <p:spPr>
          <a:xfrm>
            <a:off x="5312818" y="3534930"/>
            <a:ext cx="4104678" cy="3186546"/>
          </a:xfrm>
          <a:prstGeom prst="rect">
            <a:avLst/>
          </a:prstGeom>
        </p:spPr>
      </p:pic>
      <p:sp>
        <p:nvSpPr>
          <p:cNvPr id="60422" name="TextBox 13"/>
          <p:cNvSpPr txBox="1">
            <a:spLocks noChangeArrowheads="1"/>
          </p:cNvSpPr>
          <p:nvPr/>
        </p:nvSpPr>
        <p:spPr bwMode="auto">
          <a:xfrm>
            <a:off x="77391" y="76201"/>
            <a:ext cx="2613216" cy="461665"/>
          </a:xfrm>
          <a:prstGeom prst="rect">
            <a:avLst/>
          </a:prstGeom>
          <a:noFill/>
          <a:ln w="9525">
            <a:noFill/>
            <a:miter lim="800000"/>
            <a:headEnd/>
            <a:tailEnd/>
          </a:ln>
        </p:spPr>
        <p:txBody>
          <a:bodyPr wrap="none">
            <a:spAutoFit/>
          </a:bodyPr>
          <a:lstStyle/>
          <a:p>
            <a:r>
              <a:rPr lang="en-US" sz="2400" b="1" dirty="0" err="1">
                <a:latin typeface="Arial" pitchFamily="34" charset="0"/>
                <a:cs typeface="Arial" pitchFamily="34" charset="0"/>
              </a:rPr>
              <a:t>Klasifikasi</a:t>
            </a:r>
            <a:r>
              <a:rPr lang="en-US" sz="2400" b="1" dirty="0">
                <a:latin typeface="Arial" pitchFamily="34" charset="0"/>
                <a:cs typeface="Arial" pitchFamily="34" charset="0"/>
              </a:rPr>
              <a:t> </a:t>
            </a:r>
            <a:r>
              <a:rPr lang="en-US" sz="2400" b="1" dirty="0" err="1">
                <a:latin typeface="Arial" pitchFamily="34" charset="0"/>
                <a:cs typeface="Arial" pitchFamily="34" charset="0"/>
              </a:rPr>
              <a:t>Hasil</a:t>
            </a:r>
            <a:r>
              <a:rPr lang="en-US" sz="2400" b="1" dirty="0">
                <a:latin typeface="Arial" pitchFamily="34" charset="0"/>
                <a:cs typeface="Arial" pitchFamily="34" charset="0"/>
              </a:rPr>
              <a:t> </a:t>
            </a:r>
          </a:p>
        </p:txBody>
      </p:sp>
      <p:cxnSp>
        <p:nvCxnSpPr>
          <p:cNvPr id="21" name="Straight Connector 20"/>
          <p:cNvCxnSpPr/>
          <p:nvPr/>
        </p:nvCxnSpPr>
        <p:spPr>
          <a:xfrm>
            <a:off x="247650" y="1219201"/>
            <a:ext cx="3714750" cy="1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1447470" y="3429728"/>
            <a:ext cx="6858000" cy="1719"/>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29343" y="372070"/>
            <a:ext cx="2395207" cy="923330"/>
          </a:xfrm>
          <a:prstGeom prst="rect">
            <a:avLst/>
          </a:prstGeom>
          <a:noFill/>
        </p:spPr>
        <p:txBody>
          <a:bodyPr wrap="none" lIns="91440" tIns="45720" rIns="91440" bIns="45720">
            <a:spAutoFit/>
          </a:bodyPr>
          <a:lstStyle/>
          <a:p>
            <a:pPr algn="ctr"/>
            <a:r>
              <a:rPr lang="en-US" sz="5400" b="1" dirty="0">
                <a:ln w="10541" cmpd="sng">
                  <a:solidFill>
                    <a:schemeClr val="accent1">
                      <a:shade val="88000"/>
                      <a:satMod val="110000"/>
                    </a:schemeClr>
                  </a:solidFill>
                  <a:prstDash val="solid"/>
                </a:ln>
                <a:solidFill>
                  <a:srgbClr val="FF0000"/>
                </a:solidFill>
                <a:latin typeface="Impact" pitchFamily="34" charset="0"/>
              </a:rPr>
              <a:t>TEMUAN</a:t>
            </a:r>
            <a:endParaRPr lang="en-US" sz="5400" b="1" cap="none" spc="0" dirty="0">
              <a:ln w="10541" cmpd="sng">
                <a:solidFill>
                  <a:schemeClr val="accent1">
                    <a:shade val="88000"/>
                    <a:satMod val="110000"/>
                  </a:schemeClr>
                </a:solidFill>
                <a:prstDash val="solid"/>
              </a:ln>
              <a:solidFill>
                <a:srgbClr val="FF0000"/>
              </a:solidFill>
              <a:effectLst/>
              <a:latin typeface="Impact" pitchFamily="34" charset="0"/>
            </a:endParaRPr>
          </a:p>
        </p:txBody>
      </p:sp>
      <p:sp>
        <p:nvSpPr>
          <p:cNvPr id="14" name="Text Box 3"/>
          <p:cNvSpPr txBox="1">
            <a:spLocks noChangeArrowheads="1"/>
          </p:cNvSpPr>
          <p:nvPr/>
        </p:nvSpPr>
        <p:spPr bwMode="auto">
          <a:xfrm>
            <a:off x="165100" y="1447800"/>
            <a:ext cx="4540250" cy="5181600"/>
          </a:xfrm>
          <a:prstGeom prst="rect">
            <a:avLst/>
          </a:prstGeom>
          <a:noFill/>
          <a:ln w="9525">
            <a:noFill/>
            <a:miter lim="800000"/>
            <a:headEnd/>
            <a:tailEnd/>
          </a:ln>
        </p:spPr>
        <p:txBody>
          <a:bodyPr/>
          <a:lstStyle/>
          <a:p>
            <a:pPr>
              <a:lnSpc>
                <a:spcPct val="120000"/>
              </a:lnSpc>
              <a:spcBef>
                <a:spcPct val="50000"/>
              </a:spcBef>
              <a:buClr>
                <a:schemeClr val="tx1"/>
              </a:buClr>
              <a:buFont typeface="Wingdings" pitchFamily="2" charset="2"/>
              <a:buNone/>
            </a:pPr>
            <a:r>
              <a:rPr lang="en-US" sz="2800" u="sng" dirty="0">
                <a:latin typeface="Arial" pitchFamily="34" charset="0"/>
                <a:cs typeface="Arial" pitchFamily="34" charset="0"/>
              </a:rPr>
              <a:t>Major Nonconformity</a:t>
            </a:r>
          </a:p>
          <a:p>
            <a:pPr marL="569913" lvl="1" indent="-404813">
              <a:lnSpc>
                <a:spcPct val="120000"/>
              </a:lnSpc>
              <a:spcBef>
                <a:spcPct val="50000"/>
              </a:spcBef>
              <a:buClr>
                <a:schemeClr val="tx1"/>
              </a:buClr>
              <a:buFont typeface="Wingdings" pitchFamily="2" charset="2"/>
              <a:buBlip>
                <a:blip r:embed="rId4"/>
              </a:buBlip>
            </a:pPr>
            <a:r>
              <a:rPr lang="en-US" b="0" dirty="0" err="1">
                <a:latin typeface="Arial" pitchFamily="34" charset="0"/>
                <a:cs typeface="Arial" pitchFamily="34" charset="0"/>
              </a:rPr>
              <a:t>Tidak</a:t>
            </a:r>
            <a:r>
              <a:rPr lang="en-US" b="0" dirty="0">
                <a:latin typeface="Arial" pitchFamily="34" charset="0"/>
                <a:cs typeface="Arial" pitchFamily="34" charset="0"/>
              </a:rPr>
              <a:t> </a:t>
            </a:r>
            <a:r>
              <a:rPr lang="en-US" b="0" dirty="0" err="1">
                <a:latin typeface="Arial" pitchFamily="34" charset="0"/>
                <a:cs typeface="Arial" pitchFamily="34" charset="0"/>
              </a:rPr>
              <a:t>ada</a:t>
            </a:r>
            <a:r>
              <a:rPr lang="en-US" b="0" dirty="0">
                <a:latin typeface="Arial" pitchFamily="34" charset="0"/>
                <a:cs typeface="Arial" pitchFamily="34" charset="0"/>
              </a:rPr>
              <a:t> </a:t>
            </a:r>
            <a:r>
              <a:rPr lang="en-US" b="0" dirty="0" err="1">
                <a:latin typeface="Arial" pitchFamily="34" charset="0"/>
                <a:cs typeface="Arial" pitchFamily="34" charset="0"/>
              </a:rPr>
              <a:t>bukti</a:t>
            </a:r>
            <a:r>
              <a:rPr lang="en-US" b="0" dirty="0">
                <a:latin typeface="Arial" pitchFamily="34" charset="0"/>
                <a:cs typeface="Arial" pitchFamily="34" charset="0"/>
              </a:rPr>
              <a:t> </a:t>
            </a:r>
            <a:r>
              <a:rPr lang="en-US" b="0" dirty="0" err="1">
                <a:latin typeface="Arial" pitchFamily="34" charset="0"/>
                <a:cs typeface="Arial" pitchFamily="34" charset="0"/>
              </a:rPr>
              <a:t>penerapan</a:t>
            </a:r>
            <a:r>
              <a:rPr lang="en-US" b="0" dirty="0">
                <a:latin typeface="Arial" pitchFamily="34" charset="0"/>
                <a:cs typeface="Arial" pitchFamily="34" charset="0"/>
              </a:rPr>
              <a:t> </a:t>
            </a:r>
            <a:r>
              <a:rPr lang="en-US" b="0" dirty="0" err="1">
                <a:latin typeface="Arial" pitchFamily="34" charset="0"/>
                <a:cs typeface="Arial" pitchFamily="34" charset="0"/>
              </a:rPr>
              <a:t>atau</a:t>
            </a:r>
            <a:r>
              <a:rPr lang="en-US" b="0" dirty="0">
                <a:latin typeface="Arial" pitchFamily="34" charset="0"/>
                <a:cs typeface="Arial" pitchFamily="34" charset="0"/>
              </a:rPr>
              <a:t> </a:t>
            </a:r>
            <a:r>
              <a:rPr lang="en-US" b="0" dirty="0" err="1">
                <a:latin typeface="Arial" pitchFamily="34" charset="0"/>
                <a:cs typeface="Arial" pitchFamily="34" charset="0"/>
              </a:rPr>
              <a:t>kegagalan</a:t>
            </a:r>
            <a:r>
              <a:rPr lang="en-US" b="0" dirty="0">
                <a:latin typeface="Arial" pitchFamily="34" charset="0"/>
                <a:cs typeface="Arial" pitchFamily="34" charset="0"/>
              </a:rPr>
              <a:t> </a:t>
            </a:r>
            <a:r>
              <a:rPr lang="en-US" b="0" dirty="0" err="1">
                <a:latin typeface="Arial" pitchFamily="34" charset="0"/>
                <a:cs typeface="Arial" pitchFamily="34" charset="0"/>
              </a:rPr>
              <a:t>keseluruhan</a:t>
            </a:r>
            <a:r>
              <a:rPr lang="en-US" b="0" dirty="0">
                <a:latin typeface="Arial" pitchFamily="34" charset="0"/>
                <a:cs typeface="Arial" pitchFamily="34" charset="0"/>
              </a:rPr>
              <a:t> </a:t>
            </a:r>
            <a:r>
              <a:rPr lang="en-US" b="0" dirty="0" err="1">
                <a:latin typeface="Arial" pitchFamily="34" charset="0"/>
                <a:cs typeface="Arial" pitchFamily="34" charset="0"/>
              </a:rPr>
              <a:t>dari</a:t>
            </a:r>
            <a:r>
              <a:rPr lang="en-US" b="0" dirty="0">
                <a:latin typeface="Arial" pitchFamily="34" charset="0"/>
                <a:cs typeface="Arial" pitchFamily="34" charset="0"/>
              </a:rPr>
              <a:t> </a:t>
            </a:r>
            <a:r>
              <a:rPr lang="en-US" b="0" dirty="0" err="1">
                <a:latin typeface="Arial" pitchFamily="34" charset="0"/>
                <a:cs typeface="Arial" pitchFamily="34" charset="0"/>
              </a:rPr>
              <a:t>sistem</a:t>
            </a:r>
            <a:r>
              <a:rPr lang="en-US" b="0" dirty="0">
                <a:latin typeface="Arial" pitchFamily="34" charset="0"/>
                <a:cs typeface="Arial" pitchFamily="34" charset="0"/>
              </a:rPr>
              <a:t> </a:t>
            </a:r>
            <a:r>
              <a:rPr lang="en-US" b="0" dirty="0" err="1">
                <a:latin typeface="Arial" pitchFamily="34" charset="0"/>
                <a:cs typeface="Arial" pitchFamily="34" charset="0"/>
              </a:rPr>
              <a:t>untuk</a:t>
            </a:r>
            <a:r>
              <a:rPr lang="en-US" b="0" dirty="0">
                <a:latin typeface="Arial" pitchFamily="34" charset="0"/>
                <a:cs typeface="Arial" pitchFamily="34" charset="0"/>
              </a:rPr>
              <a:t> </a:t>
            </a:r>
            <a:r>
              <a:rPr lang="en-US" b="0" dirty="0" err="1">
                <a:latin typeface="Arial" pitchFamily="34" charset="0"/>
                <a:cs typeface="Arial" pitchFamily="34" charset="0"/>
              </a:rPr>
              <a:t>memenuhi</a:t>
            </a:r>
            <a:r>
              <a:rPr lang="en-US" b="0" dirty="0">
                <a:latin typeface="Arial" pitchFamily="34" charset="0"/>
                <a:cs typeface="Arial" pitchFamily="34" charset="0"/>
              </a:rPr>
              <a:t> salah </a:t>
            </a:r>
            <a:r>
              <a:rPr lang="en-US" b="0" dirty="0" err="1">
                <a:latin typeface="Arial" pitchFamily="34" charset="0"/>
                <a:cs typeface="Arial" pitchFamily="34" charset="0"/>
              </a:rPr>
              <a:t>satu</a:t>
            </a:r>
            <a:r>
              <a:rPr lang="en-US" b="0" dirty="0">
                <a:latin typeface="Arial" pitchFamily="34" charset="0"/>
                <a:cs typeface="Arial" pitchFamily="34" charset="0"/>
              </a:rPr>
              <a:t> </a:t>
            </a:r>
            <a:r>
              <a:rPr lang="en-US" b="0" dirty="0" err="1">
                <a:latin typeface="Arial" pitchFamily="34" charset="0"/>
                <a:cs typeface="Arial" pitchFamily="34" charset="0"/>
              </a:rPr>
              <a:t>persyaratan</a:t>
            </a:r>
            <a:r>
              <a:rPr lang="en-US" b="0" dirty="0">
                <a:latin typeface="Arial" pitchFamily="34" charset="0"/>
                <a:cs typeface="Arial" pitchFamily="34" charset="0"/>
              </a:rPr>
              <a:t> I</a:t>
            </a:r>
            <a:r>
              <a:rPr lang="id-ID" b="0" dirty="0">
                <a:latin typeface="Arial" pitchFamily="34" charset="0"/>
                <a:cs typeface="Arial" pitchFamily="34" charset="0"/>
              </a:rPr>
              <a:t>ATF 16949, ISO 14001, </a:t>
            </a:r>
            <a:r>
              <a:rPr lang="en-ID" dirty="0">
                <a:latin typeface="Arial" pitchFamily="34" charset="0"/>
                <a:cs typeface="Arial" pitchFamily="34" charset="0"/>
              </a:rPr>
              <a:t>ISO 45001</a:t>
            </a:r>
            <a:endParaRPr lang="en-US" b="0" dirty="0">
              <a:latin typeface="Arial" pitchFamily="34" charset="0"/>
              <a:cs typeface="Arial" pitchFamily="34" charset="0"/>
            </a:endParaRPr>
          </a:p>
          <a:p>
            <a:pPr marL="569913" lvl="1" indent="-404813">
              <a:lnSpc>
                <a:spcPct val="120000"/>
              </a:lnSpc>
              <a:spcBef>
                <a:spcPct val="50000"/>
              </a:spcBef>
              <a:buClr>
                <a:schemeClr val="tx1"/>
              </a:buClr>
              <a:buFont typeface="Wingdings" pitchFamily="2" charset="2"/>
              <a:buBlip>
                <a:blip r:embed="rId4"/>
              </a:buBlip>
            </a:pPr>
            <a:r>
              <a:rPr lang="en-US" b="0" dirty="0" err="1">
                <a:latin typeface="Arial" pitchFamily="34" charset="0"/>
                <a:cs typeface="Arial" pitchFamily="34" charset="0"/>
              </a:rPr>
              <a:t>Beberapa</a:t>
            </a:r>
            <a:r>
              <a:rPr lang="en-US" b="0" dirty="0">
                <a:latin typeface="Arial" pitchFamily="34" charset="0"/>
                <a:cs typeface="Arial" pitchFamily="34" charset="0"/>
              </a:rPr>
              <a:t> minor </a:t>
            </a:r>
            <a:r>
              <a:rPr lang="en-US" b="0" dirty="0" err="1">
                <a:latin typeface="Arial" pitchFamily="34" charset="0"/>
                <a:cs typeface="Arial" pitchFamily="34" charset="0"/>
              </a:rPr>
              <a:t>Ketidaksesuaian</a:t>
            </a:r>
            <a:r>
              <a:rPr lang="en-US" b="0" dirty="0">
                <a:latin typeface="Arial" pitchFamily="34" charset="0"/>
                <a:cs typeface="Arial" pitchFamily="34" charset="0"/>
              </a:rPr>
              <a:t> </a:t>
            </a:r>
            <a:r>
              <a:rPr lang="en-US" b="0" dirty="0" err="1">
                <a:latin typeface="Arial" pitchFamily="34" charset="0"/>
                <a:cs typeface="Arial" pitchFamily="34" charset="0"/>
              </a:rPr>
              <a:t>terhadap</a:t>
            </a:r>
            <a:r>
              <a:rPr lang="en-US" b="0" dirty="0">
                <a:latin typeface="Arial" pitchFamily="34" charset="0"/>
                <a:cs typeface="Arial" pitchFamily="34" charset="0"/>
              </a:rPr>
              <a:t> </a:t>
            </a:r>
            <a:r>
              <a:rPr lang="en-US" b="0" dirty="0" err="1">
                <a:latin typeface="Arial" pitchFamily="34" charset="0"/>
                <a:cs typeface="Arial" pitchFamily="34" charset="0"/>
              </a:rPr>
              <a:t>satu</a:t>
            </a:r>
            <a:r>
              <a:rPr lang="en-US" b="0" dirty="0">
                <a:latin typeface="Arial" pitchFamily="34" charset="0"/>
                <a:cs typeface="Arial" pitchFamily="34" charset="0"/>
              </a:rPr>
              <a:t> </a:t>
            </a:r>
            <a:r>
              <a:rPr lang="en-US" b="0" dirty="0" err="1">
                <a:latin typeface="Arial" pitchFamily="34" charset="0"/>
                <a:cs typeface="Arial" pitchFamily="34" charset="0"/>
              </a:rPr>
              <a:t>elemen</a:t>
            </a:r>
            <a:r>
              <a:rPr lang="en-US" b="0" dirty="0">
                <a:latin typeface="Arial" pitchFamily="34" charset="0"/>
                <a:cs typeface="Arial" pitchFamily="34" charset="0"/>
              </a:rPr>
              <a:t> </a:t>
            </a:r>
            <a:r>
              <a:rPr lang="en-US" b="0" dirty="0" err="1">
                <a:latin typeface="Arial" pitchFamily="34" charset="0"/>
                <a:cs typeface="Arial" pitchFamily="34" charset="0"/>
              </a:rPr>
              <a:t>dapat</a:t>
            </a:r>
            <a:r>
              <a:rPr lang="en-US" b="0" dirty="0">
                <a:latin typeface="Arial" pitchFamily="34" charset="0"/>
                <a:cs typeface="Arial" pitchFamily="34" charset="0"/>
              </a:rPr>
              <a:t> </a:t>
            </a:r>
            <a:r>
              <a:rPr lang="en-US" b="0" dirty="0" err="1">
                <a:latin typeface="Arial" pitchFamily="34" charset="0"/>
                <a:cs typeface="Arial" pitchFamily="34" charset="0"/>
              </a:rPr>
              <a:t>mengisyaratkan</a:t>
            </a:r>
            <a:r>
              <a:rPr lang="en-US" b="0" dirty="0">
                <a:latin typeface="Arial" pitchFamily="34" charset="0"/>
                <a:cs typeface="Arial" pitchFamily="34" charset="0"/>
              </a:rPr>
              <a:t> </a:t>
            </a:r>
            <a:r>
              <a:rPr lang="en-US" b="0" dirty="0" err="1">
                <a:latin typeface="Arial" pitchFamily="34" charset="0"/>
                <a:cs typeface="Arial" pitchFamily="34" charset="0"/>
              </a:rPr>
              <a:t>kegagalan</a:t>
            </a:r>
            <a:r>
              <a:rPr lang="en-US" b="0" dirty="0">
                <a:latin typeface="Arial" pitchFamily="34" charset="0"/>
                <a:cs typeface="Arial" pitchFamily="34" charset="0"/>
              </a:rPr>
              <a:t> </a:t>
            </a:r>
            <a:r>
              <a:rPr lang="en-US" b="0" dirty="0" err="1">
                <a:latin typeface="Arial" pitchFamily="34" charset="0"/>
                <a:cs typeface="Arial" pitchFamily="34" charset="0"/>
              </a:rPr>
              <a:t>sistem</a:t>
            </a:r>
            <a:r>
              <a:rPr lang="en-US" b="0" dirty="0">
                <a:latin typeface="Arial" pitchFamily="34" charset="0"/>
                <a:cs typeface="Arial" pitchFamily="34" charset="0"/>
              </a:rPr>
              <a:t> </a:t>
            </a:r>
            <a:r>
              <a:rPr lang="en-US" b="0" dirty="0" err="1">
                <a:latin typeface="Arial" pitchFamily="34" charset="0"/>
                <a:cs typeface="Arial" pitchFamily="34" charset="0"/>
              </a:rPr>
              <a:t>sehingga</a:t>
            </a:r>
            <a:r>
              <a:rPr lang="en-US" b="0" dirty="0">
                <a:latin typeface="Arial" pitchFamily="34" charset="0"/>
                <a:cs typeface="Arial" pitchFamily="34" charset="0"/>
              </a:rPr>
              <a:t> </a:t>
            </a:r>
            <a:r>
              <a:rPr lang="en-US" b="0" dirty="0" err="1">
                <a:latin typeface="Arial" pitchFamily="34" charset="0"/>
                <a:cs typeface="Arial" pitchFamily="34" charset="0"/>
              </a:rPr>
              <a:t>dapat</a:t>
            </a:r>
            <a:r>
              <a:rPr lang="en-US" b="0" dirty="0">
                <a:latin typeface="Arial" pitchFamily="34" charset="0"/>
                <a:cs typeface="Arial" pitchFamily="34" charset="0"/>
              </a:rPr>
              <a:t> </a:t>
            </a:r>
            <a:r>
              <a:rPr lang="en-US" b="0" dirty="0" err="1">
                <a:latin typeface="Arial" pitchFamily="34" charset="0"/>
                <a:cs typeface="Arial" pitchFamily="34" charset="0"/>
              </a:rPr>
              <a:t>dikategorikan</a:t>
            </a:r>
            <a:r>
              <a:rPr lang="en-US" b="0" dirty="0">
                <a:latin typeface="Arial" pitchFamily="34" charset="0"/>
                <a:cs typeface="Arial" pitchFamily="34" charset="0"/>
              </a:rPr>
              <a:t> </a:t>
            </a:r>
            <a:r>
              <a:rPr lang="en-US" b="0" dirty="0" err="1">
                <a:latin typeface="Arial" pitchFamily="34" charset="0"/>
                <a:cs typeface="Arial" pitchFamily="34" charset="0"/>
              </a:rPr>
              <a:t>sebagai</a:t>
            </a:r>
            <a:r>
              <a:rPr lang="en-US" b="0" dirty="0">
                <a:latin typeface="Arial" pitchFamily="34" charset="0"/>
                <a:cs typeface="Arial" pitchFamily="34" charset="0"/>
              </a:rPr>
              <a:t> major nonconformity</a:t>
            </a:r>
          </a:p>
        </p:txBody>
      </p:sp>
      <p:sp>
        <p:nvSpPr>
          <p:cNvPr id="15" name="Rectangle 14"/>
          <p:cNvSpPr/>
          <p:nvPr/>
        </p:nvSpPr>
        <p:spPr>
          <a:xfrm>
            <a:off x="5035550" y="249972"/>
            <a:ext cx="4622800" cy="3170099"/>
          </a:xfrm>
          <a:prstGeom prst="rect">
            <a:avLst/>
          </a:prstGeom>
        </p:spPr>
        <p:txBody>
          <a:bodyPr wrap="square">
            <a:spAutoFit/>
          </a:bodyPr>
          <a:lstStyle/>
          <a:p>
            <a:pPr marL="344488" lvl="1" indent="-344488">
              <a:spcBef>
                <a:spcPct val="20000"/>
              </a:spcBef>
              <a:buClr>
                <a:schemeClr val="tx1"/>
              </a:buClr>
              <a:buFont typeface="Wingdings" pitchFamily="2" charset="2"/>
              <a:buBlip>
                <a:blip r:embed="rId4"/>
              </a:buBlip>
            </a:pPr>
            <a:r>
              <a:rPr lang="en-US" sz="2000" dirty="0" err="1">
                <a:latin typeface="Arial" pitchFamily="34" charset="0"/>
                <a:cs typeface="Arial" pitchFamily="34" charset="0"/>
              </a:rPr>
              <a:t>Semua</a:t>
            </a:r>
            <a:r>
              <a:rPr lang="en-US" sz="2000" dirty="0">
                <a:latin typeface="Arial" pitchFamily="34" charset="0"/>
                <a:cs typeface="Arial" pitchFamily="34" charset="0"/>
              </a:rPr>
              <a:t> </a:t>
            </a:r>
            <a:r>
              <a:rPr lang="en-US" sz="2000" dirty="0" err="1">
                <a:latin typeface="Arial" pitchFamily="34" charset="0"/>
                <a:cs typeface="Arial" pitchFamily="34" charset="0"/>
              </a:rPr>
              <a:t>ketidaksesuaian</a:t>
            </a:r>
            <a:r>
              <a:rPr lang="en-US" sz="2000" dirty="0">
                <a:latin typeface="Arial" pitchFamily="34" charset="0"/>
                <a:cs typeface="Arial" pitchFamily="34" charset="0"/>
              </a:rPr>
              <a:t> yang </a:t>
            </a:r>
            <a:r>
              <a:rPr lang="id-ID" sz="2000" dirty="0">
                <a:latin typeface="Arial" pitchFamily="34" charset="0"/>
                <a:cs typeface="Arial" pitchFamily="34" charset="0"/>
              </a:rPr>
              <a:t>bisa berakibat fatal</a:t>
            </a:r>
            <a:r>
              <a:rPr lang="en-US" sz="2000" dirty="0">
                <a:latin typeface="Arial" pitchFamily="34" charset="0"/>
                <a:cs typeface="Arial" pitchFamily="34" charset="0"/>
              </a:rPr>
              <a:t> </a:t>
            </a:r>
            <a:r>
              <a:rPr lang="en-US" sz="2000" dirty="0" err="1">
                <a:latin typeface="Arial" pitchFamily="34" charset="0"/>
                <a:cs typeface="Arial" pitchFamily="34" charset="0"/>
              </a:rPr>
              <a:t>untuk</a:t>
            </a:r>
            <a:r>
              <a:rPr lang="en-US" sz="2000" dirty="0">
                <a:latin typeface="Arial" pitchFamily="34" charset="0"/>
                <a:cs typeface="Arial" pitchFamily="34" charset="0"/>
              </a:rPr>
              <a:t> Customer, </a:t>
            </a:r>
            <a:r>
              <a:rPr lang="en-US" sz="2000" dirty="0" err="1">
                <a:latin typeface="Arial" pitchFamily="34" charset="0"/>
                <a:cs typeface="Arial" pitchFamily="34" charset="0"/>
              </a:rPr>
              <a:t>Lingkungan</a:t>
            </a:r>
            <a:r>
              <a:rPr lang="en-US" sz="2000" dirty="0">
                <a:latin typeface="Arial" pitchFamily="34" charset="0"/>
                <a:cs typeface="Arial" pitchFamily="34" charset="0"/>
              </a:rPr>
              <a:t>, K3 </a:t>
            </a:r>
            <a:endParaRPr lang="id-ID" sz="2000" dirty="0">
              <a:latin typeface="Arial" pitchFamily="34" charset="0"/>
              <a:cs typeface="Arial" pitchFamily="34" charset="0"/>
            </a:endParaRPr>
          </a:p>
          <a:p>
            <a:pPr marL="749300" lvl="2" indent="-404813">
              <a:spcBef>
                <a:spcPct val="20000"/>
              </a:spcBef>
              <a:buClr>
                <a:schemeClr val="tx1"/>
              </a:buClr>
              <a:buFont typeface="Wingdings" pitchFamily="2" charset="2"/>
              <a:buChar char="Ø"/>
            </a:pPr>
            <a:r>
              <a:rPr lang="en-US" sz="2000" dirty="0" err="1">
                <a:latin typeface="Arial" pitchFamily="34" charset="0"/>
                <a:cs typeface="Arial" pitchFamily="34" charset="0"/>
              </a:rPr>
              <a:t>Produk</a:t>
            </a:r>
            <a:r>
              <a:rPr lang="en-US" sz="2000" dirty="0">
                <a:latin typeface="Arial" pitchFamily="34" charset="0"/>
                <a:cs typeface="Arial" pitchFamily="34" charset="0"/>
              </a:rPr>
              <a:t> </a:t>
            </a:r>
            <a:r>
              <a:rPr lang="en-US" sz="2000" dirty="0" err="1">
                <a:latin typeface="Arial" pitchFamily="34" charset="0"/>
                <a:cs typeface="Arial" pitchFamily="34" charset="0"/>
              </a:rPr>
              <a:t>tidak</a:t>
            </a:r>
            <a:r>
              <a:rPr lang="en-US" sz="2000" dirty="0">
                <a:latin typeface="Arial" pitchFamily="34" charset="0"/>
                <a:cs typeface="Arial" pitchFamily="34" charset="0"/>
              </a:rPr>
              <a:t> </a:t>
            </a:r>
            <a:r>
              <a:rPr lang="en-US" sz="2000" dirty="0" err="1">
                <a:latin typeface="Arial" pitchFamily="34" charset="0"/>
                <a:cs typeface="Arial" pitchFamily="34" charset="0"/>
              </a:rPr>
              <a:t>sesuai</a:t>
            </a:r>
            <a:r>
              <a:rPr lang="en-US" sz="2000" dirty="0">
                <a:latin typeface="Arial" pitchFamily="34" charset="0"/>
                <a:cs typeface="Arial" pitchFamily="34" charset="0"/>
              </a:rPr>
              <a:t> </a:t>
            </a:r>
            <a:r>
              <a:rPr lang="en-US" sz="2000" dirty="0" err="1">
                <a:latin typeface="Arial" pitchFamily="34" charset="0"/>
                <a:cs typeface="Arial" pitchFamily="34" charset="0"/>
              </a:rPr>
              <a:t>tetap</a:t>
            </a:r>
            <a:r>
              <a:rPr lang="en-US" sz="2000" dirty="0">
                <a:latin typeface="Arial" pitchFamily="34" charset="0"/>
                <a:cs typeface="Arial" pitchFamily="34" charset="0"/>
              </a:rPr>
              <a:t> </a:t>
            </a:r>
            <a:r>
              <a:rPr lang="en-US" sz="2000" dirty="0" err="1">
                <a:latin typeface="Arial" pitchFamily="34" charset="0"/>
                <a:cs typeface="Arial" pitchFamily="34" charset="0"/>
              </a:rPr>
              <a:t>dikirim</a:t>
            </a:r>
            <a:endParaRPr lang="id-ID" sz="2000" dirty="0">
              <a:latin typeface="Arial" pitchFamily="34" charset="0"/>
              <a:cs typeface="Arial" pitchFamily="34" charset="0"/>
            </a:endParaRPr>
          </a:p>
          <a:p>
            <a:pPr marL="749300" lvl="2" indent="-404813">
              <a:spcBef>
                <a:spcPct val="20000"/>
              </a:spcBef>
              <a:buClr>
                <a:schemeClr val="tx1"/>
              </a:buClr>
              <a:buFont typeface="Wingdings" pitchFamily="2" charset="2"/>
              <a:buChar char="Ø"/>
            </a:pPr>
            <a:r>
              <a:rPr lang="id-ID" sz="2000" dirty="0">
                <a:latin typeface="Arial" pitchFamily="34" charset="0"/>
                <a:cs typeface="Arial" pitchFamily="34" charset="0"/>
              </a:rPr>
              <a:t>Mengelas dekat sumber energi</a:t>
            </a:r>
          </a:p>
          <a:p>
            <a:pPr marL="749300" lvl="2" indent="-404813">
              <a:spcBef>
                <a:spcPct val="20000"/>
              </a:spcBef>
              <a:buClr>
                <a:schemeClr val="tx1"/>
              </a:buClr>
              <a:buFont typeface="Wingdings" pitchFamily="2" charset="2"/>
              <a:buChar char="Ø"/>
            </a:pPr>
            <a:r>
              <a:rPr lang="id-ID" sz="2000" dirty="0">
                <a:latin typeface="Arial" pitchFamily="34" charset="0"/>
                <a:cs typeface="Arial" pitchFamily="34" charset="0"/>
              </a:rPr>
              <a:t>Kerugian financial yang besar</a:t>
            </a:r>
          </a:p>
          <a:p>
            <a:pPr marL="749300" lvl="2" indent="-404813">
              <a:spcBef>
                <a:spcPct val="20000"/>
              </a:spcBef>
              <a:buClr>
                <a:schemeClr val="tx1"/>
              </a:buClr>
              <a:buFont typeface="Wingdings" pitchFamily="2" charset="2"/>
              <a:buChar char="Ø"/>
            </a:pPr>
            <a:r>
              <a:rPr lang="id-ID" sz="2000" dirty="0">
                <a:latin typeface="Arial" pitchFamily="34" charset="0"/>
                <a:cs typeface="Arial" pitchFamily="34" charset="0"/>
              </a:rPr>
              <a:t>Pelanggaran terhadap peraturan </a:t>
            </a:r>
          </a:p>
          <a:p>
            <a:pPr marL="749300" lvl="2" indent="-404813">
              <a:spcBef>
                <a:spcPct val="20000"/>
              </a:spcBef>
              <a:buClr>
                <a:schemeClr val="tx1"/>
              </a:buClr>
              <a:buFont typeface="Wingdings" pitchFamily="2" charset="2"/>
              <a:buChar char="Ø"/>
            </a:pPr>
            <a:r>
              <a:rPr lang="id-ID" sz="2000" dirty="0">
                <a:latin typeface="Arial" pitchFamily="34" charset="0"/>
                <a:cs typeface="Arial" pitchFamily="34" charset="0"/>
              </a:rPr>
              <a:t>Mempengaruhi Image perusahaan</a:t>
            </a:r>
            <a:endParaRPr lang="en-US" sz="2000" dirty="0">
              <a:latin typeface="Arial" pitchFamily="34" charset="0"/>
              <a:cs typeface="Arial" pitchFamily="34" charset="0"/>
            </a:endParaRPr>
          </a:p>
        </p:txBody>
      </p:sp>
      <p:sp>
        <p:nvSpPr>
          <p:cNvPr id="3" name="Slide Number Placeholder 2">
            <a:extLst>
              <a:ext uri="{FF2B5EF4-FFF2-40B4-BE49-F238E27FC236}">
                <a16:creationId xmlns:a16="http://schemas.microsoft.com/office/drawing/2014/main" id="{D42CD7D9-6E4F-4559-953F-F872425F4DD5}"/>
              </a:ext>
            </a:extLst>
          </p:cNvPr>
          <p:cNvSpPr>
            <a:spLocks noGrp="1"/>
          </p:cNvSpPr>
          <p:nvPr>
            <p:ph type="sldNum" sz="quarter" idx="12"/>
          </p:nvPr>
        </p:nvSpPr>
        <p:spPr/>
        <p:txBody>
          <a:bodyPr/>
          <a:lstStyle/>
          <a:p>
            <a:pPr>
              <a:defRPr/>
            </a:pPr>
            <a:fld id="{6479658B-7F9C-4333-9499-869B8642C574}" type="slidenum">
              <a:rPr lang="en-US" smtClean="0"/>
              <a:pPr>
                <a:defRPr/>
              </a:pPr>
              <a:t>94</a:t>
            </a:fld>
            <a:endParaRPr lang="en-US"/>
          </a:p>
        </p:txBody>
      </p:sp>
      <p:sp>
        <p:nvSpPr>
          <p:cNvPr id="2" name="Footer Placeholder 1">
            <a:extLst>
              <a:ext uri="{FF2B5EF4-FFF2-40B4-BE49-F238E27FC236}">
                <a16:creationId xmlns:a16="http://schemas.microsoft.com/office/drawing/2014/main" id="{562E58FB-EB31-4500-A1F6-1B267C011708}"/>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cSld>
  <p:clrMapOvr>
    <a:masterClrMapping/>
  </p:clrMapOvr>
  <p:transition spd="slow">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2" name="TextBox 13"/>
          <p:cNvSpPr txBox="1">
            <a:spLocks noChangeArrowheads="1"/>
          </p:cNvSpPr>
          <p:nvPr/>
        </p:nvSpPr>
        <p:spPr bwMode="auto">
          <a:xfrm>
            <a:off x="77391" y="76201"/>
            <a:ext cx="2613216" cy="461665"/>
          </a:xfrm>
          <a:prstGeom prst="rect">
            <a:avLst/>
          </a:prstGeom>
          <a:noFill/>
          <a:ln w="9525">
            <a:noFill/>
            <a:miter lim="800000"/>
            <a:headEnd/>
            <a:tailEnd/>
          </a:ln>
        </p:spPr>
        <p:txBody>
          <a:bodyPr wrap="none">
            <a:spAutoFit/>
          </a:bodyPr>
          <a:lstStyle/>
          <a:p>
            <a:r>
              <a:rPr lang="en-US" sz="2400" b="1" dirty="0" err="1">
                <a:latin typeface="Arial" pitchFamily="34" charset="0"/>
                <a:cs typeface="Arial" pitchFamily="34" charset="0"/>
              </a:rPr>
              <a:t>Klasifikasi</a:t>
            </a:r>
            <a:r>
              <a:rPr lang="en-US" sz="2400" b="1" dirty="0">
                <a:latin typeface="Arial" pitchFamily="34" charset="0"/>
                <a:cs typeface="Arial" pitchFamily="34" charset="0"/>
              </a:rPr>
              <a:t> </a:t>
            </a:r>
            <a:r>
              <a:rPr lang="en-US" sz="2400" b="1" dirty="0" err="1">
                <a:latin typeface="Arial" pitchFamily="34" charset="0"/>
                <a:cs typeface="Arial" pitchFamily="34" charset="0"/>
              </a:rPr>
              <a:t>Hasil</a:t>
            </a:r>
            <a:r>
              <a:rPr lang="en-US" sz="2400" b="1" dirty="0">
                <a:latin typeface="Arial" pitchFamily="34" charset="0"/>
                <a:cs typeface="Arial" pitchFamily="34" charset="0"/>
              </a:rPr>
              <a:t> </a:t>
            </a:r>
          </a:p>
        </p:txBody>
      </p:sp>
      <p:cxnSp>
        <p:nvCxnSpPr>
          <p:cNvPr id="21" name="Straight Connector 20"/>
          <p:cNvCxnSpPr/>
          <p:nvPr/>
        </p:nvCxnSpPr>
        <p:spPr>
          <a:xfrm>
            <a:off x="247650" y="1219201"/>
            <a:ext cx="3714750" cy="1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29343" y="372070"/>
            <a:ext cx="2395207" cy="923330"/>
          </a:xfrm>
          <a:prstGeom prst="rect">
            <a:avLst/>
          </a:prstGeom>
          <a:noFill/>
        </p:spPr>
        <p:txBody>
          <a:bodyPr wrap="none" lIns="91440" tIns="45720" rIns="91440" bIns="45720">
            <a:spAutoFit/>
          </a:bodyPr>
          <a:lstStyle/>
          <a:p>
            <a:pPr algn="ctr"/>
            <a:r>
              <a:rPr lang="en-US" sz="5400" b="1" dirty="0">
                <a:ln w="10541" cmpd="sng">
                  <a:solidFill>
                    <a:schemeClr val="accent1">
                      <a:shade val="88000"/>
                      <a:satMod val="110000"/>
                    </a:schemeClr>
                  </a:solidFill>
                  <a:prstDash val="solid"/>
                </a:ln>
                <a:solidFill>
                  <a:srgbClr val="FF0000"/>
                </a:solidFill>
                <a:latin typeface="Impact" pitchFamily="34" charset="0"/>
              </a:rPr>
              <a:t>TEMUAN</a:t>
            </a:r>
            <a:endParaRPr lang="en-US" sz="5400" b="1" cap="none" spc="0" dirty="0">
              <a:ln w="10541" cmpd="sng">
                <a:solidFill>
                  <a:schemeClr val="accent1">
                    <a:shade val="88000"/>
                    <a:satMod val="110000"/>
                  </a:schemeClr>
                </a:solidFill>
                <a:prstDash val="solid"/>
              </a:ln>
              <a:solidFill>
                <a:srgbClr val="FF0000"/>
              </a:solidFill>
              <a:effectLst/>
              <a:latin typeface="Impact" pitchFamily="34" charset="0"/>
            </a:endParaRPr>
          </a:p>
        </p:txBody>
      </p:sp>
      <p:grpSp>
        <p:nvGrpSpPr>
          <p:cNvPr id="3" name="Group 14"/>
          <p:cNvGrpSpPr/>
          <p:nvPr/>
        </p:nvGrpSpPr>
        <p:grpSpPr>
          <a:xfrm>
            <a:off x="84117" y="6503256"/>
            <a:ext cx="7683260" cy="262414"/>
            <a:chOff x="84116" y="6521598"/>
            <a:chExt cx="7683260" cy="204051"/>
          </a:xfrm>
          <a:solidFill>
            <a:srgbClr val="FF0000"/>
          </a:solidFill>
        </p:grpSpPr>
        <p:sp>
          <p:nvSpPr>
            <p:cNvPr id="12" name="Rectangle 11"/>
            <p:cNvSpPr/>
            <p:nvPr/>
          </p:nvSpPr>
          <p:spPr>
            <a:xfrm flipV="1">
              <a:off x="602299" y="6521598"/>
              <a:ext cx="716507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172"/>
            <p:cNvSpPr>
              <a:spLocks noChangeArrowheads="1"/>
            </p:cNvSpPr>
            <p:nvPr/>
          </p:nvSpPr>
          <p:spPr bwMode="auto">
            <a:xfrm>
              <a:off x="84116" y="6657561"/>
              <a:ext cx="85822" cy="68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grpSp>
      <p:sp>
        <p:nvSpPr>
          <p:cNvPr id="25" name="TextBox 24"/>
          <p:cNvSpPr txBox="1"/>
          <p:nvPr/>
        </p:nvSpPr>
        <p:spPr>
          <a:xfrm>
            <a:off x="7854676" y="6324601"/>
            <a:ext cx="1466620" cy="276999"/>
          </a:xfrm>
          <a:prstGeom prst="rect">
            <a:avLst/>
          </a:prstGeom>
          <a:noFill/>
        </p:spPr>
        <p:txBody>
          <a:bodyPr wrap="none" rtlCol="0">
            <a:spAutoFit/>
          </a:bodyPr>
          <a:lstStyle/>
          <a:p>
            <a:r>
              <a:rPr lang="en-US" sz="1200" b="1" dirty="0"/>
              <a:t>INTERNAL AUDIT</a:t>
            </a:r>
          </a:p>
        </p:txBody>
      </p:sp>
      <p:sp>
        <p:nvSpPr>
          <p:cNvPr id="27" name="Text Box 2"/>
          <p:cNvSpPr txBox="1">
            <a:spLocks noChangeArrowheads="1"/>
          </p:cNvSpPr>
          <p:nvPr/>
        </p:nvSpPr>
        <p:spPr bwMode="auto">
          <a:xfrm>
            <a:off x="660400" y="1600200"/>
            <a:ext cx="8429625" cy="4389438"/>
          </a:xfrm>
          <a:prstGeom prst="rect">
            <a:avLst/>
          </a:prstGeom>
          <a:noFill/>
          <a:ln w="9525">
            <a:noFill/>
            <a:miter lim="800000"/>
            <a:headEnd/>
            <a:tailEnd/>
          </a:ln>
        </p:spPr>
        <p:txBody>
          <a:bodyPr/>
          <a:lstStyle/>
          <a:p>
            <a:pPr marL="342900" indent="-342900" algn="just">
              <a:spcBef>
                <a:spcPct val="50000"/>
              </a:spcBef>
              <a:buClr>
                <a:schemeClr val="tx1"/>
              </a:buClr>
              <a:buFont typeface="Wingdings" pitchFamily="2" charset="2"/>
              <a:buBlip>
                <a:blip r:embed="rId3"/>
              </a:buBlip>
            </a:pPr>
            <a:r>
              <a:rPr lang="en-US" sz="2200" b="1" dirty="0">
                <a:latin typeface="Century Gothic" pitchFamily="34" charset="0"/>
              </a:rPr>
              <a:t>Minor Nonconformity : </a:t>
            </a:r>
            <a:r>
              <a:rPr lang="en-US" sz="2200" b="1" dirty="0" err="1">
                <a:latin typeface="Century Gothic" pitchFamily="34" charset="0"/>
              </a:rPr>
              <a:t>kriterianya</a:t>
            </a:r>
            <a:r>
              <a:rPr lang="en-US" sz="2200" b="1" dirty="0">
                <a:latin typeface="Century Gothic" pitchFamily="34" charset="0"/>
              </a:rPr>
              <a:t> </a:t>
            </a:r>
            <a:r>
              <a:rPr lang="en-US" sz="2200" b="1" dirty="0" err="1">
                <a:latin typeface="Century Gothic" pitchFamily="34" charset="0"/>
              </a:rPr>
              <a:t>a.l</a:t>
            </a:r>
            <a:endParaRPr lang="en-US" sz="2200" b="1" dirty="0">
              <a:latin typeface="Century Gothic" pitchFamily="34" charset="0"/>
            </a:endParaRPr>
          </a:p>
          <a:p>
            <a:pPr marL="742950" lvl="1" indent="-285750" algn="just">
              <a:spcBef>
                <a:spcPct val="20000"/>
              </a:spcBef>
              <a:buClr>
                <a:schemeClr val="tx1"/>
              </a:buClr>
              <a:buFont typeface="Wingdings" pitchFamily="2" charset="2"/>
              <a:buBlip>
                <a:blip r:embed="rId3"/>
              </a:buBlip>
            </a:pPr>
            <a:r>
              <a:rPr lang="en-US" sz="2000" b="1" dirty="0" err="1">
                <a:latin typeface="Century Gothic" pitchFamily="34" charset="0"/>
              </a:rPr>
              <a:t>Ketidak</a:t>
            </a:r>
            <a:r>
              <a:rPr lang="en-US" sz="2000" b="1" dirty="0">
                <a:latin typeface="Century Gothic" pitchFamily="34" charset="0"/>
              </a:rPr>
              <a:t> </a:t>
            </a:r>
            <a:r>
              <a:rPr lang="en-US" sz="2000" b="1" dirty="0" err="1">
                <a:latin typeface="Century Gothic" pitchFamily="34" charset="0"/>
              </a:rPr>
              <a:t>sesuaian</a:t>
            </a:r>
            <a:r>
              <a:rPr lang="en-US" sz="2000" b="1" dirty="0">
                <a:latin typeface="Century Gothic" pitchFamily="34" charset="0"/>
              </a:rPr>
              <a:t> </a:t>
            </a:r>
            <a:r>
              <a:rPr lang="en-US" sz="2000" b="1" dirty="0" err="1">
                <a:latin typeface="Century Gothic" pitchFamily="34" charset="0"/>
              </a:rPr>
              <a:t>terhadap</a:t>
            </a:r>
            <a:r>
              <a:rPr lang="en-US" sz="2000" b="1" dirty="0">
                <a:latin typeface="Century Gothic" pitchFamily="34" charset="0"/>
              </a:rPr>
              <a:t> </a:t>
            </a:r>
            <a:r>
              <a:rPr lang="en-US" sz="2000" b="1" dirty="0" err="1">
                <a:latin typeface="Century Gothic" pitchFamily="34" charset="0"/>
              </a:rPr>
              <a:t>persyaratan</a:t>
            </a:r>
            <a:r>
              <a:rPr lang="en-US" sz="2000" b="1" dirty="0">
                <a:latin typeface="Century Gothic" pitchFamily="34" charset="0"/>
              </a:rPr>
              <a:t> I</a:t>
            </a:r>
            <a:r>
              <a:rPr lang="id-ID" sz="2000" b="1" dirty="0">
                <a:latin typeface="Century Gothic" pitchFamily="34" charset="0"/>
              </a:rPr>
              <a:t>ATF 16949, ISO 14001, </a:t>
            </a:r>
            <a:r>
              <a:rPr lang="en-ID" sz="2000" b="1" dirty="0">
                <a:latin typeface="Century Gothic" pitchFamily="34" charset="0"/>
              </a:rPr>
              <a:t>ISO 45001</a:t>
            </a:r>
            <a:r>
              <a:rPr lang="en-US" sz="2000" b="1" dirty="0">
                <a:latin typeface="Century Gothic" pitchFamily="34" charset="0"/>
              </a:rPr>
              <a:t> yang </a:t>
            </a:r>
            <a:r>
              <a:rPr lang="en-US" sz="2000" b="1" dirty="0" err="1">
                <a:latin typeface="Century Gothic" pitchFamily="34" charset="0"/>
              </a:rPr>
              <a:t>tidak</a:t>
            </a:r>
            <a:r>
              <a:rPr lang="en-US" sz="2000" b="1" dirty="0">
                <a:latin typeface="Century Gothic" pitchFamily="34" charset="0"/>
              </a:rPr>
              <a:t> </a:t>
            </a:r>
            <a:r>
              <a:rPr lang="en-US" sz="2000" b="1" dirty="0" err="1">
                <a:latin typeface="Century Gothic" pitchFamily="34" charset="0"/>
              </a:rPr>
              <a:t>mengakibatkan</a:t>
            </a:r>
            <a:r>
              <a:rPr lang="en-US" sz="2000" b="1" dirty="0">
                <a:latin typeface="Century Gothic" pitchFamily="34" charset="0"/>
              </a:rPr>
              <a:t> pada </a:t>
            </a:r>
          </a:p>
          <a:p>
            <a:pPr marL="1143000" lvl="2" indent="-228600" algn="just">
              <a:spcBef>
                <a:spcPct val="20000"/>
              </a:spcBef>
              <a:buClr>
                <a:schemeClr val="tx1"/>
              </a:buClr>
              <a:buFont typeface="Monotype Sorts" charset="2"/>
              <a:buBlip>
                <a:blip r:embed="rId3"/>
              </a:buBlip>
            </a:pPr>
            <a:r>
              <a:rPr lang="en-US" b="1" dirty="0" err="1">
                <a:latin typeface="Century Gothic" pitchFamily="34" charset="0"/>
              </a:rPr>
              <a:t>kegagalan</a:t>
            </a:r>
            <a:r>
              <a:rPr lang="en-US" b="1" dirty="0">
                <a:latin typeface="Century Gothic" pitchFamily="34" charset="0"/>
              </a:rPr>
              <a:t> </a:t>
            </a:r>
            <a:r>
              <a:rPr lang="en-US" b="1" dirty="0" err="1">
                <a:latin typeface="Century Gothic" pitchFamily="34" charset="0"/>
              </a:rPr>
              <a:t>dari</a:t>
            </a:r>
            <a:r>
              <a:rPr lang="en-US" b="1" dirty="0">
                <a:latin typeface="Century Gothic" pitchFamily="34" charset="0"/>
              </a:rPr>
              <a:t> </a:t>
            </a:r>
            <a:r>
              <a:rPr lang="en-US" b="1" dirty="0" err="1">
                <a:latin typeface="Century Gothic" pitchFamily="34" charset="0"/>
              </a:rPr>
              <a:t>sistem</a:t>
            </a:r>
            <a:r>
              <a:rPr lang="en-US" b="1" dirty="0">
                <a:latin typeface="Century Gothic" pitchFamily="34" charset="0"/>
              </a:rPr>
              <a:t> </a:t>
            </a:r>
          </a:p>
          <a:p>
            <a:pPr marL="1143000" lvl="2" indent="-228600" algn="just">
              <a:spcBef>
                <a:spcPct val="20000"/>
              </a:spcBef>
              <a:buClr>
                <a:schemeClr val="tx1"/>
              </a:buClr>
              <a:buFont typeface="Monotype Sorts" charset="2"/>
              <a:buBlip>
                <a:blip r:embed="rId3"/>
              </a:buBlip>
            </a:pPr>
            <a:r>
              <a:rPr lang="en-US" b="1" dirty="0" err="1">
                <a:latin typeface="Century Gothic" pitchFamily="34" charset="0"/>
              </a:rPr>
              <a:t>mengurangi</a:t>
            </a:r>
            <a:r>
              <a:rPr lang="en-US" b="1" dirty="0">
                <a:latin typeface="Century Gothic" pitchFamily="34" charset="0"/>
              </a:rPr>
              <a:t> </a:t>
            </a:r>
            <a:r>
              <a:rPr lang="en-US" b="1" dirty="0" err="1">
                <a:latin typeface="Century Gothic" pitchFamily="34" charset="0"/>
              </a:rPr>
              <a:t>kemampuannya</a:t>
            </a:r>
            <a:r>
              <a:rPr lang="en-US" b="1" dirty="0">
                <a:latin typeface="Century Gothic" pitchFamily="34" charset="0"/>
              </a:rPr>
              <a:t> </a:t>
            </a:r>
            <a:r>
              <a:rPr lang="en-US" b="1" dirty="0" err="1">
                <a:latin typeface="Century Gothic" pitchFamily="34" charset="0"/>
              </a:rPr>
              <a:t>dalam</a:t>
            </a:r>
            <a:r>
              <a:rPr lang="en-US" b="1" dirty="0">
                <a:latin typeface="Century Gothic" pitchFamily="34" charset="0"/>
              </a:rPr>
              <a:t> </a:t>
            </a:r>
            <a:r>
              <a:rPr lang="en-US" b="1" dirty="0" err="1">
                <a:latin typeface="Century Gothic" pitchFamily="34" charset="0"/>
              </a:rPr>
              <a:t>menjamin</a:t>
            </a:r>
            <a:r>
              <a:rPr lang="en-US" b="1" dirty="0">
                <a:latin typeface="Century Gothic" pitchFamily="34" charset="0"/>
              </a:rPr>
              <a:t> </a:t>
            </a:r>
            <a:r>
              <a:rPr lang="en-US" b="1" dirty="0" err="1">
                <a:latin typeface="Century Gothic" pitchFamily="34" charset="0"/>
              </a:rPr>
              <a:t>kondisi</a:t>
            </a:r>
            <a:r>
              <a:rPr lang="en-US" b="1" dirty="0">
                <a:latin typeface="Century Gothic" pitchFamily="34" charset="0"/>
              </a:rPr>
              <a:t> </a:t>
            </a:r>
            <a:r>
              <a:rPr lang="en-US" b="1" dirty="0" err="1">
                <a:latin typeface="Century Gothic" pitchFamily="34" charset="0"/>
              </a:rPr>
              <a:t>proses</a:t>
            </a:r>
            <a:r>
              <a:rPr lang="en-US" b="1" dirty="0">
                <a:latin typeface="Century Gothic" pitchFamily="34" charset="0"/>
              </a:rPr>
              <a:t> yang </a:t>
            </a:r>
            <a:r>
              <a:rPr lang="en-US" b="1" dirty="0" err="1">
                <a:latin typeface="Century Gothic" pitchFamily="34" charset="0"/>
              </a:rPr>
              <a:t>terkontrol</a:t>
            </a:r>
            <a:r>
              <a:rPr lang="en-US" b="1" dirty="0">
                <a:latin typeface="Century Gothic" pitchFamily="34" charset="0"/>
              </a:rPr>
              <a:t> </a:t>
            </a:r>
          </a:p>
          <a:p>
            <a:pPr marL="1143000" lvl="2" indent="-228600" algn="just">
              <a:spcBef>
                <a:spcPct val="20000"/>
              </a:spcBef>
              <a:buClr>
                <a:schemeClr val="tx1"/>
              </a:buClr>
              <a:buFont typeface="Monotype Sorts" charset="2"/>
              <a:buBlip>
                <a:blip r:embed="rId3"/>
              </a:buBlip>
            </a:pPr>
            <a:r>
              <a:rPr lang="id-ID" b="1" dirty="0">
                <a:latin typeface="Century Gothic" pitchFamily="34" charset="0"/>
              </a:rPr>
              <a:t>Kondisi fatal </a:t>
            </a:r>
            <a:endParaRPr lang="en-US" b="1" dirty="0">
              <a:latin typeface="Century Gothic" pitchFamily="34" charset="0"/>
            </a:endParaRPr>
          </a:p>
          <a:p>
            <a:pPr marL="1143000" lvl="2" indent="-228600" algn="just">
              <a:spcBef>
                <a:spcPct val="20000"/>
              </a:spcBef>
              <a:buClr>
                <a:schemeClr val="tx1"/>
              </a:buClr>
              <a:buFont typeface="Wingdings" pitchFamily="2" charset="2"/>
              <a:buBlip>
                <a:blip r:embed="rId3"/>
              </a:buBlip>
            </a:pPr>
            <a:endParaRPr lang="en-US" b="1" dirty="0">
              <a:latin typeface="Century Gothic" pitchFamily="34" charset="0"/>
            </a:endParaRPr>
          </a:p>
          <a:p>
            <a:pPr marL="742950" lvl="1" indent="-285750" algn="just">
              <a:spcBef>
                <a:spcPct val="20000"/>
              </a:spcBef>
              <a:buClr>
                <a:schemeClr val="tx1"/>
              </a:buClr>
              <a:buFont typeface="Wingdings" pitchFamily="2" charset="2"/>
              <a:buBlip>
                <a:blip r:embed="rId3"/>
              </a:buBlip>
            </a:pPr>
            <a:r>
              <a:rPr lang="en-US" sz="2000" b="1" dirty="0">
                <a:latin typeface="Century Gothic" pitchFamily="34" charset="0"/>
              </a:rPr>
              <a:t>Yang </a:t>
            </a:r>
            <a:r>
              <a:rPr lang="en-US" sz="2000" b="1" dirty="0" err="1">
                <a:latin typeface="Century Gothic" pitchFamily="34" charset="0"/>
              </a:rPr>
              <a:t>disebabkan</a:t>
            </a:r>
            <a:r>
              <a:rPr lang="en-US" sz="2000" b="1" dirty="0">
                <a:latin typeface="Century Gothic" pitchFamily="34" charset="0"/>
              </a:rPr>
              <a:t> </a:t>
            </a:r>
            <a:r>
              <a:rPr lang="en-US" sz="2000" b="1" dirty="0" err="1">
                <a:latin typeface="Century Gothic" pitchFamily="34" charset="0"/>
              </a:rPr>
              <a:t>a.l</a:t>
            </a:r>
            <a:r>
              <a:rPr lang="en-US" sz="2000" b="1" dirty="0">
                <a:latin typeface="Century Gothic" pitchFamily="34" charset="0"/>
              </a:rPr>
              <a:t>:</a:t>
            </a:r>
          </a:p>
          <a:p>
            <a:pPr marL="1143000" lvl="2" indent="-228600" algn="just">
              <a:spcBef>
                <a:spcPct val="20000"/>
              </a:spcBef>
              <a:buClr>
                <a:schemeClr val="tx1"/>
              </a:buClr>
              <a:buFont typeface="Monotype Sorts" charset="2"/>
              <a:buBlip>
                <a:blip r:embed="rId3"/>
              </a:buBlip>
            </a:pPr>
            <a:r>
              <a:rPr lang="en-US" b="1" dirty="0" err="1">
                <a:latin typeface="Century Gothic" pitchFamily="34" charset="0"/>
              </a:rPr>
              <a:t>Kegagalan</a:t>
            </a:r>
            <a:r>
              <a:rPr lang="en-US" b="1" dirty="0">
                <a:latin typeface="Century Gothic" pitchFamily="34" charset="0"/>
              </a:rPr>
              <a:t> </a:t>
            </a:r>
            <a:r>
              <a:rPr lang="en-US" b="1" dirty="0" err="1">
                <a:latin typeface="Century Gothic" pitchFamily="34" charset="0"/>
              </a:rPr>
              <a:t>pada</a:t>
            </a:r>
            <a:r>
              <a:rPr lang="en-US" b="1" dirty="0">
                <a:latin typeface="Century Gothic" pitchFamily="34" charset="0"/>
              </a:rPr>
              <a:t> </a:t>
            </a:r>
            <a:r>
              <a:rPr lang="en-US" b="1" dirty="0" err="1">
                <a:latin typeface="Century Gothic" pitchFamily="34" charset="0"/>
              </a:rPr>
              <a:t>dokumentasi</a:t>
            </a:r>
            <a:r>
              <a:rPr lang="en-US" b="1" dirty="0">
                <a:latin typeface="Century Gothic" pitchFamily="34" charset="0"/>
              </a:rPr>
              <a:t> </a:t>
            </a:r>
            <a:r>
              <a:rPr lang="en-US" b="1" dirty="0" err="1">
                <a:latin typeface="Century Gothic" pitchFamily="34" charset="0"/>
              </a:rPr>
              <a:t>dan</a:t>
            </a:r>
            <a:r>
              <a:rPr lang="en-US" b="1" dirty="0">
                <a:latin typeface="Century Gothic" pitchFamily="34" charset="0"/>
              </a:rPr>
              <a:t> record </a:t>
            </a:r>
          </a:p>
          <a:p>
            <a:pPr marL="1143000" lvl="2" indent="-228600" algn="just">
              <a:spcBef>
                <a:spcPct val="20000"/>
              </a:spcBef>
              <a:buClr>
                <a:schemeClr val="tx1"/>
              </a:buClr>
              <a:buFont typeface="Monotype Sorts" charset="2"/>
              <a:buBlip>
                <a:blip r:embed="rId3"/>
              </a:buBlip>
            </a:pPr>
            <a:r>
              <a:rPr lang="en-US" b="1" dirty="0" err="1">
                <a:latin typeface="Century Gothic" pitchFamily="34" charset="0"/>
              </a:rPr>
              <a:t>Satu</a:t>
            </a:r>
            <a:r>
              <a:rPr lang="en-US" b="1" dirty="0">
                <a:latin typeface="Century Gothic" pitchFamily="34" charset="0"/>
              </a:rPr>
              <a:t> </a:t>
            </a:r>
            <a:r>
              <a:rPr lang="en-US" b="1" dirty="0" err="1">
                <a:latin typeface="Century Gothic" pitchFamily="34" charset="0"/>
              </a:rPr>
              <a:t>atau</a:t>
            </a:r>
            <a:r>
              <a:rPr lang="en-US" b="1" dirty="0">
                <a:latin typeface="Century Gothic" pitchFamily="34" charset="0"/>
              </a:rPr>
              <a:t> </a:t>
            </a:r>
            <a:r>
              <a:rPr lang="en-US" b="1" dirty="0" err="1">
                <a:latin typeface="Century Gothic" pitchFamily="34" charset="0"/>
              </a:rPr>
              <a:t>lebih</a:t>
            </a:r>
            <a:r>
              <a:rPr lang="en-US" b="1" dirty="0">
                <a:latin typeface="Century Gothic" pitchFamily="34" charset="0"/>
              </a:rPr>
              <a:t> </a:t>
            </a:r>
            <a:r>
              <a:rPr lang="en-US" b="1" dirty="0" err="1">
                <a:latin typeface="Century Gothic" pitchFamily="34" charset="0"/>
              </a:rPr>
              <a:t>ketidakkonsistenan</a:t>
            </a:r>
            <a:r>
              <a:rPr lang="en-US" b="1" dirty="0">
                <a:latin typeface="Century Gothic" pitchFamily="34" charset="0"/>
              </a:rPr>
              <a:t> </a:t>
            </a:r>
            <a:r>
              <a:rPr lang="en-US" b="1" dirty="0" err="1">
                <a:latin typeface="Century Gothic" pitchFamily="34" charset="0"/>
              </a:rPr>
              <a:t>penerapan</a:t>
            </a:r>
            <a:r>
              <a:rPr lang="en-US" b="1" dirty="0">
                <a:latin typeface="Century Gothic" pitchFamily="34" charset="0"/>
              </a:rPr>
              <a:t> </a:t>
            </a:r>
            <a:r>
              <a:rPr lang="en-US" b="1" dirty="0" err="1">
                <a:latin typeface="Century Gothic" pitchFamily="34" charset="0"/>
              </a:rPr>
              <a:t>suatu</a:t>
            </a:r>
            <a:r>
              <a:rPr lang="en-US" b="1" dirty="0">
                <a:latin typeface="Century Gothic" pitchFamily="34" charset="0"/>
              </a:rPr>
              <a:t> </a:t>
            </a:r>
            <a:r>
              <a:rPr lang="en-US" b="1" dirty="0" err="1">
                <a:latin typeface="Century Gothic" pitchFamily="34" charset="0"/>
              </a:rPr>
              <a:t>persyaratan</a:t>
            </a:r>
            <a:r>
              <a:rPr lang="en-US" b="1" dirty="0">
                <a:latin typeface="Century Gothic" pitchFamily="34" charset="0"/>
              </a:rPr>
              <a:t> yang </a:t>
            </a:r>
            <a:r>
              <a:rPr lang="en-US" b="1" dirty="0" err="1">
                <a:latin typeface="Century Gothic" pitchFamily="34" charset="0"/>
              </a:rPr>
              <a:t>tidak</a:t>
            </a:r>
            <a:r>
              <a:rPr lang="en-US" b="1" dirty="0">
                <a:latin typeface="Century Gothic" pitchFamily="34" charset="0"/>
              </a:rPr>
              <a:t> </a:t>
            </a:r>
            <a:r>
              <a:rPr lang="en-US" b="1" dirty="0" err="1">
                <a:latin typeface="Century Gothic" pitchFamily="34" charset="0"/>
              </a:rPr>
              <a:t>mengakibatkan</a:t>
            </a:r>
            <a:r>
              <a:rPr lang="en-US" b="1" dirty="0">
                <a:latin typeface="Century Gothic" pitchFamily="34" charset="0"/>
              </a:rPr>
              <a:t> </a:t>
            </a:r>
            <a:r>
              <a:rPr lang="en-US" b="1" dirty="0" err="1">
                <a:latin typeface="Century Gothic" pitchFamily="34" charset="0"/>
              </a:rPr>
              <a:t>kepada</a:t>
            </a:r>
            <a:r>
              <a:rPr lang="en-US" b="1" dirty="0">
                <a:latin typeface="Century Gothic" pitchFamily="34" charset="0"/>
              </a:rPr>
              <a:t> 3 </a:t>
            </a:r>
            <a:r>
              <a:rPr lang="en-US" b="1" dirty="0" err="1">
                <a:latin typeface="Century Gothic" pitchFamily="34" charset="0"/>
              </a:rPr>
              <a:t>hal</a:t>
            </a:r>
            <a:r>
              <a:rPr lang="en-US" b="1" dirty="0">
                <a:latin typeface="Century Gothic" pitchFamily="34" charset="0"/>
              </a:rPr>
              <a:t> </a:t>
            </a:r>
            <a:r>
              <a:rPr lang="en-US" b="1" dirty="0" err="1">
                <a:latin typeface="Century Gothic" pitchFamily="34" charset="0"/>
              </a:rPr>
              <a:t>tersebut</a:t>
            </a:r>
            <a:r>
              <a:rPr lang="en-US" b="1" dirty="0">
                <a:latin typeface="Century Gothic" pitchFamily="34" charset="0"/>
              </a:rPr>
              <a:t> </a:t>
            </a:r>
            <a:r>
              <a:rPr lang="en-US" b="1" dirty="0" err="1">
                <a:latin typeface="Century Gothic" pitchFamily="34" charset="0"/>
              </a:rPr>
              <a:t>diatas</a:t>
            </a:r>
            <a:r>
              <a:rPr lang="en-US" b="1" dirty="0">
                <a:latin typeface="Century Gothic" pitchFamily="34" charset="0"/>
              </a:rPr>
              <a:t>.</a:t>
            </a:r>
          </a:p>
          <a:p>
            <a:pPr marL="742950" lvl="1" indent="-285750" algn="just">
              <a:spcBef>
                <a:spcPct val="20000"/>
              </a:spcBef>
              <a:buClr>
                <a:schemeClr val="tx1"/>
              </a:buClr>
              <a:buFont typeface="Wingdings" pitchFamily="2" charset="2"/>
              <a:buBlip>
                <a:blip r:embed="rId3"/>
              </a:buBlip>
            </a:pPr>
            <a:endParaRPr lang="en-US" sz="2000" b="1" dirty="0">
              <a:latin typeface="Century Gothic" pitchFamily="34" charset="0"/>
            </a:endParaRPr>
          </a:p>
        </p:txBody>
      </p:sp>
      <p:sp>
        <p:nvSpPr>
          <p:cNvPr id="5" name="Slide Number Placeholder 4">
            <a:extLst>
              <a:ext uri="{FF2B5EF4-FFF2-40B4-BE49-F238E27FC236}">
                <a16:creationId xmlns:a16="http://schemas.microsoft.com/office/drawing/2014/main" id="{D0E1543D-DEE3-490B-B3A0-8B2FD94A6053}"/>
              </a:ext>
            </a:extLst>
          </p:cNvPr>
          <p:cNvSpPr>
            <a:spLocks noGrp="1"/>
          </p:cNvSpPr>
          <p:nvPr>
            <p:ph type="sldNum" sz="quarter" idx="12"/>
          </p:nvPr>
        </p:nvSpPr>
        <p:spPr/>
        <p:txBody>
          <a:bodyPr/>
          <a:lstStyle/>
          <a:p>
            <a:pPr>
              <a:defRPr/>
            </a:pPr>
            <a:fld id="{6479658B-7F9C-4333-9499-869B8642C574}" type="slidenum">
              <a:rPr lang="en-US" smtClean="0"/>
              <a:pPr>
                <a:defRPr/>
              </a:pPr>
              <a:t>95</a:t>
            </a:fld>
            <a:endParaRPr lang="en-US"/>
          </a:p>
        </p:txBody>
      </p:sp>
      <p:sp>
        <p:nvSpPr>
          <p:cNvPr id="2" name="Footer Placeholder 1">
            <a:extLst>
              <a:ext uri="{FF2B5EF4-FFF2-40B4-BE49-F238E27FC236}">
                <a16:creationId xmlns:a16="http://schemas.microsoft.com/office/drawing/2014/main" id="{1A2745DE-2A6D-4B88-8F2B-B4F45DE8289F}"/>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cSld>
  <p:clrMapOvr>
    <a:masterClrMapping/>
  </p:clrMapOvr>
  <p:transition spd="slow">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p:cNvSpPr>
            <a:spLocks noGrp="1" noChangeArrowheads="1"/>
          </p:cNvSpPr>
          <p:nvPr>
            <p:ph idx="1"/>
          </p:nvPr>
        </p:nvSpPr>
        <p:spPr>
          <a:xfrm>
            <a:off x="413872" y="1484784"/>
            <a:ext cx="8682532" cy="3672408"/>
          </a:xfrm>
        </p:spPr>
        <p:txBody>
          <a:bodyPr>
            <a:noAutofit/>
          </a:bodyPr>
          <a:lstStyle/>
          <a:p>
            <a:pPr marL="479822" indent="-479822" algn="just">
              <a:buFont typeface="Wingdings" panose="05000000000000000000" pitchFamily="2" charset="2"/>
              <a:buAutoNum type="arabicPeriod"/>
            </a:pPr>
            <a:r>
              <a:rPr lang="en-US" altLang="en-US" sz="1950" dirty="0" err="1"/>
              <a:t>Ditemukan</a:t>
            </a:r>
            <a:r>
              <a:rPr lang="en-US" altLang="en-US" sz="1950" dirty="0"/>
              <a:t> record yang </a:t>
            </a:r>
            <a:r>
              <a:rPr lang="en-US" altLang="en-US" sz="1950" dirty="0" err="1"/>
              <a:t>sudah</a:t>
            </a:r>
            <a:r>
              <a:rPr lang="en-US" altLang="en-US" sz="1950" dirty="0"/>
              <a:t> </a:t>
            </a:r>
            <a:r>
              <a:rPr lang="en-US" altLang="en-US" sz="1950" dirty="0" err="1"/>
              <a:t>lebih</a:t>
            </a:r>
            <a:r>
              <a:rPr lang="en-US" altLang="en-US" sz="1950" dirty="0"/>
              <a:t> </a:t>
            </a:r>
            <a:r>
              <a:rPr lang="en-US" altLang="en-US" sz="1950" dirty="0" err="1"/>
              <a:t>dari</a:t>
            </a:r>
            <a:r>
              <a:rPr lang="en-US" altLang="en-US" sz="1950" dirty="0"/>
              <a:t> 1 </a:t>
            </a:r>
            <a:r>
              <a:rPr lang="en-US" altLang="en-US" sz="1950" dirty="0" err="1"/>
              <a:t>tahun</a:t>
            </a:r>
            <a:r>
              <a:rPr lang="en-US" altLang="en-US" sz="1950" dirty="0"/>
              <a:t> </a:t>
            </a:r>
            <a:r>
              <a:rPr lang="en-US" altLang="en-US" sz="1950" dirty="0" err="1"/>
              <a:t>belum</a:t>
            </a:r>
            <a:r>
              <a:rPr lang="en-US" altLang="en-US" sz="1950" dirty="0"/>
              <a:t> </a:t>
            </a:r>
            <a:r>
              <a:rPr lang="en-US" altLang="en-US" sz="1950" dirty="0" err="1"/>
              <a:t>dibuang</a:t>
            </a:r>
            <a:r>
              <a:rPr lang="en-US" altLang="en-US" sz="1950" dirty="0"/>
              <a:t>. </a:t>
            </a:r>
            <a:r>
              <a:rPr lang="en-US" altLang="en-US" sz="1950" dirty="0" err="1"/>
              <a:t>Tidak</a:t>
            </a:r>
            <a:r>
              <a:rPr lang="en-US" altLang="en-US" sz="1950" dirty="0"/>
              <a:t> </a:t>
            </a:r>
            <a:r>
              <a:rPr lang="en-US" altLang="en-US" sz="1950" dirty="0" err="1"/>
              <a:t>sesuai</a:t>
            </a:r>
            <a:r>
              <a:rPr lang="en-US" altLang="en-US" sz="1950" dirty="0"/>
              <a:t> </a:t>
            </a:r>
            <a:r>
              <a:rPr lang="en-US" altLang="en-US" sz="1950" dirty="0" err="1"/>
              <a:t>dengan</a:t>
            </a:r>
            <a:r>
              <a:rPr lang="en-US" altLang="en-US" sz="1950" dirty="0"/>
              <a:t> standard </a:t>
            </a:r>
            <a:r>
              <a:rPr lang="en-US" altLang="en-US" sz="1950" dirty="0" err="1"/>
              <a:t>masa</a:t>
            </a:r>
            <a:r>
              <a:rPr lang="en-US" altLang="en-US" sz="1950" dirty="0"/>
              <a:t> </a:t>
            </a:r>
            <a:r>
              <a:rPr lang="en-US" altLang="en-US" sz="1950" dirty="0" err="1"/>
              <a:t>simpan</a:t>
            </a:r>
            <a:r>
              <a:rPr lang="en-US" altLang="en-US" sz="1950" dirty="0"/>
              <a:t> yang </a:t>
            </a:r>
            <a:r>
              <a:rPr lang="en-US" altLang="en-US" sz="1950" dirty="0" err="1"/>
              <a:t>telah</a:t>
            </a:r>
            <a:r>
              <a:rPr lang="en-US" altLang="en-US" sz="1950" dirty="0"/>
              <a:t> </a:t>
            </a:r>
            <a:r>
              <a:rPr lang="en-US" altLang="en-US" sz="1950" dirty="0" err="1"/>
              <a:t>ditentukan</a:t>
            </a:r>
            <a:endParaRPr lang="en-US" altLang="en-US" sz="1950" dirty="0"/>
          </a:p>
          <a:p>
            <a:pPr marL="512763" indent="-512763" eaLnBrk="1" hangingPunct="1">
              <a:lnSpc>
                <a:spcPct val="90000"/>
              </a:lnSpc>
              <a:buFont typeface="Wingdings" pitchFamily="2" charset="2"/>
              <a:buAutoNum type="arabicPeriod"/>
            </a:pPr>
            <a:r>
              <a:rPr lang="en-US" altLang="en-US" sz="1950" dirty="0"/>
              <a:t>Dari total training semester 2 </a:t>
            </a:r>
            <a:r>
              <a:rPr lang="en-US" altLang="en-US" sz="1950" dirty="0" err="1"/>
              <a:t>tahun</a:t>
            </a:r>
            <a:r>
              <a:rPr lang="en-US" altLang="en-US" sz="1950" dirty="0"/>
              <a:t> 2013, </a:t>
            </a:r>
            <a:r>
              <a:rPr lang="en-US" altLang="en-US" sz="1950" dirty="0" err="1"/>
              <a:t>telah</a:t>
            </a:r>
            <a:r>
              <a:rPr lang="en-US" altLang="en-US" sz="1950" dirty="0"/>
              <a:t> </a:t>
            </a:r>
            <a:r>
              <a:rPr lang="en-US" altLang="en-US" sz="1950" dirty="0" err="1"/>
              <a:t>dilakukan</a:t>
            </a:r>
            <a:r>
              <a:rPr lang="en-US" altLang="en-US" sz="1950" dirty="0"/>
              <a:t> 15 training </a:t>
            </a:r>
            <a:r>
              <a:rPr lang="en-US" altLang="en-US" sz="1950" dirty="0" err="1"/>
              <a:t>oleh</a:t>
            </a:r>
            <a:r>
              <a:rPr lang="en-US" altLang="en-US" sz="1950" dirty="0"/>
              <a:t> HRD, </a:t>
            </a:r>
            <a:r>
              <a:rPr lang="en-US" altLang="en-US" sz="1950" dirty="0" err="1"/>
              <a:t>sesuai</a:t>
            </a:r>
            <a:r>
              <a:rPr lang="en-US" altLang="en-US" sz="1950" dirty="0"/>
              <a:t> </a:t>
            </a:r>
            <a:r>
              <a:rPr lang="en-US" altLang="en-US" sz="1950" dirty="0" err="1"/>
              <a:t>prosedur</a:t>
            </a:r>
            <a:r>
              <a:rPr lang="en-US" altLang="en-US" sz="1950" dirty="0"/>
              <a:t> </a:t>
            </a:r>
            <a:r>
              <a:rPr lang="en-US" altLang="en-US" sz="1950" dirty="0" err="1"/>
              <a:t>traning</a:t>
            </a:r>
            <a:r>
              <a:rPr lang="en-US" altLang="en-US" sz="1950" dirty="0"/>
              <a:t> </a:t>
            </a:r>
            <a:r>
              <a:rPr lang="en-US" altLang="en-US" sz="1950" dirty="0" err="1"/>
              <a:t>harus</a:t>
            </a:r>
            <a:r>
              <a:rPr lang="en-US" altLang="en-US" sz="1950" dirty="0"/>
              <a:t> </a:t>
            </a:r>
            <a:r>
              <a:rPr lang="en-US" altLang="en-US" sz="1950" dirty="0" err="1"/>
              <a:t>dilakukan</a:t>
            </a:r>
            <a:r>
              <a:rPr lang="en-US" altLang="en-US" sz="1950" dirty="0"/>
              <a:t> </a:t>
            </a:r>
            <a:r>
              <a:rPr lang="en-US" altLang="en-US" sz="1950" dirty="0" err="1"/>
              <a:t>evaluasi</a:t>
            </a:r>
            <a:r>
              <a:rPr lang="en-US" altLang="en-US" sz="1950" dirty="0"/>
              <a:t> </a:t>
            </a:r>
            <a:r>
              <a:rPr lang="en-US" altLang="en-US" sz="1950" dirty="0" err="1"/>
              <a:t>keefektifannya</a:t>
            </a:r>
            <a:r>
              <a:rPr lang="en-US" altLang="en-US" sz="1950" dirty="0"/>
              <a:t>, </a:t>
            </a:r>
            <a:r>
              <a:rPr lang="en-US" altLang="en-US" sz="1950" dirty="0" err="1"/>
              <a:t>akan</a:t>
            </a:r>
            <a:r>
              <a:rPr lang="en-US" altLang="en-US" sz="1950" dirty="0"/>
              <a:t> </a:t>
            </a:r>
            <a:r>
              <a:rPr lang="en-US" altLang="en-US" sz="1950" dirty="0" err="1"/>
              <a:t>tetapi</a:t>
            </a:r>
            <a:r>
              <a:rPr lang="en-US" altLang="en-US" sz="1950" dirty="0"/>
              <a:t> </a:t>
            </a:r>
            <a:r>
              <a:rPr lang="en-US" altLang="en-US" sz="1950" dirty="0" err="1"/>
              <a:t>hanya</a:t>
            </a:r>
            <a:r>
              <a:rPr lang="en-US" altLang="en-US" sz="1950" dirty="0"/>
              <a:t> 8 training yang </a:t>
            </a:r>
            <a:r>
              <a:rPr lang="en-US" altLang="en-US" sz="1950" dirty="0" err="1"/>
              <a:t>dilakukan</a:t>
            </a:r>
            <a:r>
              <a:rPr lang="en-US" altLang="en-US" sz="1950" dirty="0"/>
              <a:t> </a:t>
            </a:r>
            <a:r>
              <a:rPr lang="en-US" altLang="en-US" sz="1950" dirty="0" err="1"/>
              <a:t>evaluasi</a:t>
            </a:r>
            <a:r>
              <a:rPr lang="en-US" altLang="en-US" sz="1950" dirty="0"/>
              <a:t> </a:t>
            </a:r>
            <a:r>
              <a:rPr lang="en-US" altLang="en-US" sz="1950" dirty="0" err="1"/>
              <a:t>padahal</a:t>
            </a:r>
            <a:r>
              <a:rPr lang="en-US" altLang="en-US" sz="1950" dirty="0"/>
              <a:t> </a:t>
            </a:r>
            <a:r>
              <a:rPr lang="en-US" altLang="en-US" sz="1950" dirty="0" err="1"/>
              <a:t>sudah</a:t>
            </a:r>
            <a:r>
              <a:rPr lang="en-US" altLang="en-US" sz="1950" dirty="0"/>
              <a:t> </a:t>
            </a:r>
            <a:r>
              <a:rPr lang="en-US" altLang="en-US" sz="1950" dirty="0" err="1"/>
              <a:t>masuk</a:t>
            </a:r>
            <a:r>
              <a:rPr lang="en-US" altLang="en-US" sz="1950" dirty="0"/>
              <a:t> </a:t>
            </a:r>
            <a:r>
              <a:rPr lang="en-US" altLang="en-US" sz="1950" dirty="0" err="1"/>
              <a:t>waktu</a:t>
            </a:r>
            <a:r>
              <a:rPr lang="en-US" altLang="en-US" sz="1950" dirty="0"/>
              <a:t> </a:t>
            </a:r>
            <a:r>
              <a:rPr lang="en-US" altLang="en-US" sz="1950" dirty="0" err="1"/>
              <a:t>evaluasinya</a:t>
            </a:r>
            <a:r>
              <a:rPr lang="en-US" altLang="en-US" sz="1950" dirty="0"/>
              <a:t>.</a:t>
            </a:r>
          </a:p>
          <a:p>
            <a:pPr marL="479822" indent="-479822" algn="just">
              <a:buFont typeface="Wingdings" panose="05000000000000000000" pitchFamily="2" charset="2"/>
              <a:buAutoNum type="arabicPeriod"/>
            </a:pPr>
            <a:r>
              <a:rPr lang="id-ID" altLang="en-US" sz="1950" dirty="0"/>
              <a:t>Terdapat pembelian barang yang salah</a:t>
            </a:r>
            <a:r>
              <a:rPr lang="en-US" altLang="en-US" sz="1950" dirty="0"/>
              <a:t> </a:t>
            </a:r>
            <a:r>
              <a:rPr lang="en-US" altLang="en-US" sz="1950" dirty="0" err="1"/>
              <a:t>dalam</a:t>
            </a:r>
            <a:r>
              <a:rPr lang="en-US" altLang="en-US" sz="1950" dirty="0"/>
              <a:t> </a:t>
            </a:r>
            <a:r>
              <a:rPr lang="en-US" altLang="en-US" sz="1950" dirty="0" err="1"/>
              <a:t>beberapa</a:t>
            </a:r>
            <a:r>
              <a:rPr lang="en-US" altLang="en-US" sz="1950" dirty="0"/>
              <a:t> </a:t>
            </a:r>
            <a:r>
              <a:rPr lang="en-US" altLang="en-US" sz="1950" dirty="0" err="1"/>
              <a:t>bulan</a:t>
            </a:r>
            <a:r>
              <a:rPr lang="en-US" altLang="en-US" sz="1950" dirty="0"/>
              <a:t> </a:t>
            </a:r>
            <a:r>
              <a:rPr lang="en-US" altLang="en-US" sz="1950" dirty="0" err="1"/>
              <a:t>tera</a:t>
            </a:r>
            <a:r>
              <a:rPr lang="en-US" sz="1950" dirty="0" err="1"/>
              <a:t>khir</a:t>
            </a:r>
            <a:r>
              <a:rPr lang="en-US" sz="1950" dirty="0"/>
              <a:t> di</a:t>
            </a:r>
            <a:r>
              <a:rPr lang="id-ID" sz="1950" dirty="0"/>
              <a:t>karena</a:t>
            </a:r>
            <a:r>
              <a:rPr lang="en-US" sz="1950" dirty="0" err="1"/>
              <a:t>kan</a:t>
            </a:r>
            <a:r>
              <a:rPr lang="id-ID" sz="1950" dirty="0"/>
              <a:t> informasi </a:t>
            </a:r>
            <a:r>
              <a:rPr lang="en-US" sz="1950" dirty="0" err="1"/>
              <a:t>barang</a:t>
            </a:r>
            <a:r>
              <a:rPr lang="en-US" sz="1950" dirty="0"/>
              <a:t> yang </a:t>
            </a:r>
            <a:r>
              <a:rPr lang="en-US" sz="1950" dirty="0" err="1"/>
              <a:t>akan</a:t>
            </a:r>
            <a:r>
              <a:rPr lang="en-US" sz="1950" dirty="0"/>
              <a:t> </a:t>
            </a:r>
            <a:r>
              <a:rPr lang="en-US" sz="1950" dirty="0" err="1"/>
              <a:t>dibeli</a:t>
            </a:r>
            <a:r>
              <a:rPr lang="id-ID" sz="1950" dirty="0"/>
              <a:t> tidak jelas</a:t>
            </a:r>
            <a:r>
              <a:rPr lang="en-US" sz="1950" dirty="0"/>
              <a:t>, </a:t>
            </a:r>
            <a:r>
              <a:rPr lang="en-US" sz="1950" dirty="0" err="1"/>
              <a:t>akibatnya</a:t>
            </a:r>
            <a:r>
              <a:rPr lang="en-US" sz="1950" dirty="0"/>
              <a:t> </a:t>
            </a:r>
            <a:r>
              <a:rPr lang="en-US" sz="1950" dirty="0" err="1"/>
              <a:t>perusahaan</a:t>
            </a:r>
            <a:r>
              <a:rPr lang="en-US" sz="1950" dirty="0"/>
              <a:t> </a:t>
            </a:r>
            <a:r>
              <a:rPr lang="en-US" sz="1950" dirty="0" err="1"/>
              <a:t>rugi</a:t>
            </a:r>
            <a:r>
              <a:rPr lang="en-US" sz="1950" dirty="0"/>
              <a:t> </a:t>
            </a:r>
            <a:r>
              <a:rPr lang="en-US" sz="1950" dirty="0" err="1"/>
              <a:t>hingga</a:t>
            </a:r>
            <a:r>
              <a:rPr lang="en-US" sz="1950" dirty="0"/>
              <a:t> </a:t>
            </a:r>
            <a:r>
              <a:rPr lang="en-US" sz="1950" dirty="0" err="1"/>
              <a:t>lebih</a:t>
            </a:r>
            <a:r>
              <a:rPr lang="en-US" sz="1950" dirty="0"/>
              <a:t> </a:t>
            </a:r>
            <a:r>
              <a:rPr lang="en-US" sz="1950" dirty="0" err="1"/>
              <a:t>dari</a:t>
            </a:r>
            <a:r>
              <a:rPr lang="en-US" sz="1950" dirty="0"/>
              <a:t> 100 </a:t>
            </a:r>
            <a:r>
              <a:rPr lang="en-US" sz="1950" dirty="0" err="1"/>
              <a:t>juta</a:t>
            </a:r>
            <a:r>
              <a:rPr lang="en-US" sz="1950" dirty="0"/>
              <a:t> </a:t>
            </a:r>
            <a:endParaRPr lang="en-US" altLang="en-US" sz="1950" dirty="0"/>
          </a:p>
          <a:p>
            <a:pPr marL="479822" indent="-479822" algn="just">
              <a:buFont typeface="Wingdings" panose="05000000000000000000" pitchFamily="2" charset="2"/>
              <a:buAutoNum type="arabicPeriod"/>
            </a:pPr>
            <a:r>
              <a:rPr lang="en-US" altLang="en-US" sz="1950" dirty="0" err="1"/>
              <a:t>Tidak</a:t>
            </a:r>
            <a:r>
              <a:rPr lang="en-US" altLang="en-US" sz="1950" dirty="0"/>
              <a:t> </a:t>
            </a:r>
            <a:r>
              <a:rPr lang="en-US" altLang="en-US" sz="1950" dirty="0" err="1"/>
              <a:t>dilakukan</a:t>
            </a:r>
            <a:r>
              <a:rPr lang="en-US" altLang="en-US" sz="1950" dirty="0"/>
              <a:t> </a:t>
            </a:r>
            <a:r>
              <a:rPr lang="en-US" altLang="en-US" sz="1950" dirty="0" err="1"/>
              <a:t>pengecekan</a:t>
            </a:r>
            <a:r>
              <a:rPr lang="en-US" altLang="en-US" sz="1950" dirty="0"/>
              <a:t> </a:t>
            </a:r>
            <a:r>
              <a:rPr lang="en-US" altLang="en-US" sz="1950" dirty="0" err="1"/>
              <a:t>bakteri</a:t>
            </a:r>
            <a:r>
              <a:rPr lang="en-US" altLang="en-US" sz="1950" dirty="0"/>
              <a:t> </a:t>
            </a:r>
            <a:r>
              <a:rPr lang="en-US" altLang="en-US" sz="1950" dirty="0" err="1"/>
              <a:t>untuk</a:t>
            </a:r>
            <a:r>
              <a:rPr lang="en-US" altLang="en-US" sz="1950" dirty="0"/>
              <a:t> </a:t>
            </a:r>
            <a:r>
              <a:rPr lang="en-US" altLang="en-US" sz="1950" dirty="0" err="1"/>
              <a:t>memastikan</a:t>
            </a:r>
            <a:r>
              <a:rPr lang="en-US" altLang="en-US" sz="1950" dirty="0"/>
              <a:t> </a:t>
            </a:r>
            <a:r>
              <a:rPr lang="en-US" altLang="en-US" sz="1950" dirty="0" err="1"/>
              <a:t>bakteri</a:t>
            </a:r>
            <a:r>
              <a:rPr lang="en-US" altLang="en-US" sz="1950" dirty="0"/>
              <a:t> </a:t>
            </a:r>
          </a:p>
          <a:p>
            <a:pPr marL="479822" indent="-479822" algn="just">
              <a:buNone/>
            </a:pPr>
            <a:r>
              <a:rPr lang="en-US" altLang="en-US" sz="1950" dirty="0"/>
              <a:t>	</a:t>
            </a:r>
            <a:r>
              <a:rPr lang="en-US" altLang="en-US" sz="1950" dirty="0" err="1"/>
              <a:t>pengolah</a:t>
            </a:r>
            <a:r>
              <a:rPr lang="en-US" altLang="en-US" sz="1950" dirty="0"/>
              <a:t> </a:t>
            </a:r>
            <a:r>
              <a:rPr lang="en-US" altLang="en-US" sz="1950" dirty="0" err="1"/>
              <a:t>limbah</a:t>
            </a:r>
            <a:r>
              <a:rPr lang="en-US" altLang="en-US" sz="1950" dirty="0"/>
              <a:t> </a:t>
            </a:r>
            <a:r>
              <a:rPr lang="en-US" altLang="en-US" sz="1950" dirty="0" err="1"/>
              <a:t>tidak</a:t>
            </a:r>
            <a:r>
              <a:rPr lang="en-US" altLang="en-US" sz="1950" dirty="0"/>
              <a:t> </a:t>
            </a:r>
            <a:r>
              <a:rPr lang="en-US" altLang="en-US" sz="1950" dirty="0" err="1"/>
              <a:t>mati</a:t>
            </a:r>
            <a:r>
              <a:rPr lang="en-US" altLang="en-US" sz="1950" dirty="0"/>
              <a:t>, yang </a:t>
            </a:r>
            <a:r>
              <a:rPr lang="en-US" altLang="en-US" sz="1950" dirty="0" err="1"/>
              <a:t>berdampak</a:t>
            </a:r>
            <a:r>
              <a:rPr lang="en-US" altLang="en-US" sz="1950" dirty="0"/>
              <a:t> </a:t>
            </a:r>
            <a:r>
              <a:rPr lang="en-US" altLang="en-US" sz="1950" dirty="0" err="1"/>
              <a:t>baku</a:t>
            </a:r>
            <a:r>
              <a:rPr lang="en-US" altLang="en-US" sz="1950" dirty="0"/>
              <a:t> </a:t>
            </a:r>
            <a:r>
              <a:rPr lang="en-US" altLang="en-US" sz="1950" dirty="0" err="1"/>
              <a:t>mutu</a:t>
            </a:r>
            <a:r>
              <a:rPr lang="en-US" altLang="en-US" sz="1950" dirty="0"/>
              <a:t> air </a:t>
            </a:r>
          </a:p>
          <a:p>
            <a:pPr marL="479822" indent="-479822" algn="just">
              <a:buNone/>
            </a:pPr>
            <a:r>
              <a:rPr lang="en-US" altLang="en-US" sz="1950" dirty="0"/>
              <a:t>	</a:t>
            </a:r>
            <a:r>
              <a:rPr lang="en-US" altLang="en-US" sz="1950" dirty="0" err="1"/>
              <a:t>melebihi</a:t>
            </a:r>
            <a:r>
              <a:rPr lang="en-US" altLang="en-US" sz="1950" dirty="0"/>
              <a:t> </a:t>
            </a:r>
            <a:r>
              <a:rPr lang="en-US" altLang="en-US" sz="1950" dirty="0" err="1"/>
              <a:t>ambang</a:t>
            </a:r>
            <a:r>
              <a:rPr lang="en-US" altLang="en-US" sz="1950" dirty="0"/>
              <a:t> </a:t>
            </a:r>
            <a:r>
              <a:rPr lang="en-US" altLang="en-US" sz="1950" dirty="0" err="1"/>
              <a:t>batas</a:t>
            </a:r>
            <a:r>
              <a:rPr lang="en-US" altLang="en-US" sz="1950" dirty="0"/>
              <a:t> </a:t>
            </a:r>
            <a:r>
              <a:rPr lang="en-US" altLang="en-US" sz="1950" dirty="0" err="1"/>
              <a:t>dan</a:t>
            </a:r>
            <a:r>
              <a:rPr lang="en-US" altLang="en-US" sz="1950" dirty="0"/>
              <a:t> </a:t>
            </a:r>
            <a:r>
              <a:rPr lang="en-US" altLang="en-US" sz="1950" dirty="0" err="1"/>
              <a:t>berdampak</a:t>
            </a:r>
            <a:r>
              <a:rPr lang="en-US" altLang="en-US" sz="1950" dirty="0"/>
              <a:t> </a:t>
            </a:r>
            <a:r>
              <a:rPr lang="en-US" altLang="en-US" sz="1950" dirty="0" err="1"/>
              <a:t>pada</a:t>
            </a:r>
            <a:r>
              <a:rPr lang="en-US" altLang="en-US" sz="1950" dirty="0"/>
              <a:t> </a:t>
            </a:r>
            <a:r>
              <a:rPr lang="en-US" altLang="en-US" sz="1950" dirty="0" err="1"/>
              <a:t>pencemaran</a:t>
            </a:r>
            <a:r>
              <a:rPr lang="en-US" altLang="en-US" sz="1950" dirty="0"/>
              <a:t> </a:t>
            </a:r>
          </a:p>
          <a:p>
            <a:pPr marL="479822" indent="-479822" algn="just">
              <a:buNone/>
            </a:pPr>
            <a:r>
              <a:rPr lang="en-US" altLang="en-US" sz="1950" dirty="0"/>
              <a:t>	</a:t>
            </a:r>
            <a:r>
              <a:rPr lang="en-US" altLang="en-US" sz="1950" dirty="0" err="1"/>
              <a:t>ke</a:t>
            </a:r>
            <a:r>
              <a:rPr lang="en-US" altLang="en-US" sz="1950" dirty="0"/>
              <a:t> </a:t>
            </a:r>
            <a:r>
              <a:rPr lang="en-US" altLang="en-US" sz="1950" dirty="0" err="1"/>
              <a:t>lingkungan</a:t>
            </a:r>
            <a:r>
              <a:rPr lang="en-US" altLang="en-US" sz="1950" dirty="0"/>
              <a:t> </a:t>
            </a:r>
            <a:r>
              <a:rPr lang="en-US" altLang="en-US" sz="1950" dirty="0" err="1"/>
              <a:t>sekitar</a:t>
            </a:r>
            <a:r>
              <a:rPr lang="en-US" altLang="en-US" sz="1950" dirty="0"/>
              <a:t>, </a:t>
            </a:r>
            <a:r>
              <a:rPr lang="en-US" altLang="en-US" sz="1950" dirty="0" err="1"/>
              <a:t>catatan</a:t>
            </a:r>
            <a:r>
              <a:rPr lang="en-US" altLang="en-US" sz="1950" dirty="0"/>
              <a:t>: </a:t>
            </a:r>
            <a:r>
              <a:rPr lang="en-US" altLang="en-US" sz="1950" dirty="0" err="1"/>
              <a:t>pernah</a:t>
            </a:r>
            <a:r>
              <a:rPr lang="en-US" altLang="en-US" sz="1950" dirty="0"/>
              <a:t> </a:t>
            </a:r>
            <a:r>
              <a:rPr lang="en-US" altLang="en-US" sz="1950" dirty="0" err="1"/>
              <a:t>ada</a:t>
            </a:r>
            <a:r>
              <a:rPr lang="en-US" altLang="en-US" sz="1950" dirty="0"/>
              <a:t> </a:t>
            </a:r>
            <a:r>
              <a:rPr lang="en-US" altLang="en-US" sz="1950" dirty="0" err="1"/>
              <a:t>teguran</a:t>
            </a:r>
            <a:r>
              <a:rPr lang="en-US" altLang="en-US" sz="1950" dirty="0"/>
              <a:t> </a:t>
            </a:r>
            <a:r>
              <a:rPr lang="en-US" altLang="en-US" sz="1950" dirty="0" err="1"/>
              <a:t>dari</a:t>
            </a:r>
            <a:r>
              <a:rPr lang="en-US" altLang="en-US" sz="1950" dirty="0"/>
              <a:t> </a:t>
            </a:r>
            <a:r>
              <a:rPr lang="en-US" altLang="en-US" sz="1950" dirty="0" err="1"/>
              <a:t>masyarakat</a:t>
            </a:r>
            <a:r>
              <a:rPr lang="en-US" altLang="en-US" sz="1950" dirty="0"/>
              <a:t> </a:t>
            </a:r>
          </a:p>
          <a:p>
            <a:pPr marL="479822" indent="-479822" algn="just">
              <a:buNone/>
            </a:pPr>
            <a:r>
              <a:rPr lang="en-US" altLang="en-US" sz="1950" dirty="0"/>
              <a:t>	</a:t>
            </a:r>
            <a:r>
              <a:rPr lang="en-US" altLang="en-US" sz="1950" dirty="0" err="1"/>
              <a:t>terkait</a:t>
            </a:r>
            <a:r>
              <a:rPr lang="en-US" altLang="en-US" sz="1950" dirty="0"/>
              <a:t> </a:t>
            </a:r>
            <a:r>
              <a:rPr lang="en-US" altLang="en-US" sz="1950" dirty="0" err="1"/>
              <a:t>bau</a:t>
            </a:r>
            <a:r>
              <a:rPr lang="en-US" altLang="en-US" sz="1950" dirty="0"/>
              <a:t> </a:t>
            </a:r>
            <a:r>
              <a:rPr lang="en-US" altLang="en-US" sz="1950" dirty="0" err="1"/>
              <a:t>dari</a:t>
            </a:r>
            <a:r>
              <a:rPr lang="en-US" altLang="en-US" sz="1950" dirty="0"/>
              <a:t> air </a:t>
            </a:r>
            <a:r>
              <a:rPr lang="en-US" altLang="en-US" sz="1950" dirty="0" err="1"/>
              <a:t>keluaran</a:t>
            </a:r>
            <a:r>
              <a:rPr lang="en-US" altLang="en-US" sz="1950" dirty="0"/>
              <a:t> </a:t>
            </a:r>
            <a:r>
              <a:rPr lang="en-US" altLang="en-US" sz="1950" dirty="0" err="1"/>
              <a:t>pabrik</a:t>
            </a:r>
            <a:r>
              <a:rPr lang="en-US" altLang="en-US" sz="1950" dirty="0"/>
              <a:t> </a:t>
            </a:r>
          </a:p>
          <a:p>
            <a:pPr marL="479822" indent="-479822" algn="just">
              <a:buAutoNum type="arabicPeriod" startAt="5"/>
            </a:pPr>
            <a:r>
              <a:rPr lang="en-US" altLang="en-US" sz="1950" dirty="0" err="1"/>
              <a:t>Terdapat</a:t>
            </a:r>
            <a:r>
              <a:rPr lang="en-US" altLang="en-US" sz="1950" dirty="0"/>
              <a:t> </a:t>
            </a:r>
            <a:r>
              <a:rPr lang="en-US" altLang="en-US" sz="1950" dirty="0" err="1"/>
              <a:t>kegiatan</a:t>
            </a:r>
            <a:r>
              <a:rPr lang="en-US" altLang="en-US" sz="1950" dirty="0"/>
              <a:t> yang </a:t>
            </a:r>
            <a:r>
              <a:rPr lang="en-US" altLang="en-US" sz="1950" dirty="0" err="1"/>
              <a:t>dilakukan</a:t>
            </a:r>
            <a:r>
              <a:rPr lang="en-US" altLang="en-US" sz="1950" dirty="0"/>
              <a:t> oleh </a:t>
            </a:r>
            <a:r>
              <a:rPr lang="en-US" altLang="en-US" sz="1950" dirty="0" err="1"/>
              <a:t>pihak</a:t>
            </a:r>
            <a:r>
              <a:rPr lang="en-US" altLang="en-US" sz="1950" dirty="0"/>
              <a:t> </a:t>
            </a:r>
            <a:r>
              <a:rPr lang="en-US" altLang="en-US" sz="1950" dirty="0" err="1"/>
              <a:t>eksternal</a:t>
            </a:r>
            <a:r>
              <a:rPr lang="en-US" altLang="en-US" sz="1950" dirty="0"/>
              <a:t> </a:t>
            </a:r>
            <a:r>
              <a:rPr lang="en-US" altLang="en-US" sz="1950" dirty="0" err="1"/>
              <a:t>namun</a:t>
            </a:r>
            <a:r>
              <a:rPr lang="en-US" altLang="en-US" sz="1950" dirty="0"/>
              <a:t> </a:t>
            </a:r>
            <a:r>
              <a:rPr lang="en-US" altLang="en-US" sz="1950" dirty="0" err="1"/>
              <a:t>tidak</a:t>
            </a:r>
            <a:endParaRPr lang="en-US" altLang="en-US" sz="1950" dirty="0"/>
          </a:p>
          <a:p>
            <a:pPr marL="0" indent="0" algn="just">
              <a:buNone/>
            </a:pPr>
            <a:r>
              <a:rPr lang="en-US" altLang="en-US" sz="1950" dirty="0"/>
              <a:t>         </a:t>
            </a:r>
            <a:r>
              <a:rPr lang="en-US" altLang="en-US" sz="1950" dirty="0" err="1"/>
              <a:t>dilakukan</a:t>
            </a:r>
            <a:r>
              <a:rPr lang="en-US" altLang="en-US" sz="1950" dirty="0"/>
              <a:t> </a:t>
            </a:r>
            <a:r>
              <a:rPr lang="en-US" altLang="en-US" sz="1950" dirty="0" err="1"/>
              <a:t>identifikasi</a:t>
            </a:r>
            <a:r>
              <a:rPr lang="en-US" altLang="en-US" sz="1950" dirty="0"/>
              <a:t> </a:t>
            </a:r>
            <a:r>
              <a:rPr lang="en-US" altLang="en-US" sz="1950" dirty="0" err="1"/>
              <a:t>bahaya</a:t>
            </a:r>
            <a:r>
              <a:rPr lang="en-US" altLang="en-US" sz="1950" dirty="0"/>
              <a:t> dan </a:t>
            </a:r>
            <a:r>
              <a:rPr lang="en-US" altLang="en-US" sz="1950" dirty="0" err="1"/>
              <a:t>resiko</a:t>
            </a:r>
            <a:r>
              <a:rPr lang="en-US" altLang="en-US" sz="1950" dirty="0"/>
              <a:t> K3</a:t>
            </a:r>
          </a:p>
          <a:p>
            <a:pPr marL="479822" indent="-479822" algn="just">
              <a:buNone/>
            </a:pPr>
            <a:endParaRPr lang="en-US" altLang="en-US" sz="1950" dirty="0"/>
          </a:p>
        </p:txBody>
      </p:sp>
      <p:sp>
        <p:nvSpPr>
          <p:cNvPr id="4" name="Slide Number Placeholder 3"/>
          <p:cNvSpPr>
            <a:spLocks noGrp="1"/>
          </p:cNvSpPr>
          <p:nvPr>
            <p:ph type="sldNum" sz="quarter" idx="12"/>
          </p:nvPr>
        </p:nvSpPr>
        <p:spPr/>
        <p:txBody>
          <a:bodyPr/>
          <a:lstStyle/>
          <a:p>
            <a:pPr>
              <a:defRPr/>
            </a:pPr>
            <a:fld id="{6479658B-7F9C-4333-9499-869B8642C574}" type="slidenum">
              <a:rPr lang="en-US" smtClean="0"/>
              <a:pPr>
                <a:defRPr/>
              </a:pPr>
              <a:t>96</a:t>
            </a:fld>
            <a:endParaRPr lang="en-US"/>
          </a:p>
        </p:txBody>
      </p:sp>
      <p:sp>
        <p:nvSpPr>
          <p:cNvPr id="5" name="Rectangle 4"/>
          <p:cNvSpPr/>
          <p:nvPr/>
        </p:nvSpPr>
        <p:spPr>
          <a:xfrm>
            <a:off x="0" y="0"/>
            <a:ext cx="9906000" cy="1417638"/>
          </a:xfrm>
          <a:prstGeom prst="rect">
            <a:avLst/>
          </a:prstGeom>
          <a:solidFill>
            <a:srgbClr val="008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indent="806450" algn="ctr"/>
            <a:r>
              <a:rPr lang="en-US" altLang="en-US" sz="2400" dirty="0" err="1"/>
              <a:t>Kategorikan</a:t>
            </a:r>
            <a:r>
              <a:rPr lang="en-US" altLang="en-US" sz="2400" dirty="0"/>
              <a:t> </a:t>
            </a:r>
            <a:r>
              <a:rPr lang="en-US" altLang="en-US" sz="2400" dirty="0" err="1"/>
              <a:t>temuan</a:t>
            </a:r>
            <a:r>
              <a:rPr lang="en-US" altLang="en-US" sz="2400" dirty="0"/>
              <a:t> </a:t>
            </a:r>
            <a:r>
              <a:rPr lang="en-US" altLang="en-US" sz="2400" dirty="0" err="1"/>
              <a:t>dibawah</a:t>
            </a:r>
            <a:r>
              <a:rPr lang="en-US" altLang="en-US" sz="2400" dirty="0"/>
              <a:t> </a:t>
            </a:r>
            <a:r>
              <a:rPr lang="en-US" altLang="en-US" sz="2400" dirty="0" err="1"/>
              <a:t>ini</a:t>
            </a:r>
            <a:r>
              <a:rPr lang="en-US" altLang="en-US" sz="2400" dirty="0"/>
              <a:t> </a:t>
            </a:r>
            <a:br>
              <a:rPr lang="en-US" altLang="en-US" sz="2400" dirty="0"/>
            </a:br>
            <a:r>
              <a:rPr lang="en-US" altLang="en-US" sz="2400" dirty="0"/>
              <a:t>(Non Conformity Major, Minor </a:t>
            </a:r>
            <a:r>
              <a:rPr lang="en-US" altLang="en-US" sz="2400" dirty="0" err="1"/>
              <a:t>atau</a:t>
            </a:r>
            <a:r>
              <a:rPr lang="en-US" altLang="en-US" sz="2400" dirty="0"/>
              <a:t> Improvement, </a:t>
            </a:r>
            <a:r>
              <a:rPr lang="en-US" altLang="en-US" sz="2400" dirty="0" err="1"/>
              <a:t>atau</a:t>
            </a:r>
            <a:r>
              <a:rPr lang="en-US" altLang="en-US" sz="2400" dirty="0"/>
              <a:t> nit picking) </a:t>
            </a:r>
            <a:br>
              <a:rPr lang="en-US" altLang="en-US" sz="2400" dirty="0"/>
            </a:br>
            <a:r>
              <a:rPr lang="en-US" altLang="en-US" sz="2400" dirty="0"/>
              <a:t>dan </a:t>
            </a:r>
            <a:r>
              <a:rPr lang="en-US" altLang="en-US" sz="2400" dirty="0" err="1"/>
              <a:t>sebutkan</a:t>
            </a:r>
            <a:r>
              <a:rPr lang="en-US" altLang="en-US" sz="2400" dirty="0"/>
              <a:t> </a:t>
            </a:r>
            <a:r>
              <a:rPr lang="en-US" altLang="en-US" sz="2400" dirty="0" err="1"/>
              <a:t>pasal</a:t>
            </a:r>
            <a:r>
              <a:rPr lang="en-US" altLang="en-US" sz="2400" dirty="0"/>
              <a:t> I</a:t>
            </a:r>
            <a:r>
              <a:rPr lang="id-ID" altLang="en-US" sz="2400" dirty="0"/>
              <a:t>ATF 16949</a:t>
            </a:r>
            <a:r>
              <a:rPr lang="en-US" altLang="en-US" sz="2400" dirty="0"/>
              <a:t>, ISO 14001, ISO 45001</a:t>
            </a:r>
            <a:endParaRPr lang="en-US" sz="2400" dirty="0">
              <a:solidFill>
                <a:schemeClr val="bg1"/>
              </a:solidFill>
            </a:endParaRPr>
          </a:p>
        </p:txBody>
      </p:sp>
      <p:pic>
        <p:nvPicPr>
          <p:cNvPr id="6" name="Picture 1" descr="C:\Users\Agus Wahyudi\Pictures\3D man\3d-man-watch-24684127.jpg"/>
          <p:cNvPicPr>
            <a:picLocks noChangeAspect="1" noChangeArrowheads="1"/>
          </p:cNvPicPr>
          <p:nvPr/>
        </p:nvPicPr>
        <p:blipFill>
          <a:blip r:embed="rId3" cstate="print"/>
          <a:srcRect/>
          <a:stretch>
            <a:fillRect/>
          </a:stretch>
        </p:blipFill>
        <p:spPr bwMode="auto">
          <a:xfrm>
            <a:off x="7810520" y="4643446"/>
            <a:ext cx="1738290" cy="1738290"/>
          </a:xfrm>
          <a:prstGeom prst="rect">
            <a:avLst/>
          </a:prstGeom>
          <a:noFill/>
        </p:spPr>
      </p:pic>
      <p:sp>
        <p:nvSpPr>
          <p:cNvPr id="7" name="TextBox 6"/>
          <p:cNvSpPr txBox="1"/>
          <p:nvPr/>
        </p:nvSpPr>
        <p:spPr>
          <a:xfrm>
            <a:off x="7853644" y="6474822"/>
            <a:ext cx="1944216" cy="338554"/>
          </a:xfrm>
          <a:prstGeom prst="rect">
            <a:avLst/>
          </a:prstGeom>
          <a:noFill/>
        </p:spPr>
        <p:txBody>
          <a:bodyPr wrap="square" rtlCol="0">
            <a:spAutoFit/>
          </a:bodyPr>
          <a:lstStyle/>
          <a:p>
            <a:pPr algn="ctr"/>
            <a:r>
              <a:rPr lang="id-ID" sz="1600" dirty="0">
                <a:solidFill>
                  <a:srgbClr val="0000CC"/>
                </a:solidFill>
                <a:latin typeface="Century Gothic" pitchFamily="34" charset="0"/>
              </a:rPr>
              <a:t>Waktu : 15 Menit</a:t>
            </a:r>
          </a:p>
        </p:txBody>
      </p:sp>
      <p:sp>
        <p:nvSpPr>
          <p:cNvPr id="2" name="Footer Placeholder 1">
            <a:extLst>
              <a:ext uri="{FF2B5EF4-FFF2-40B4-BE49-F238E27FC236}">
                <a16:creationId xmlns:a16="http://schemas.microsoft.com/office/drawing/2014/main" id="{71D1C88E-9A75-4D5A-9F62-84213395DDEB}"/>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4010021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95216" y="404813"/>
            <a:ext cx="7563686" cy="641350"/>
          </a:xfrm>
        </p:spPr>
        <p:txBody>
          <a:bodyPr anchorCtr="1"/>
          <a:lstStyle/>
          <a:p>
            <a:pPr eaLnBrk="1" hangingPunct="1">
              <a:buFont typeface="Monotype Sorts" charset="2"/>
              <a:buChar char="®"/>
              <a:defRPr/>
            </a:pPr>
            <a:r>
              <a:rPr lang="en-US" sz="3600" b="0" dirty="0">
                <a:effectLst>
                  <a:outerShdw blurRad="38100" dist="38100" dir="2700000" algn="tl">
                    <a:srgbClr val="C0C0C0"/>
                  </a:outerShdw>
                </a:effectLst>
              </a:rPr>
              <a:t> </a:t>
            </a:r>
            <a:r>
              <a:rPr lang="en-US" sz="3600" b="0" dirty="0" err="1">
                <a:effectLst>
                  <a:outerShdw blurRad="38100" dist="38100" dir="2700000" algn="tl">
                    <a:srgbClr val="C0C0C0"/>
                  </a:outerShdw>
                </a:effectLst>
              </a:rPr>
              <a:t>Membuat</a:t>
            </a:r>
            <a:r>
              <a:rPr lang="en-US" sz="3600" b="0" dirty="0">
                <a:effectLst>
                  <a:outerShdw blurRad="38100" dist="38100" dir="2700000" algn="tl">
                    <a:srgbClr val="C0C0C0"/>
                  </a:outerShdw>
                </a:effectLst>
              </a:rPr>
              <a:t> </a:t>
            </a:r>
            <a:r>
              <a:rPr lang="en-US" sz="3600" b="0" dirty="0" err="1">
                <a:effectLst>
                  <a:outerShdw blurRad="38100" dist="38100" dir="2700000" algn="tl">
                    <a:srgbClr val="C0C0C0"/>
                  </a:outerShdw>
                </a:effectLst>
              </a:rPr>
              <a:t>Laporan</a:t>
            </a:r>
            <a:r>
              <a:rPr lang="en-US" sz="3600" b="0" dirty="0">
                <a:effectLst>
                  <a:outerShdw blurRad="38100" dist="38100" dir="2700000" algn="tl">
                    <a:srgbClr val="C0C0C0"/>
                  </a:outerShdw>
                </a:effectLst>
              </a:rPr>
              <a:t> Audit</a:t>
            </a:r>
          </a:p>
        </p:txBody>
      </p:sp>
      <p:sp>
        <p:nvSpPr>
          <p:cNvPr id="7" name="Slide Number Placeholder 6"/>
          <p:cNvSpPr>
            <a:spLocks noGrp="1"/>
          </p:cNvSpPr>
          <p:nvPr>
            <p:ph type="sldNum" sz="quarter" idx="11"/>
          </p:nvPr>
        </p:nvSpPr>
        <p:spPr/>
        <p:txBody>
          <a:bodyPr/>
          <a:lstStyle/>
          <a:p>
            <a:pPr>
              <a:defRPr/>
            </a:pPr>
            <a:fld id="{3E791377-75A5-4DF6-B684-FE878342C30E}" type="slidenum">
              <a:rPr lang="id-ID" smtClean="0"/>
              <a:pPr>
                <a:defRPr/>
              </a:pPr>
              <a:t>97</a:t>
            </a:fld>
            <a:endParaRPr lang="id-ID"/>
          </a:p>
        </p:txBody>
      </p:sp>
      <p:sp>
        <p:nvSpPr>
          <p:cNvPr id="99331" name="Text Box 4"/>
          <p:cNvSpPr txBox="1">
            <a:spLocks noChangeArrowheads="1"/>
          </p:cNvSpPr>
          <p:nvPr/>
        </p:nvSpPr>
        <p:spPr bwMode="auto">
          <a:xfrm>
            <a:off x="1381100" y="1846283"/>
            <a:ext cx="7662144" cy="4511675"/>
          </a:xfrm>
          <a:prstGeom prst="rect">
            <a:avLst/>
          </a:prstGeom>
          <a:noFill/>
          <a:ln w="9525">
            <a:noFill/>
            <a:miter lim="800000"/>
            <a:headEnd/>
            <a:tailEnd/>
          </a:ln>
        </p:spPr>
        <p:txBody>
          <a:bodyPr>
            <a:spAutoFit/>
          </a:bodyPr>
          <a:lstStyle/>
          <a:p>
            <a:pPr marL="457200" indent="-457200" algn="just" eaLnBrk="0" hangingPunct="0">
              <a:spcBef>
                <a:spcPct val="50000"/>
              </a:spcBef>
              <a:buFont typeface="Monotype Sorts" charset="2"/>
              <a:buChar char="J"/>
            </a:pPr>
            <a:r>
              <a:rPr lang="en-US" sz="2000" b="0" dirty="0" err="1">
                <a:latin typeface="Century Gothic" pitchFamily="34" charset="0"/>
              </a:rPr>
              <a:t>Catat</a:t>
            </a:r>
            <a:r>
              <a:rPr lang="en-US" sz="2000" b="0" dirty="0">
                <a:latin typeface="Century Gothic" pitchFamily="34" charset="0"/>
              </a:rPr>
              <a:t> </a:t>
            </a:r>
            <a:r>
              <a:rPr lang="en-US" sz="2000" b="0" dirty="0" err="1">
                <a:latin typeface="Century Gothic" pitchFamily="34" charset="0"/>
              </a:rPr>
              <a:t>semua</a:t>
            </a:r>
            <a:r>
              <a:rPr lang="en-US" sz="2000" b="0" dirty="0">
                <a:latin typeface="Century Gothic" pitchFamily="34" charset="0"/>
              </a:rPr>
              <a:t> </a:t>
            </a:r>
            <a:r>
              <a:rPr lang="en-US" sz="2000" b="0" dirty="0" err="1">
                <a:latin typeface="Century Gothic" pitchFamily="34" charset="0"/>
              </a:rPr>
              <a:t>temuan</a:t>
            </a:r>
            <a:r>
              <a:rPr lang="en-US" sz="2000" b="0" dirty="0">
                <a:latin typeface="Century Gothic" pitchFamily="34" charset="0"/>
              </a:rPr>
              <a:t> audit </a:t>
            </a:r>
            <a:r>
              <a:rPr lang="en-US" sz="2000" b="0" dirty="0" err="1">
                <a:latin typeface="Century Gothic" pitchFamily="34" charset="0"/>
              </a:rPr>
              <a:t>baik</a:t>
            </a:r>
            <a:r>
              <a:rPr lang="en-US" sz="2000" b="0" dirty="0">
                <a:latin typeface="Century Gothic" pitchFamily="34" charset="0"/>
              </a:rPr>
              <a:t> Conformity, </a:t>
            </a:r>
            <a:r>
              <a:rPr lang="en-US" sz="2000" b="0" dirty="0" err="1">
                <a:latin typeface="Century Gothic" pitchFamily="34" charset="0"/>
              </a:rPr>
              <a:t>Nonconforrmity</a:t>
            </a:r>
            <a:r>
              <a:rPr lang="en-US" sz="2000" b="0" dirty="0">
                <a:latin typeface="Century Gothic" pitchFamily="34" charset="0"/>
              </a:rPr>
              <a:t> </a:t>
            </a:r>
            <a:r>
              <a:rPr lang="en-US" sz="2000" b="0" dirty="0" err="1">
                <a:latin typeface="Century Gothic" pitchFamily="34" charset="0"/>
              </a:rPr>
              <a:t>ataupun</a:t>
            </a:r>
            <a:r>
              <a:rPr lang="en-US" sz="2000" b="0" dirty="0">
                <a:latin typeface="Century Gothic" pitchFamily="34" charset="0"/>
              </a:rPr>
              <a:t> Improvement opportunity </a:t>
            </a:r>
            <a:r>
              <a:rPr lang="en-US" sz="2000" b="0" dirty="0" err="1">
                <a:latin typeface="Century Gothic" pitchFamily="34" charset="0"/>
              </a:rPr>
              <a:t>berikut</a:t>
            </a:r>
            <a:r>
              <a:rPr lang="en-US" sz="2000" b="0" dirty="0">
                <a:latin typeface="Century Gothic" pitchFamily="34" charset="0"/>
              </a:rPr>
              <a:t> </a:t>
            </a:r>
            <a:r>
              <a:rPr lang="en-US" sz="2000" b="0" dirty="0" err="1">
                <a:latin typeface="Century Gothic" pitchFamily="34" charset="0"/>
              </a:rPr>
              <a:t>dengan</a:t>
            </a:r>
            <a:r>
              <a:rPr lang="en-US" sz="2000" b="0" dirty="0">
                <a:latin typeface="Century Gothic" pitchFamily="34" charset="0"/>
              </a:rPr>
              <a:t> objective evidence-</a:t>
            </a:r>
            <a:r>
              <a:rPr lang="en-US" sz="2000" b="0" dirty="0" err="1">
                <a:latin typeface="Century Gothic" pitchFamily="34" charset="0"/>
              </a:rPr>
              <a:t>nya</a:t>
            </a:r>
            <a:r>
              <a:rPr lang="en-US" sz="2000" b="0" dirty="0">
                <a:latin typeface="Century Gothic" pitchFamily="34" charset="0"/>
              </a:rPr>
              <a:t> yang (</a:t>
            </a:r>
            <a:r>
              <a:rPr lang="en-US" sz="2000" b="0" dirty="0" err="1">
                <a:latin typeface="Century Gothic" pitchFamily="34" charset="0"/>
              </a:rPr>
              <a:t>dapat</a:t>
            </a:r>
            <a:r>
              <a:rPr lang="en-US" sz="2000" b="0" dirty="0">
                <a:latin typeface="Century Gothic" pitchFamily="34" charset="0"/>
              </a:rPr>
              <a:t> </a:t>
            </a:r>
            <a:r>
              <a:rPr lang="en-US" sz="2000" b="0" dirty="0" err="1">
                <a:latin typeface="Century Gothic" pitchFamily="34" charset="0"/>
              </a:rPr>
              <a:t>mengunakan</a:t>
            </a:r>
            <a:r>
              <a:rPr lang="en-US" sz="2000" b="0" dirty="0">
                <a:latin typeface="Century Gothic" pitchFamily="34" charset="0"/>
              </a:rPr>
              <a:t> Checklist)</a:t>
            </a:r>
          </a:p>
          <a:p>
            <a:pPr marL="457200" indent="-457200" algn="just" eaLnBrk="0" hangingPunct="0">
              <a:spcBef>
                <a:spcPct val="50000"/>
              </a:spcBef>
              <a:buFont typeface="Monotype Sorts" charset="2"/>
              <a:buChar char="J"/>
            </a:pPr>
            <a:r>
              <a:rPr lang="en-US" sz="2000" b="0" dirty="0" err="1">
                <a:latin typeface="Century Gothic" pitchFamily="34" charset="0"/>
              </a:rPr>
              <a:t>Tentukan</a:t>
            </a:r>
            <a:r>
              <a:rPr lang="en-US" sz="2000" b="0" dirty="0">
                <a:latin typeface="Century Gothic" pitchFamily="34" charset="0"/>
              </a:rPr>
              <a:t> </a:t>
            </a:r>
            <a:r>
              <a:rPr lang="en-US" sz="2000" b="0" dirty="0" err="1">
                <a:latin typeface="Century Gothic" pitchFamily="34" charset="0"/>
              </a:rPr>
              <a:t>klasifikasi</a:t>
            </a:r>
            <a:r>
              <a:rPr lang="en-US" sz="2000" b="0" dirty="0">
                <a:latin typeface="Century Gothic" pitchFamily="34" charset="0"/>
              </a:rPr>
              <a:t> </a:t>
            </a:r>
            <a:r>
              <a:rPr lang="en-US" sz="2000" b="0" dirty="0" err="1">
                <a:latin typeface="Century Gothic" pitchFamily="34" charset="0"/>
              </a:rPr>
              <a:t>setiap</a:t>
            </a:r>
            <a:r>
              <a:rPr lang="en-US" sz="2000" b="0" dirty="0">
                <a:latin typeface="Century Gothic" pitchFamily="34" charset="0"/>
              </a:rPr>
              <a:t> Nonconformity.   </a:t>
            </a:r>
          </a:p>
          <a:p>
            <a:pPr marL="457200" indent="-457200" algn="just" eaLnBrk="0" hangingPunct="0">
              <a:spcBef>
                <a:spcPct val="50000"/>
              </a:spcBef>
              <a:buFont typeface="Monotype Sorts" charset="2"/>
              <a:buChar char="J"/>
            </a:pPr>
            <a:r>
              <a:rPr lang="en-US" sz="2000" b="0" dirty="0" err="1">
                <a:latin typeface="Century Gothic" pitchFamily="34" charset="0"/>
              </a:rPr>
              <a:t>Konfirmasikan</a:t>
            </a:r>
            <a:r>
              <a:rPr lang="en-US" sz="2000" b="0" dirty="0">
                <a:latin typeface="Century Gothic" pitchFamily="34" charset="0"/>
              </a:rPr>
              <a:t> </a:t>
            </a:r>
            <a:r>
              <a:rPr lang="en-US" sz="2000" b="0" dirty="0" err="1">
                <a:latin typeface="Century Gothic" pitchFamily="34" charset="0"/>
              </a:rPr>
              <a:t>setiap</a:t>
            </a:r>
            <a:r>
              <a:rPr lang="en-US" sz="2000" b="0" dirty="0">
                <a:latin typeface="Century Gothic" pitchFamily="34" charset="0"/>
              </a:rPr>
              <a:t> </a:t>
            </a:r>
            <a:r>
              <a:rPr lang="en-US" sz="2000" b="0" dirty="0" err="1">
                <a:latin typeface="Century Gothic" pitchFamily="34" charset="0"/>
              </a:rPr>
              <a:t>temuan</a:t>
            </a:r>
            <a:r>
              <a:rPr lang="en-US" sz="2000" b="0" dirty="0">
                <a:latin typeface="Century Gothic" pitchFamily="34" charset="0"/>
              </a:rPr>
              <a:t> </a:t>
            </a:r>
            <a:r>
              <a:rPr lang="en-US" sz="2000" b="0" dirty="0" err="1">
                <a:latin typeface="Century Gothic" pitchFamily="34" charset="0"/>
              </a:rPr>
              <a:t>terutama</a:t>
            </a:r>
            <a:r>
              <a:rPr lang="en-US" sz="2000" b="0" dirty="0">
                <a:latin typeface="Century Gothic" pitchFamily="34" charset="0"/>
              </a:rPr>
              <a:t> Nonconformity </a:t>
            </a:r>
            <a:r>
              <a:rPr lang="en-US" sz="2000" b="0" dirty="0" err="1">
                <a:latin typeface="Century Gothic" pitchFamily="34" charset="0"/>
              </a:rPr>
              <a:t>kepada</a:t>
            </a:r>
            <a:r>
              <a:rPr lang="en-US" sz="2000" b="0" dirty="0">
                <a:latin typeface="Century Gothic" pitchFamily="34" charset="0"/>
              </a:rPr>
              <a:t> </a:t>
            </a:r>
            <a:r>
              <a:rPr lang="en-US" sz="2000" b="0" dirty="0" err="1">
                <a:latin typeface="Century Gothic" pitchFamily="34" charset="0"/>
              </a:rPr>
              <a:t>auditee</a:t>
            </a:r>
            <a:r>
              <a:rPr lang="en-US" sz="2000" b="0" dirty="0">
                <a:latin typeface="Century Gothic" pitchFamily="34" charset="0"/>
              </a:rPr>
              <a:t> </a:t>
            </a:r>
            <a:r>
              <a:rPr lang="en-US" sz="2000" b="0" dirty="0" err="1">
                <a:latin typeface="Century Gothic" pitchFamily="34" charset="0"/>
              </a:rPr>
              <a:t>lalu</a:t>
            </a:r>
            <a:r>
              <a:rPr lang="en-US" sz="2000" b="0" dirty="0">
                <a:latin typeface="Century Gothic" pitchFamily="34" charset="0"/>
              </a:rPr>
              <a:t> </a:t>
            </a:r>
            <a:r>
              <a:rPr lang="en-US" sz="2000" b="0" dirty="0" err="1">
                <a:latin typeface="Century Gothic" pitchFamily="34" charset="0"/>
              </a:rPr>
              <a:t>mintakan</a:t>
            </a:r>
            <a:r>
              <a:rPr lang="en-US" sz="2000" b="0" dirty="0">
                <a:latin typeface="Century Gothic" pitchFamily="34" charset="0"/>
              </a:rPr>
              <a:t> sign-</a:t>
            </a:r>
            <a:r>
              <a:rPr lang="en-US" sz="2000" b="0" dirty="0" err="1">
                <a:latin typeface="Century Gothic" pitchFamily="34" charset="0"/>
              </a:rPr>
              <a:t>nya</a:t>
            </a:r>
            <a:r>
              <a:rPr lang="en-US" sz="2000" b="0" dirty="0">
                <a:latin typeface="Century Gothic" pitchFamily="34" charset="0"/>
              </a:rPr>
              <a:t>.</a:t>
            </a:r>
          </a:p>
          <a:p>
            <a:pPr marL="457200" indent="-457200" algn="just" eaLnBrk="0" hangingPunct="0">
              <a:spcBef>
                <a:spcPct val="50000"/>
              </a:spcBef>
              <a:buFont typeface="Monotype Sorts" charset="2"/>
              <a:buChar char="J"/>
            </a:pPr>
            <a:r>
              <a:rPr lang="en-US" sz="2000" b="0" dirty="0" err="1">
                <a:latin typeface="Century Gothic" pitchFamily="34" charset="0"/>
              </a:rPr>
              <a:t>Catat</a:t>
            </a:r>
            <a:r>
              <a:rPr lang="en-US" sz="2000" b="0" dirty="0">
                <a:latin typeface="Century Gothic" pitchFamily="34" charset="0"/>
              </a:rPr>
              <a:t> Nonconformity </a:t>
            </a:r>
            <a:r>
              <a:rPr lang="en-US" sz="2000" b="0" dirty="0" err="1">
                <a:latin typeface="Century Gothic" pitchFamily="34" charset="0"/>
              </a:rPr>
              <a:t>pada</a:t>
            </a:r>
            <a:r>
              <a:rPr lang="en-US" sz="2000" b="0" dirty="0">
                <a:latin typeface="Century Gothic" pitchFamily="34" charset="0"/>
              </a:rPr>
              <a:t> </a:t>
            </a:r>
            <a:r>
              <a:rPr lang="en-US" sz="2000" b="0" dirty="0" err="1">
                <a:latin typeface="Century Gothic" pitchFamily="34" charset="0"/>
              </a:rPr>
              <a:t>pada</a:t>
            </a:r>
            <a:r>
              <a:rPr lang="en-US" sz="2000" b="0" dirty="0">
                <a:latin typeface="Century Gothic" pitchFamily="34" charset="0"/>
              </a:rPr>
              <a:t> “Corrective Action Request”</a:t>
            </a:r>
          </a:p>
          <a:p>
            <a:pPr marL="457200" indent="-457200" algn="just" eaLnBrk="0" hangingPunct="0">
              <a:spcBef>
                <a:spcPct val="50000"/>
              </a:spcBef>
              <a:buFont typeface="Monotype Sorts" charset="2"/>
              <a:buChar char="J"/>
            </a:pPr>
            <a:r>
              <a:rPr lang="en-US" sz="2000" b="0" dirty="0">
                <a:latin typeface="Century Gothic" pitchFamily="34" charset="0"/>
              </a:rPr>
              <a:t>Compile Nonconformity </a:t>
            </a:r>
            <a:r>
              <a:rPr lang="en-US" sz="2000" b="0" dirty="0" err="1">
                <a:latin typeface="Century Gothic" pitchFamily="34" charset="0"/>
              </a:rPr>
              <a:t>dalam</a:t>
            </a:r>
            <a:r>
              <a:rPr lang="en-US" sz="2000" b="0" dirty="0">
                <a:latin typeface="Century Gothic" pitchFamily="34" charset="0"/>
              </a:rPr>
              <a:t> </a:t>
            </a:r>
            <a:r>
              <a:rPr lang="en-US" sz="2000" b="0" dirty="0" err="1">
                <a:latin typeface="Century Gothic" pitchFamily="34" charset="0"/>
              </a:rPr>
              <a:t>suatu</a:t>
            </a:r>
            <a:r>
              <a:rPr lang="en-US" sz="2000" b="0" dirty="0">
                <a:latin typeface="Century Gothic" pitchFamily="34" charset="0"/>
              </a:rPr>
              <a:t> </a:t>
            </a:r>
            <a:r>
              <a:rPr lang="en-US" sz="2000" b="0" dirty="0" err="1">
                <a:latin typeface="Century Gothic" pitchFamily="34" charset="0"/>
              </a:rPr>
              <a:t>tabel</a:t>
            </a:r>
            <a:r>
              <a:rPr lang="en-US" sz="2000" b="0" dirty="0">
                <a:latin typeface="Century Gothic" pitchFamily="34" charset="0"/>
              </a:rPr>
              <a:t> </a:t>
            </a:r>
            <a:r>
              <a:rPr lang="en-US" sz="2000" b="0" dirty="0" err="1">
                <a:latin typeface="Century Gothic" pitchFamily="34" charset="0"/>
              </a:rPr>
              <a:t>untuk</a:t>
            </a:r>
            <a:r>
              <a:rPr lang="en-US" sz="2000" b="0" dirty="0">
                <a:latin typeface="Century Gothic" pitchFamily="34" charset="0"/>
              </a:rPr>
              <a:t> </a:t>
            </a:r>
            <a:r>
              <a:rPr lang="en-US" sz="2000" b="0" dirty="0" err="1">
                <a:latin typeface="Century Gothic" pitchFamily="34" charset="0"/>
              </a:rPr>
              <a:t>menunjukan</a:t>
            </a:r>
            <a:r>
              <a:rPr lang="en-US" sz="2000" b="0" dirty="0">
                <a:latin typeface="Century Gothic" pitchFamily="34" charset="0"/>
              </a:rPr>
              <a:t> </a:t>
            </a:r>
            <a:r>
              <a:rPr lang="en-US" sz="2000" b="0" dirty="0" err="1">
                <a:latin typeface="Century Gothic" pitchFamily="34" charset="0"/>
              </a:rPr>
              <a:t>distribusinya</a:t>
            </a:r>
            <a:r>
              <a:rPr lang="en-US" sz="2000" b="0" dirty="0">
                <a:latin typeface="Century Gothic" pitchFamily="34" charset="0"/>
              </a:rPr>
              <a:t> </a:t>
            </a:r>
            <a:r>
              <a:rPr lang="en-US" sz="2000" b="0" dirty="0" err="1">
                <a:latin typeface="Century Gothic" pitchFamily="34" charset="0"/>
              </a:rPr>
              <a:t>dalam</a:t>
            </a:r>
            <a:r>
              <a:rPr lang="en-US" sz="2000" b="0" dirty="0">
                <a:latin typeface="Century Gothic" pitchFamily="34" charset="0"/>
              </a:rPr>
              <a:t> </a:t>
            </a:r>
            <a:r>
              <a:rPr lang="en-US" sz="2000" b="0" dirty="0" err="1">
                <a:latin typeface="Century Gothic" pitchFamily="34" charset="0"/>
              </a:rPr>
              <a:t>organisasi</a:t>
            </a:r>
            <a:r>
              <a:rPr lang="en-US" sz="2000" b="0" dirty="0">
                <a:latin typeface="Century Gothic" pitchFamily="34" charset="0"/>
              </a:rPr>
              <a:t>.</a:t>
            </a:r>
          </a:p>
          <a:p>
            <a:pPr marL="457200" indent="-457200" algn="just" eaLnBrk="0" hangingPunct="0">
              <a:spcBef>
                <a:spcPct val="50000"/>
              </a:spcBef>
              <a:buFont typeface="Monotype Sorts" charset="2"/>
              <a:buChar char="J"/>
            </a:pPr>
            <a:endParaRPr lang="en-US" sz="2000" b="0" dirty="0">
              <a:latin typeface="Century Gothic" pitchFamily="34" charset="0"/>
            </a:endParaRPr>
          </a:p>
        </p:txBody>
      </p:sp>
      <p:sp>
        <p:nvSpPr>
          <p:cNvPr id="5" name="Rectangle 4"/>
          <p:cNvSpPr/>
          <p:nvPr/>
        </p:nvSpPr>
        <p:spPr>
          <a:xfrm>
            <a:off x="0" y="0"/>
            <a:ext cx="952472" cy="2428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095744" y="1214422"/>
            <a:ext cx="5810256" cy="71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4">
            <a:extLst>
              <a:ext uri="{FF2B5EF4-FFF2-40B4-BE49-F238E27FC236}">
                <a16:creationId xmlns:a16="http://schemas.microsoft.com/office/drawing/2014/main" id="{798CCFEB-D689-460B-A969-3CFEE9371D8A}"/>
              </a:ext>
            </a:extLst>
          </p:cNvPr>
          <p:cNvSpPr txBox="1">
            <a:spLocks/>
          </p:cNvSpPr>
          <p:nvPr/>
        </p:nvSpPr>
        <p:spPr>
          <a:xfrm>
            <a:off x="56456" y="6525344"/>
            <a:ext cx="662759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dirty="0"/>
              <a:t>Audit </a:t>
            </a:r>
            <a:r>
              <a:rPr lang="id-ID" dirty="0"/>
              <a:t>Internal </a:t>
            </a:r>
            <a:r>
              <a:rPr lang="pt-BR" dirty="0"/>
              <a:t>integrasi I</a:t>
            </a:r>
            <a:r>
              <a:rPr lang="id-ID" dirty="0"/>
              <a:t>ATF 16949</a:t>
            </a:r>
            <a:r>
              <a:rPr lang="pt-BR" dirty="0"/>
              <a:t> ; ISO 14001 &amp; ISO 45001 Rev 0</a:t>
            </a:r>
            <a:r>
              <a:rPr lang="id-ID" dirty="0"/>
              <a:t>0</a:t>
            </a:r>
            <a:r>
              <a:rPr lang="pt-BR" dirty="0"/>
              <a:t> - © Copyright Sentral Sistem,  2019</a:t>
            </a:r>
            <a:endParaRPr lang="en-US" dirty="0"/>
          </a:p>
        </p:txBody>
      </p:sp>
    </p:spTree>
    <p:extLst>
      <p:ext uri="{BB962C8B-B14F-4D97-AF65-F5344CB8AC3E}">
        <p14:creationId xmlns:p14="http://schemas.microsoft.com/office/powerpoint/2010/main" val="2934948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1500198" y="142860"/>
            <a:ext cx="4881562" cy="1143000"/>
          </a:xfrm>
        </p:spPr>
        <p:txBody>
          <a:bodyPr/>
          <a:lstStyle/>
          <a:p>
            <a:pPr algn="l" eaLnBrk="1" hangingPunct="1"/>
            <a:r>
              <a:rPr lang="en-US" dirty="0" err="1"/>
              <a:t>Penulisan</a:t>
            </a:r>
            <a:r>
              <a:rPr lang="en-US" dirty="0"/>
              <a:t> </a:t>
            </a:r>
            <a:r>
              <a:rPr lang="en-US" dirty="0" err="1"/>
              <a:t>Temuan</a:t>
            </a:r>
            <a:r>
              <a:rPr lang="en-US" dirty="0"/>
              <a:t> </a:t>
            </a:r>
          </a:p>
        </p:txBody>
      </p:sp>
      <p:sp>
        <p:nvSpPr>
          <p:cNvPr id="100355" name="Rectangle 3"/>
          <p:cNvSpPr>
            <a:spLocks noGrp="1" noChangeArrowheads="1"/>
          </p:cNvSpPr>
          <p:nvPr>
            <p:ph idx="1"/>
          </p:nvPr>
        </p:nvSpPr>
        <p:spPr>
          <a:xfrm>
            <a:off x="1467206" y="1974872"/>
            <a:ext cx="8438794" cy="4525962"/>
          </a:xfrm>
        </p:spPr>
        <p:txBody>
          <a:bodyPr/>
          <a:lstStyle/>
          <a:p>
            <a:pPr eaLnBrk="1" hangingPunct="1"/>
            <a:r>
              <a:rPr lang="en-US" sz="2800" dirty="0" err="1"/>
              <a:t>Kejelasan</a:t>
            </a:r>
            <a:r>
              <a:rPr lang="en-US" sz="2800" dirty="0"/>
              <a:t> </a:t>
            </a:r>
            <a:r>
              <a:rPr lang="en-US" sz="2800" dirty="0" err="1"/>
              <a:t>temuan</a:t>
            </a:r>
            <a:r>
              <a:rPr lang="en-US" sz="2800" dirty="0"/>
              <a:t> </a:t>
            </a:r>
            <a:r>
              <a:rPr lang="en-US" sz="2800" dirty="0" err="1"/>
              <a:t>akan</a:t>
            </a:r>
            <a:r>
              <a:rPr lang="en-US" sz="2800" dirty="0"/>
              <a:t> </a:t>
            </a:r>
            <a:r>
              <a:rPr lang="en-US" sz="2800" dirty="0" err="1"/>
              <a:t>mempermudah</a:t>
            </a:r>
            <a:r>
              <a:rPr lang="en-US" sz="2800" dirty="0"/>
              <a:t> </a:t>
            </a:r>
            <a:r>
              <a:rPr lang="en-US" sz="2800" dirty="0" err="1"/>
              <a:t>orang</a:t>
            </a:r>
            <a:r>
              <a:rPr lang="en-US" sz="2800" dirty="0"/>
              <a:t> </a:t>
            </a:r>
            <a:r>
              <a:rPr lang="en-US" sz="2800" dirty="0" err="1"/>
              <a:t>memahami</a:t>
            </a:r>
            <a:r>
              <a:rPr lang="en-US" sz="2800" dirty="0"/>
              <a:t> </a:t>
            </a:r>
            <a:r>
              <a:rPr lang="en-US" sz="2800" dirty="0" err="1"/>
              <a:t>permasalahannya</a:t>
            </a:r>
            <a:r>
              <a:rPr lang="en-US" sz="2800" dirty="0"/>
              <a:t>. </a:t>
            </a:r>
          </a:p>
          <a:p>
            <a:pPr eaLnBrk="1" hangingPunct="1"/>
            <a:r>
              <a:rPr lang="en-US" sz="2800" dirty="0" err="1"/>
              <a:t>Pastikan</a:t>
            </a:r>
            <a:r>
              <a:rPr lang="en-US" sz="2800" dirty="0"/>
              <a:t> </a:t>
            </a:r>
            <a:r>
              <a:rPr lang="en-US" sz="2800" dirty="0" err="1"/>
              <a:t>temuan</a:t>
            </a:r>
            <a:r>
              <a:rPr lang="en-US" sz="2800" dirty="0"/>
              <a:t> </a:t>
            </a:r>
            <a:r>
              <a:rPr lang="en-US" sz="2800" dirty="0" err="1"/>
              <a:t>anda</a:t>
            </a:r>
            <a:r>
              <a:rPr lang="en-US" sz="2800" dirty="0"/>
              <a:t> </a:t>
            </a:r>
            <a:r>
              <a:rPr lang="en-US" sz="2800" dirty="0" err="1"/>
              <a:t>sudah</a:t>
            </a:r>
            <a:r>
              <a:rPr lang="en-US" sz="2800" dirty="0"/>
              <a:t> </a:t>
            </a:r>
            <a:r>
              <a:rPr lang="en-US" sz="2800" dirty="0" err="1"/>
              <a:t>menggunakan</a:t>
            </a:r>
            <a:r>
              <a:rPr lang="en-US" sz="2800" dirty="0"/>
              <a:t> </a:t>
            </a:r>
            <a:r>
              <a:rPr lang="en-US" sz="2800" dirty="0" err="1"/>
              <a:t>prinsip</a:t>
            </a:r>
            <a:r>
              <a:rPr lang="en-US" sz="2800" dirty="0"/>
              <a:t> PLOR (Problem, Location, Objectives Evidence, Reference) </a:t>
            </a:r>
          </a:p>
        </p:txBody>
      </p:sp>
      <p:sp>
        <p:nvSpPr>
          <p:cNvPr id="9" name="Slide Number Placeholder 8"/>
          <p:cNvSpPr>
            <a:spLocks noGrp="1"/>
          </p:cNvSpPr>
          <p:nvPr>
            <p:ph type="sldNum" sz="quarter" idx="12"/>
          </p:nvPr>
        </p:nvSpPr>
        <p:spPr/>
        <p:txBody>
          <a:bodyPr/>
          <a:lstStyle/>
          <a:p>
            <a:pPr>
              <a:defRPr/>
            </a:pPr>
            <a:fld id="{6479658B-7F9C-4333-9499-869B8642C574}" type="slidenum">
              <a:rPr lang="en-US" smtClean="0"/>
              <a:pPr>
                <a:defRPr/>
              </a:pPr>
              <a:t>98</a:t>
            </a:fld>
            <a:endParaRPr lang="en-US"/>
          </a:p>
        </p:txBody>
      </p:sp>
      <p:sp>
        <p:nvSpPr>
          <p:cNvPr id="399364" name="Text Box 4"/>
          <p:cNvSpPr txBox="1">
            <a:spLocks noChangeArrowheads="1"/>
          </p:cNvSpPr>
          <p:nvPr/>
        </p:nvSpPr>
        <p:spPr bwMode="auto">
          <a:xfrm>
            <a:off x="1381101" y="4356281"/>
            <a:ext cx="8143931" cy="2215991"/>
          </a:xfrm>
          <a:prstGeom prst="rect">
            <a:avLst/>
          </a:prstGeom>
          <a:noFill/>
          <a:ln w="9525">
            <a:noFill/>
            <a:miter lim="800000"/>
            <a:headEnd/>
            <a:tailEnd/>
          </a:ln>
        </p:spPr>
        <p:txBody>
          <a:bodyPr wrap="square">
            <a:spAutoFit/>
          </a:bodyPr>
          <a:lstStyle/>
          <a:p>
            <a:r>
              <a:rPr lang="en-US" sz="2000" b="0" dirty="0" err="1">
                <a:latin typeface="Comic Sans MS" pitchFamily="66" charset="0"/>
              </a:rPr>
              <a:t>Contoh</a:t>
            </a:r>
            <a:r>
              <a:rPr lang="en-US" sz="2000" b="0" dirty="0">
                <a:latin typeface="Comic Sans MS" pitchFamily="66" charset="0"/>
              </a:rPr>
              <a:t> :</a:t>
            </a:r>
          </a:p>
          <a:p>
            <a:r>
              <a:rPr lang="en-US" sz="1600" b="0" u="sng" dirty="0" err="1">
                <a:latin typeface="Comic Sans MS" pitchFamily="66" charset="0"/>
              </a:rPr>
              <a:t>Evaluasi</a:t>
            </a:r>
            <a:r>
              <a:rPr lang="en-US" sz="1600" b="0" u="sng" dirty="0">
                <a:latin typeface="Comic Sans MS" pitchFamily="66" charset="0"/>
              </a:rPr>
              <a:t> </a:t>
            </a:r>
            <a:r>
              <a:rPr lang="en-US" sz="1600" b="0" u="sng" dirty="0" err="1">
                <a:latin typeface="Comic Sans MS" pitchFamily="66" charset="0"/>
              </a:rPr>
              <a:t>Subcont</a:t>
            </a:r>
            <a:r>
              <a:rPr lang="en-US" sz="1600" b="0" u="sng" dirty="0">
                <a:latin typeface="Comic Sans MS" pitchFamily="66" charset="0"/>
              </a:rPr>
              <a:t> Plating </a:t>
            </a:r>
            <a:r>
              <a:rPr lang="en-US" sz="1600" b="0" u="sng" dirty="0" err="1">
                <a:latin typeface="Comic Sans MS" pitchFamily="66" charset="0"/>
              </a:rPr>
              <a:t>belum</a:t>
            </a:r>
            <a:r>
              <a:rPr lang="en-US" sz="1600" b="0" u="sng" dirty="0">
                <a:latin typeface="Comic Sans MS" pitchFamily="66" charset="0"/>
              </a:rPr>
              <a:t> </a:t>
            </a:r>
            <a:r>
              <a:rPr lang="en-US" sz="1600" b="0" u="sng" dirty="0" err="1">
                <a:latin typeface="Comic Sans MS" pitchFamily="66" charset="0"/>
              </a:rPr>
              <a:t>konsisten</a:t>
            </a:r>
            <a:r>
              <a:rPr lang="en-US" sz="1600" b="0" dirty="0">
                <a:latin typeface="Comic Sans MS" pitchFamily="66" charset="0"/>
              </a:rPr>
              <a:t> </a:t>
            </a:r>
            <a:r>
              <a:rPr lang="en-US" sz="1600" b="0" dirty="0" err="1">
                <a:latin typeface="Comic Sans MS" pitchFamily="66" charset="0"/>
              </a:rPr>
              <a:t>dilakukan</a:t>
            </a:r>
            <a:r>
              <a:rPr lang="en-US" sz="1600" b="0" dirty="0">
                <a:latin typeface="Comic Sans MS" pitchFamily="66" charset="0"/>
              </a:rPr>
              <a:t>, </a:t>
            </a:r>
            <a:r>
              <a:rPr lang="en-US" sz="1600" b="0" dirty="0" err="1">
                <a:latin typeface="Comic Sans MS" pitchFamily="66" charset="0"/>
              </a:rPr>
              <a:t>misal</a:t>
            </a:r>
            <a:r>
              <a:rPr lang="en-US" sz="1600" b="0" dirty="0">
                <a:latin typeface="Comic Sans MS" pitchFamily="66" charset="0"/>
              </a:rPr>
              <a:t>  </a:t>
            </a:r>
            <a:r>
              <a:rPr lang="en-US" sz="1600" b="0" u="sng" dirty="0" err="1">
                <a:latin typeface="Comic Sans MS" pitchFamily="66" charset="0"/>
              </a:rPr>
              <a:t>pada</a:t>
            </a:r>
            <a:r>
              <a:rPr lang="en-US" sz="1600" b="0" u="sng" dirty="0">
                <a:latin typeface="Comic Sans MS" pitchFamily="66" charset="0"/>
              </a:rPr>
              <a:t> dept. Purchasing </a:t>
            </a:r>
          </a:p>
          <a:p>
            <a:r>
              <a:rPr lang="en-US" b="0" dirty="0"/>
              <a:t>	</a:t>
            </a:r>
            <a:r>
              <a:rPr lang="en-US" b="1" dirty="0"/>
              <a:t>P</a:t>
            </a:r>
            <a:r>
              <a:rPr lang="en-US" b="0" dirty="0"/>
              <a:t>						</a:t>
            </a:r>
            <a:r>
              <a:rPr lang="en-US" b="1" dirty="0"/>
              <a:t>L</a:t>
            </a:r>
            <a:endParaRPr lang="en-US" sz="1600" b="1" u="sng" dirty="0">
              <a:latin typeface="Comic Sans MS" pitchFamily="66" charset="0"/>
            </a:endParaRPr>
          </a:p>
          <a:p>
            <a:r>
              <a:rPr lang="en-US" sz="1600" b="0" u="sng" dirty="0" err="1">
                <a:latin typeface="Comic Sans MS" pitchFamily="66" charset="0"/>
              </a:rPr>
              <a:t>subcont</a:t>
            </a:r>
            <a:r>
              <a:rPr lang="en-US" sz="1600" b="0" u="sng" dirty="0">
                <a:latin typeface="Comic Sans MS" pitchFamily="66" charset="0"/>
              </a:rPr>
              <a:t> plating PT ABC, form </a:t>
            </a:r>
            <a:r>
              <a:rPr lang="en-US" sz="1600" b="0" u="sng" dirty="0" err="1">
                <a:latin typeface="Comic Sans MS" pitchFamily="66" charset="0"/>
              </a:rPr>
              <a:t>evaluasinya</a:t>
            </a:r>
            <a:r>
              <a:rPr lang="en-US" sz="1600" b="0" u="sng" dirty="0">
                <a:latin typeface="Comic Sans MS" pitchFamily="66" charset="0"/>
              </a:rPr>
              <a:t>, </a:t>
            </a:r>
            <a:r>
              <a:rPr lang="en-US" sz="1600" b="0" u="sng" dirty="0" err="1">
                <a:latin typeface="Comic Sans MS" pitchFamily="66" charset="0"/>
              </a:rPr>
              <a:t>masih</a:t>
            </a:r>
            <a:r>
              <a:rPr lang="en-US" sz="1600" b="0" u="sng" dirty="0">
                <a:latin typeface="Comic Sans MS" pitchFamily="66" charset="0"/>
              </a:rPr>
              <a:t> </a:t>
            </a:r>
            <a:r>
              <a:rPr lang="en-US" sz="1600" b="0" u="sng" dirty="0" err="1">
                <a:latin typeface="Comic Sans MS" pitchFamily="66" charset="0"/>
              </a:rPr>
              <a:t>belum</a:t>
            </a:r>
            <a:r>
              <a:rPr lang="en-US" sz="1600" b="0" u="sng" dirty="0">
                <a:latin typeface="Comic Sans MS" pitchFamily="66" charset="0"/>
              </a:rPr>
              <a:t> </a:t>
            </a:r>
            <a:r>
              <a:rPr lang="en-US" sz="1600" b="0" u="sng" dirty="0" err="1">
                <a:latin typeface="Comic Sans MS" pitchFamily="66" charset="0"/>
              </a:rPr>
              <a:t>diisi</a:t>
            </a:r>
            <a:r>
              <a:rPr lang="en-US" sz="1600" b="0" dirty="0">
                <a:latin typeface="Comic Sans MS" pitchFamily="66" charset="0"/>
              </a:rPr>
              <a:t>, </a:t>
            </a:r>
            <a:r>
              <a:rPr lang="en-US" sz="1600" b="0" dirty="0" err="1">
                <a:latin typeface="Comic Sans MS" pitchFamily="66" charset="0"/>
              </a:rPr>
              <a:t>tidak</a:t>
            </a:r>
            <a:r>
              <a:rPr lang="en-US" sz="1600" b="0" dirty="0">
                <a:latin typeface="Comic Sans MS" pitchFamily="66" charset="0"/>
              </a:rPr>
              <a:t> </a:t>
            </a:r>
            <a:r>
              <a:rPr lang="en-US" sz="1600" b="0" dirty="0" err="1">
                <a:latin typeface="Comic Sans MS" pitchFamily="66" charset="0"/>
              </a:rPr>
              <a:t>sesuai</a:t>
            </a:r>
            <a:r>
              <a:rPr lang="en-US" sz="1600" b="0" dirty="0">
                <a:latin typeface="Comic Sans MS" pitchFamily="66" charset="0"/>
              </a:rPr>
              <a:t> yang </a:t>
            </a:r>
            <a:r>
              <a:rPr lang="en-US" sz="1600" b="0" dirty="0" err="1">
                <a:latin typeface="Comic Sans MS" pitchFamily="66" charset="0"/>
              </a:rPr>
              <a:t>diminta</a:t>
            </a:r>
            <a:r>
              <a:rPr lang="en-US" sz="1600" b="0" dirty="0">
                <a:latin typeface="Comic Sans MS" pitchFamily="66" charset="0"/>
              </a:rPr>
              <a:t> </a:t>
            </a:r>
            <a:r>
              <a:rPr lang="en-US" sz="1600" b="0" dirty="0" err="1">
                <a:latin typeface="Comic Sans MS" pitchFamily="66" charset="0"/>
              </a:rPr>
              <a:t>oleh</a:t>
            </a:r>
            <a:r>
              <a:rPr lang="en-US" sz="1600" b="0" dirty="0">
                <a:latin typeface="Comic Sans MS" pitchFamily="66" charset="0"/>
              </a:rPr>
              <a:t> </a:t>
            </a:r>
            <a:r>
              <a:rPr lang="en-US" sz="1600" dirty="0">
                <a:latin typeface="Comic Sans MS" pitchFamily="66" charset="0"/>
              </a:rPr>
              <a:t>                            </a:t>
            </a:r>
            <a:r>
              <a:rPr lang="en-US" sz="1600" b="1" dirty="0">
                <a:latin typeface="Comic Sans MS" pitchFamily="66" charset="0"/>
              </a:rPr>
              <a:t>O</a:t>
            </a:r>
          </a:p>
          <a:p>
            <a:r>
              <a:rPr lang="en-US" sz="1600" b="0" dirty="0">
                <a:latin typeface="Comic Sans MS" pitchFamily="66" charset="0"/>
              </a:rPr>
              <a:t>			</a:t>
            </a:r>
          </a:p>
          <a:p>
            <a:r>
              <a:rPr lang="en-US" sz="1600" b="0" u="sng" dirty="0" err="1">
                <a:latin typeface="Comic Sans MS" pitchFamily="66" charset="0"/>
              </a:rPr>
              <a:t>Instruksi</a:t>
            </a:r>
            <a:r>
              <a:rPr lang="en-US" sz="1600" b="0" u="sng" dirty="0">
                <a:latin typeface="Comic Sans MS" pitchFamily="66" charset="0"/>
              </a:rPr>
              <a:t> </a:t>
            </a:r>
            <a:r>
              <a:rPr lang="en-US" sz="1600" b="0" u="sng" dirty="0" err="1">
                <a:latin typeface="Comic Sans MS" pitchFamily="66" charset="0"/>
              </a:rPr>
              <a:t>Kerja</a:t>
            </a:r>
            <a:r>
              <a:rPr lang="en-US" sz="1600" b="0" u="sng" dirty="0">
                <a:latin typeface="Comic Sans MS" pitchFamily="66" charset="0"/>
              </a:rPr>
              <a:t> </a:t>
            </a:r>
            <a:r>
              <a:rPr lang="en-US" sz="1600" b="0" u="sng" dirty="0" err="1">
                <a:latin typeface="Comic Sans MS" pitchFamily="66" charset="0"/>
              </a:rPr>
              <a:t>Evaluasi</a:t>
            </a:r>
            <a:r>
              <a:rPr lang="en-US" sz="1600" b="0" u="sng" dirty="0">
                <a:latin typeface="Comic Sans MS" pitchFamily="66" charset="0"/>
              </a:rPr>
              <a:t> Supplier </a:t>
            </a:r>
          </a:p>
          <a:p>
            <a:r>
              <a:rPr lang="en-US" sz="2000" b="0" dirty="0">
                <a:latin typeface="Comic Sans MS" pitchFamily="66" charset="0"/>
              </a:rPr>
              <a:t>                   R</a:t>
            </a:r>
          </a:p>
        </p:txBody>
      </p:sp>
      <p:sp>
        <p:nvSpPr>
          <p:cNvPr id="6" name="Rectangle 5"/>
          <p:cNvSpPr/>
          <p:nvPr/>
        </p:nvSpPr>
        <p:spPr>
          <a:xfrm>
            <a:off x="0" y="0"/>
            <a:ext cx="952472" cy="2428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095744" y="1428736"/>
            <a:ext cx="5810256" cy="71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6" descr="http://thumbs.dreamstime.com/thumblarge_366/12345431936l27HZ.jpg"/>
          <p:cNvPicPr>
            <a:picLocks noChangeAspect="1" noChangeArrowheads="1"/>
          </p:cNvPicPr>
          <p:nvPr/>
        </p:nvPicPr>
        <p:blipFill>
          <a:blip r:embed="rId3" cstate="print"/>
          <a:srcRect/>
          <a:stretch>
            <a:fillRect/>
          </a:stretch>
        </p:blipFill>
        <p:spPr bwMode="auto">
          <a:xfrm>
            <a:off x="8667776" y="0"/>
            <a:ext cx="1023910" cy="1293342"/>
          </a:xfrm>
          <a:prstGeom prst="rect">
            <a:avLst/>
          </a:prstGeom>
          <a:noFill/>
          <a:ln w="9525">
            <a:noFill/>
            <a:miter lim="800000"/>
            <a:headEnd/>
            <a:tailEnd/>
          </a:ln>
        </p:spPr>
      </p:pic>
      <p:sp>
        <p:nvSpPr>
          <p:cNvPr id="11" name="Footer Placeholder 4">
            <a:extLst>
              <a:ext uri="{FF2B5EF4-FFF2-40B4-BE49-F238E27FC236}">
                <a16:creationId xmlns:a16="http://schemas.microsoft.com/office/drawing/2014/main" id="{D756B2E9-0FB1-4FA4-B289-C6EF5E06D6D1}"/>
              </a:ext>
            </a:extLst>
          </p:cNvPr>
          <p:cNvSpPr txBox="1">
            <a:spLocks/>
          </p:cNvSpPr>
          <p:nvPr/>
        </p:nvSpPr>
        <p:spPr>
          <a:xfrm>
            <a:off x="56456" y="6525344"/>
            <a:ext cx="662759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dirty="0"/>
              <a:t>Audit </a:t>
            </a:r>
            <a:r>
              <a:rPr lang="id-ID" dirty="0"/>
              <a:t>Internal </a:t>
            </a:r>
            <a:r>
              <a:rPr lang="pt-BR" dirty="0"/>
              <a:t>integrasi I</a:t>
            </a:r>
            <a:r>
              <a:rPr lang="id-ID" dirty="0"/>
              <a:t>ATF 16949</a:t>
            </a:r>
            <a:r>
              <a:rPr lang="pt-BR" dirty="0"/>
              <a:t> ; ISO 14001 &amp; ISO 45001 Rev 0</a:t>
            </a:r>
            <a:r>
              <a:rPr lang="id-ID" dirty="0"/>
              <a:t>0</a:t>
            </a:r>
            <a:r>
              <a:rPr lang="pt-BR" dirty="0"/>
              <a:t> - © Copyright Sentral Sistem,  2019</a:t>
            </a:r>
            <a:endParaRPr lang="en-US" dirty="0"/>
          </a:p>
        </p:txBody>
      </p:sp>
      <p:sp>
        <p:nvSpPr>
          <p:cNvPr id="2" name="Footer Placeholder 1">
            <a:extLst>
              <a:ext uri="{FF2B5EF4-FFF2-40B4-BE49-F238E27FC236}">
                <a16:creationId xmlns:a16="http://schemas.microsoft.com/office/drawing/2014/main" id="{1443044B-A24D-4A62-B415-A274376808CA}"/>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26563181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99364"/>
                                        </p:tgtEl>
                                        <p:attrNameLst>
                                          <p:attrName>style.visibility</p:attrName>
                                        </p:attrNameLst>
                                      </p:cBhvr>
                                      <p:to>
                                        <p:strVal val="visible"/>
                                      </p:to>
                                    </p:set>
                                    <p:animEffect transition="in" filter="box(in)">
                                      <p:cBhvr>
                                        <p:cTn id="7" dur="500"/>
                                        <p:tgtEl>
                                          <p:spTgt spid="399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0" y="0"/>
            <a:ext cx="9906000" cy="1071546"/>
          </a:xfrm>
        </p:spPr>
        <p:style>
          <a:lnRef idx="1">
            <a:schemeClr val="accent1"/>
          </a:lnRef>
          <a:fillRef idx="3">
            <a:schemeClr val="accent1"/>
          </a:fillRef>
          <a:effectRef idx="2">
            <a:schemeClr val="accent1"/>
          </a:effectRef>
          <a:fontRef idx="minor">
            <a:schemeClr val="lt1"/>
          </a:fontRef>
        </p:style>
        <p:txBody>
          <a:bodyPr/>
          <a:lstStyle/>
          <a:p>
            <a:pPr eaLnBrk="1" hangingPunct="1"/>
            <a:r>
              <a:rPr lang="en-US" sz="5400" dirty="0"/>
              <a:t>Workshop : </a:t>
            </a:r>
            <a:r>
              <a:rPr lang="en-US" sz="3200" dirty="0" err="1"/>
              <a:t>Penulisan</a:t>
            </a:r>
            <a:r>
              <a:rPr lang="en-US" sz="3200" dirty="0"/>
              <a:t> </a:t>
            </a:r>
            <a:r>
              <a:rPr lang="en-US" sz="3200" dirty="0" err="1"/>
              <a:t>Temuan</a:t>
            </a:r>
            <a:r>
              <a:rPr lang="en-US" sz="3200" dirty="0"/>
              <a:t> Audit</a:t>
            </a:r>
          </a:p>
        </p:txBody>
      </p:sp>
      <p:sp>
        <p:nvSpPr>
          <p:cNvPr id="87044" name="Rectangle 3"/>
          <p:cNvSpPr>
            <a:spLocks noGrp="1" noChangeArrowheads="1"/>
          </p:cNvSpPr>
          <p:nvPr>
            <p:ph idx="1"/>
          </p:nvPr>
        </p:nvSpPr>
        <p:spPr>
          <a:xfrm>
            <a:off x="565747" y="1490663"/>
            <a:ext cx="8832850" cy="4248150"/>
          </a:xfrm>
        </p:spPr>
        <p:txBody>
          <a:bodyPr>
            <a:normAutofit lnSpcReduction="10000"/>
          </a:bodyPr>
          <a:lstStyle/>
          <a:p>
            <a:pPr algn="just" eaLnBrk="1" hangingPunct="1">
              <a:lnSpc>
                <a:spcPct val="80000"/>
              </a:lnSpc>
            </a:pPr>
            <a:r>
              <a:rPr lang="en-US" altLang="en-US" sz="2200" dirty="0"/>
              <a:t>Perusahaan XYZ </a:t>
            </a:r>
            <a:r>
              <a:rPr lang="en-US" altLang="en-US" sz="2200" dirty="0" err="1"/>
              <a:t>memiliki</a:t>
            </a:r>
            <a:r>
              <a:rPr lang="en-US" altLang="en-US" sz="2200" dirty="0"/>
              <a:t> 3 line </a:t>
            </a:r>
            <a:r>
              <a:rPr lang="en-US" altLang="en-US" sz="2200" dirty="0" err="1"/>
              <a:t>produksi</a:t>
            </a:r>
            <a:r>
              <a:rPr lang="en-US" altLang="en-US" sz="2200" dirty="0"/>
              <a:t> assembling </a:t>
            </a:r>
            <a:r>
              <a:rPr lang="en-US" altLang="en-US" sz="2200" dirty="0" err="1"/>
              <a:t>mesin</a:t>
            </a:r>
            <a:r>
              <a:rPr lang="en-US" altLang="en-US" sz="2200" dirty="0"/>
              <a:t> diesel. </a:t>
            </a:r>
            <a:r>
              <a:rPr lang="en-US" altLang="en-US" sz="2200" dirty="0" err="1"/>
              <a:t>Pada</a:t>
            </a:r>
            <a:r>
              <a:rPr lang="en-US" altLang="en-US" sz="2200" dirty="0"/>
              <a:t> </a:t>
            </a:r>
            <a:r>
              <a:rPr lang="en-US" altLang="en-US" sz="2200" dirty="0" err="1"/>
              <a:t>tiap</a:t>
            </a:r>
            <a:r>
              <a:rPr lang="en-US" altLang="en-US" sz="2200" dirty="0"/>
              <a:t> line </a:t>
            </a:r>
            <a:r>
              <a:rPr lang="en-US" altLang="en-US" sz="2200" dirty="0" err="1"/>
              <a:t>terdapat</a:t>
            </a:r>
            <a:r>
              <a:rPr lang="en-US" altLang="en-US" sz="2200" dirty="0"/>
              <a:t> Torsi meter yang </a:t>
            </a:r>
            <a:r>
              <a:rPr lang="en-US" altLang="en-US" sz="2200" dirty="0" err="1"/>
              <a:t>digunakan</a:t>
            </a:r>
            <a:r>
              <a:rPr lang="en-US" altLang="en-US" sz="2200" dirty="0"/>
              <a:t> </a:t>
            </a:r>
            <a:r>
              <a:rPr lang="en-US" altLang="en-US" sz="2200" dirty="0" err="1"/>
              <a:t>untuk</a:t>
            </a:r>
            <a:r>
              <a:rPr lang="en-US" altLang="en-US" sz="2200" dirty="0"/>
              <a:t> </a:t>
            </a:r>
            <a:r>
              <a:rPr lang="en-US" altLang="en-US" sz="2200" dirty="0" err="1"/>
              <a:t>mengukur</a:t>
            </a:r>
            <a:r>
              <a:rPr lang="en-US" altLang="en-US" sz="2200" dirty="0"/>
              <a:t> </a:t>
            </a:r>
            <a:r>
              <a:rPr lang="en-US" altLang="en-US" sz="2200" dirty="0" err="1"/>
              <a:t>kekencangan</a:t>
            </a:r>
            <a:r>
              <a:rPr lang="en-US" altLang="en-US" sz="2200" dirty="0"/>
              <a:t> </a:t>
            </a:r>
            <a:r>
              <a:rPr lang="en-US" altLang="en-US" sz="2200" dirty="0" err="1"/>
              <a:t>baut</a:t>
            </a:r>
            <a:r>
              <a:rPr lang="en-US" altLang="en-US" sz="2200" dirty="0"/>
              <a:t> </a:t>
            </a:r>
            <a:r>
              <a:rPr lang="en-US" altLang="en-US" sz="2200" dirty="0" err="1"/>
              <a:t>pada</a:t>
            </a:r>
            <a:r>
              <a:rPr lang="en-US" altLang="en-US" sz="2200" dirty="0"/>
              <a:t> </a:t>
            </a:r>
            <a:r>
              <a:rPr lang="en-US" altLang="en-US" sz="2200" dirty="0" err="1"/>
              <a:t>mesin</a:t>
            </a:r>
            <a:r>
              <a:rPr lang="en-US" altLang="en-US" sz="2200" dirty="0"/>
              <a:t>. Di line 1 </a:t>
            </a:r>
            <a:r>
              <a:rPr lang="en-US" altLang="en-US" sz="2200" dirty="0" err="1"/>
              <a:t>terdapat</a:t>
            </a:r>
            <a:r>
              <a:rPr lang="en-US" altLang="en-US" sz="2200" dirty="0"/>
              <a:t> torsi meter </a:t>
            </a:r>
            <a:r>
              <a:rPr lang="en-US" altLang="en-US" sz="2200" dirty="0" err="1"/>
              <a:t>dengan</a:t>
            </a:r>
            <a:r>
              <a:rPr lang="en-US" altLang="en-US" sz="2200" dirty="0"/>
              <a:t> no </a:t>
            </a:r>
            <a:r>
              <a:rPr lang="en-US" altLang="en-US" sz="2200" dirty="0" err="1"/>
              <a:t>seri</a:t>
            </a:r>
            <a:r>
              <a:rPr lang="en-US" altLang="en-US" sz="2200" dirty="0"/>
              <a:t> 123; line 2 </a:t>
            </a:r>
            <a:r>
              <a:rPr lang="en-US" altLang="en-US" sz="2200" dirty="0" err="1"/>
              <a:t>dengan</a:t>
            </a:r>
            <a:r>
              <a:rPr lang="en-US" altLang="en-US" sz="2200" dirty="0"/>
              <a:t> </a:t>
            </a:r>
            <a:r>
              <a:rPr lang="en-US" altLang="en-US" sz="2200" dirty="0" err="1"/>
              <a:t>torsimeter</a:t>
            </a:r>
            <a:r>
              <a:rPr lang="en-US" altLang="en-US" sz="2200" dirty="0"/>
              <a:t> no </a:t>
            </a:r>
            <a:r>
              <a:rPr lang="en-US" altLang="en-US" sz="2200" dirty="0" err="1"/>
              <a:t>seri</a:t>
            </a:r>
            <a:r>
              <a:rPr lang="en-US" altLang="en-US" sz="2200" dirty="0"/>
              <a:t> 456 </a:t>
            </a:r>
            <a:r>
              <a:rPr lang="en-US" altLang="en-US" sz="2200" dirty="0" err="1"/>
              <a:t>dan</a:t>
            </a:r>
            <a:r>
              <a:rPr lang="en-US" altLang="en-US" sz="2200" dirty="0"/>
              <a:t> line 3 </a:t>
            </a:r>
            <a:r>
              <a:rPr lang="en-US" altLang="en-US" sz="2200" dirty="0" err="1"/>
              <a:t>dengan</a:t>
            </a:r>
            <a:r>
              <a:rPr lang="en-US" altLang="en-US" sz="2200" dirty="0"/>
              <a:t> no </a:t>
            </a:r>
            <a:r>
              <a:rPr lang="en-US" altLang="en-US" sz="2200" dirty="0" err="1"/>
              <a:t>seri</a:t>
            </a:r>
            <a:r>
              <a:rPr lang="en-US" altLang="en-US" sz="2200" dirty="0"/>
              <a:t> 789. </a:t>
            </a:r>
            <a:r>
              <a:rPr lang="en-US" altLang="en-US" sz="2200" dirty="0" err="1"/>
              <a:t>Pada</a:t>
            </a:r>
            <a:r>
              <a:rPr lang="en-US" altLang="en-US" sz="2200" dirty="0"/>
              <a:t> </a:t>
            </a:r>
            <a:r>
              <a:rPr lang="en-US" altLang="en-US" sz="2200" dirty="0" err="1"/>
              <a:t>saat</a:t>
            </a:r>
            <a:r>
              <a:rPr lang="en-US" altLang="en-US" sz="2200" dirty="0"/>
              <a:t> </a:t>
            </a:r>
            <a:r>
              <a:rPr lang="en-US" altLang="en-US" sz="2200" dirty="0" err="1"/>
              <a:t>dilakukan</a:t>
            </a:r>
            <a:r>
              <a:rPr lang="en-US" altLang="en-US" sz="2200" dirty="0"/>
              <a:t> audit </a:t>
            </a:r>
            <a:r>
              <a:rPr lang="en-US" altLang="en-US" sz="2200" dirty="0" err="1"/>
              <a:t>lapangan</a:t>
            </a:r>
            <a:r>
              <a:rPr lang="en-US" altLang="en-US" sz="2200" dirty="0"/>
              <a:t>, </a:t>
            </a:r>
            <a:r>
              <a:rPr lang="en-US" altLang="en-US" sz="2200" dirty="0" err="1"/>
              <a:t>ditemukan</a:t>
            </a:r>
            <a:r>
              <a:rPr lang="en-US" altLang="en-US" sz="2200" dirty="0"/>
              <a:t> </a:t>
            </a:r>
            <a:r>
              <a:rPr lang="en-US" altLang="en-US" sz="2200" dirty="0" err="1"/>
              <a:t>torsimeter</a:t>
            </a:r>
            <a:r>
              <a:rPr lang="en-US" altLang="en-US" sz="2200" dirty="0"/>
              <a:t> </a:t>
            </a:r>
            <a:r>
              <a:rPr lang="en-US" altLang="en-US" sz="2200" dirty="0" err="1"/>
              <a:t>pada</a:t>
            </a:r>
            <a:r>
              <a:rPr lang="en-US" altLang="en-US" sz="2200" dirty="0"/>
              <a:t> line 2 masa </a:t>
            </a:r>
            <a:r>
              <a:rPr lang="en-US" altLang="en-US" sz="2200" dirty="0" err="1"/>
              <a:t>kalibrasinya</a:t>
            </a:r>
            <a:r>
              <a:rPr lang="en-US" altLang="en-US" sz="2200" dirty="0"/>
              <a:t> </a:t>
            </a:r>
            <a:r>
              <a:rPr lang="en-US" altLang="en-US" sz="2200" dirty="0" err="1"/>
              <a:t>sudah</a:t>
            </a:r>
            <a:r>
              <a:rPr lang="en-US" altLang="en-US" sz="2200" dirty="0"/>
              <a:t> </a:t>
            </a:r>
            <a:r>
              <a:rPr lang="en-US" altLang="en-US" sz="2200" dirty="0" err="1"/>
              <a:t>terlewati</a:t>
            </a:r>
            <a:r>
              <a:rPr lang="en-US" altLang="en-US" sz="2200" dirty="0"/>
              <a:t>. </a:t>
            </a:r>
          </a:p>
          <a:p>
            <a:pPr algn="just" eaLnBrk="1" hangingPunct="1">
              <a:lnSpc>
                <a:spcPct val="80000"/>
              </a:lnSpc>
            </a:pPr>
            <a:endParaRPr lang="en-US" altLang="en-US" sz="2200" dirty="0"/>
          </a:p>
          <a:p>
            <a:pPr algn="just" eaLnBrk="1" hangingPunct="1">
              <a:lnSpc>
                <a:spcPct val="80000"/>
              </a:lnSpc>
            </a:pPr>
            <a:r>
              <a:rPr lang="en-US" altLang="en-US" sz="2200" dirty="0" err="1"/>
              <a:t>Pada</a:t>
            </a:r>
            <a:r>
              <a:rPr lang="en-US" altLang="en-US" sz="2200" dirty="0"/>
              <a:t> </a:t>
            </a:r>
            <a:r>
              <a:rPr lang="en-US" altLang="en-US" sz="2200" dirty="0" err="1"/>
              <a:t>saat</a:t>
            </a:r>
            <a:r>
              <a:rPr lang="en-US" altLang="en-US" sz="2200" dirty="0"/>
              <a:t> </a:t>
            </a:r>
            <a:r>
              <a:rPr lang="en-US" altLang="en-US" sz="2200" dirty="0" err="1"/>
              <a:t>melakukan</a:t>
            </a:r>
            <a:r>
              <a:rPr lang="en-US" altLang="en-US" sz="2200" dirty="0"/>
              <a:t> audit </a:t>
            </a:r>
            <a:r>
              <a:rPr lang="en-US" altLang="en-US" sz="2200" dirty="0" err="1"/>
              <a:t>pada</a:t>
            </a:r>
            <a:r>
              <a:rPr lang="en-US" altLang="en-US" sz="2200" dirty="0"/>
              <a:t> proses </a:t>
            </a:r>
            <a:r>
              <a:rPr lang="en-US" altLang="en-US" sz="2200" dirty="0" err="1"/>
              <a:t>Pembelian</a:t>
            </a:r>
            <a:r>
              <a:rPr lang="en-US" altLang="en-US" sz="2200" dirty="0"/>
              <a:t> di </a:t>
            </a:r>
            <a:r>
              <a:rPr lang="en-US" altLang="en-US" sz="2200" dirty="0" err="1"/>
              <a:t>departemen</a:t>
            </a:r>
            <a:r>
              <a:rPr lang="en-US" altLang="en-US" sz="2200" dirty="0"/>
              <a:t> Purchasing, </a:t>
            </a:r>
            <a:r>
              <a:rPr lang="en-US" altLang="en-US" sz="2200" dirty="0" err="1"/>
              <a:t>disebutkan</a:t>
            </a:r>
            <a:r>
              <a:rPr lang="en-US" altLang="en-US" sz="2200" dirty="0"/>
              <a:t> </a:t>
            </a:r>
            <a:r>
              <a:rPr lang="en-US" altLang="en-US" sz="2200" dirty="0" err="1"/>
              <a:t>pada</a:t>
            </a:r>
            <a:r>
              <a:rPr lang="en-US" altLang="en-US" sz="2200" dirty="0"/>
              <a:t> </a:t>
            </a:r>
            <a:r>
              <a:rPr lang="en-US" altLang="en-US" sz="2200" dirty="0" err="1"/>
              <a:t>prosedur</a:t>
            </a:r>
            <a:r>
              <a:rPr lang="en-US" altLang="en-US" sz="2200" dirty="0"/>
              <a:t> ”</a:t>
            </a:r>
            <a:r>
              <a:rPr lang="en-US" altLang="en-US" sz="2200" dirty="0" err="1"/>
              <a:t>Pembelian</a:t>
            </a:r>
            <a:r>
              <a:rPr lang="en-US" altLang="en-US" sz="2200" dirty="0"/>
              <a:t> raw material” </a:t>
            </a:r>
            <a:r>
              <a:rPr lang="en-US" altLang="en-US" sz="2200" dirty="0" err="1"/>
              <a:t>bahwa</a:t>
            </a:r>
            <a:r>
              <a:rPr lang="en-US" altLang="en-US" sz="2200" dirty="0"/>
              <a:t> </a:t>
            </a:r>
            <a:r>
              <a:rPr lang="en-US" altLang="en-US" sz="2200" dirty="0" err="1"/>
              <a:t>setiap</a:t>
            </a:r>
            <a:r>
              <a:rPr lang="en-US" altLang="en-US" sz="2200" dirty="0"/>
              <a:t> </a:t>
            </a:r>
            <a:r>
              <a:rPr lang="en-US" altLang="en-US" sz="2200" dirty="0" err="1"/>
              <a:t>pembelian</a:t>
            </a:r>
            <a:r>
              <a:rPr lang="en-US" altLang="en-US" sz="2200" dirty="0"/>
              <a:t> Urgent </a:t>
            </a:r>
            <a:r>
              <a:rPr lang="en-US" altLang="en-US" sz="2200" dirty="0" err="1"/>
              <a:t>akan</a:t>
            </a:r>
            <a:r>
              <a:rPr lang="en-US" altLang="en-US" sz="2200" dirty="0"/>
              <a:t> </a:t>
            </a:r>
            <a:r>
              <a:rPr lang="en-US" altLang="en-US" sz="2200" dirty="0" err="1"/>
              <a:t>dicatat</a:t>
            </a:r>
            <a:r>
              <a:rPr lang="en-US" altLang="en-US" sz="2200" dirty="0"/>
              <a:t> </a:t>
            </a:r>
            <a:r>
              <a:rPr lang="en-US" altLang="en-US" sz="2200" dirty="0" err="1"/>
              <a:t>pada</a:t>
            </a:r>
            <a:r>
              <a:rPr lang="en-US" altLang="en-US" sz="2200" dirty="0"/>
              <a:t> log </a:t>
            </a:r>
            <a:r>
              <a:rPr lang="en-US" altLang="en-US" sz="2200" dirty="0" err="1"/>
              <a:t>Pembelian</a:t>
            </a:r>
            <a:r>
              <a:rPr lang="en-US" altLang="en-US" sz="2200" dirty="0"/>
              <a:t> Urgent. </a:t>
            </a:r>
            <a:r>
              <a:rPr lang="en-US" altLang="en-US" sz="2200" dirty="0" err="1"/>
              <a:t>Ketika</a:t>
            </a:r>
            <a:r>
              <a:rPr lang="en-US" altLang="en-US" sz="2200" dirty="0"/>
              <a:t> </a:t>
            </a:r>
            <a:r>
              <a:rPr lang="en-US" altLang="en-US" sz="2200" dirty="0" err="1"/>
              <a:t>dilakukan</a:t>
            </a:r>
            <a:r>
              <a:rPr lang="en-US" altLang="en-US" sz="2200" dirty="0"/>
              <a:t> </a:t>
            </a:r>
            <a:r>
              <a:rPr lang="en-US" altLang="en-US" sz="2200" dirty="0" err="1"/>
              <a:t>pemeriksaan</a:t>
            </a:r>
            <a:r>
              <a:rPr lang="en-US" altLang="en-US" sz="2200" dirty="0"/>
              <a:t> </a:t>
            </a:r>
            <a:r>
              <a:rPr lang="en-US" altLang="en-US" sz="2200" dirty="0" err="1"/>
              <a:t>pada</a:t>
            </a:r>
            <a:r>
              <a:rPr lang="en-US" altLang="en-US" sz="2200" dirty="0"/>
              <a:t> </a:t>
            </a:r>
            <a:r>
              <a:rPr lang="en-US" altLang="en-US" sz="2200" dirty="0" err="1"/>
              <a:t>permintaan</a:t>
            </a:r>
            <a:r>
              <a:rPr lang="en-US" altLang="en-US" sz="2200" dirty="0"/>
              <a:t> </a:t>
            </a:r>
            <a:r>
              <a:rPr lang="en-US" altLang="en-US" sz="2200" dirty="0" err="1"/>
              <a:t>pembelian</a:t>
            </a:r>
            <a:r>
              <a:rPr lang="en-US" altLang="en-US" sz="2200" dirty="0"/>
              <a:t> </a:t>
            </a:r>
            <a:r>
              <a:rPr lang="en-US" altLang="en-US" sz="2200" dirty="0" err="1"/>
              <a:t>dari</a:t>
            </a:r>
            <a:r>
              <a:rPr lang="en-US" altLang="en-US" sz="2200" dirty="0"/>
              <a:t> </a:t>
            </a:r>
            <a:r>
              <a:rPr lang="en-US" altLang="en-US" sz="2200" dirty="0" err="1"/>
              <a:t>beberapa</a:t>
            </a:r>
            <a:r>
              <a:rPr lang="en-US" altLang="en-US" sz="2200" dirty="0"/>
              <a:t> </a:t>
            </a:r>
            <a:r>
              <a:rPr lang="en-US" altLang="en-US" sz="2200" dirty="0" err="1"/>
              <a:t>departemen</a:t>
            </a:r>
            <a:r>
              <a:rPr lang="en-US" altLang="en-US" sz="2200" dirty="0"/>
              <a:t>, </a:t>
            </a:r>
            <a:r>
              <a:rPr lang="en-US" altLang="en-US" sz="2200" dirty="0" err="1"/>
              <a:t>ditemukan</a:t>
            </a:r>
            <a:r>
              <a:rPr lang="en-US" altLang="en-US" sz="2200" dirty="0"/>
              <a:t> </a:t>
            </a:r>
            <a:r>
              <a:rPr lang="en-US" altLang="en-US" sz="2200" dirty="0" err="1"/>
              <a:t>ada</a:t>
            </a:r>
            <a:r>
              <a:rPr lang="en-US" altLang="en-US" sz="2200" dirty="0"/>
              <a:t> 1 </a:t>
            </a:r>
            <a:r>
              <a:rPr lang="en-US" altLang="en-US" sz="2200" dirty="0" err="1"/>
              <a:t>permintaan</a:t>
            </a:r>
            <a:r>
              <a:rPr lang="en-US" altLang="en-US" sz="2200" dirty="0"/>
              <a:t> urgent </a:t>
            </a:r>
            <a:r>
              <a:rPr lang="en-US" altLang="en-US" sz="2200" dirty="0" err="1"/>
              <a:t>dari</a:t>
            </a:r>
            <a:r>
              <a:rPr lang="en-US" altLang="en-US" sz="2200" dirty="0"/>
              <a:t> </a:t>
            </a:r>
            <a:r>
              <a:rPr lang="en-US" altLang="en-US" sz="2200" dirty="0" err="1"/>
              <a:t>bagian</a:t>
            </a:r>
            <a:r>
              <a:rPr lang="en-US" altLang="en-US" sz="2200" dirty="0"/>
              <a:t> Engineering </a:t>
            </a:r>
            <a:r>
              <a:rPr lang="en-US" altLang="en-US" sz="2200" dirty="0" err="1"/>
              <a:t>tanggal</a:t>
            </a:r>
            <a:r>
              <a:rPr lang="en-US" altLang="en-US" sz="2200" dirty="0"/>
              <a:t> 12 </a:t>
            </a:r>
            <a:r>
              <a:rPr lang="en-US" altLang="en-US" sz="2200" dirty="0" err="1"/>
              <a:t>Agustus</a:t>
            </a:r>
            <a:r>
              <a:rPr lang="en-US" altLang="en-US" sz="2200" dirty="0"/>
              <a:t> 15 </a:t>
            </a:r>
            <a:r>
              <a:rPr lang="en-US" altLang="en-US" sz="2200" dirty="0" err="1"/>
              <a:t>belum</a:t>
            </a:r>
            <a:r>
              <a:rPr lang="en-US" altLang="en-US" sz="2200" dirty="0"/>
              <a:t> </a:t>
            </a:r>
            <a:r>
              <a:rPr lang="en-US" altLang="en-US" sz="2200" dirty="0" err="1"/>
              <a:t>dicatat</a:t>
            </a:r>
            <a:r>
              <a:rPr lang="en-US" altLang="en-US" sz="2200" dirty="0"/>
              <a:t> </a:t>
            </a:r>
            <a:r>
              <a:rPr lang="en-US" altLang="en-US" sz="2200" dirty="0" err="1"/>
              <a:t>dalam</a:t>
            </a:r>
            <a:r>
              <a:rPr lang="en-US" altLang="en-US" sz="2200" dirty="0"/>
              <a:t> Log </a:t>
            </a:r>
            <a:r>
              <a:rPr lang="en-US" altLang="en-US" sz="2200" dirty="0" err="1"/>
              <a:t>Pembelian</a:t>
            </a:r>
            <a:r>
              <a:rPr lang="en-US" altLang="en-US" sz="2200" dirty="0"/>
              <a:t> Urgent. Auditee </a:t>
            </a:r>
            <a:r>
              <a:rPr lang="en-US" altLang="en-US" sz="2200" dirty="0" err="1"/>
              <a:t>menyatakan</a:t>
            </a:r>
            <a:r>
              <a:rPr lang="en-US" altLang="en-US" sz="2200" dirty="0"/>
              <a:t> </a:t>
            </a:r>
            <a:r>
              <a:rPr lang="en-US" altLang="en-US" sz="2200" dirty="0" err="1"/>
              <a:t>bahwa</a:t>
            </a:r>
            <a:r>
              <a:rPr lang="en-US" altLang="en-US" sz="2200" dirty="0"/>
              <a:t> </a:t>
            </a:r>
            <a:r>
              <a:rPr lang="en-US" altLang="en-US" sz="2200" dirty="0" err="1"/>
              <a:t>ia</a:t>
            </a:r>
            <a:r>
              <a:rPr lang="en-US" altLang="en-US" sz="2200" dirty="0"/>
              <a:t> </a:t>
            </a:r>
            <a:r>
              <a:rPr lang="en-US" altLang="en-US" sz="2200" dirty="0" err="1"/>
              <a:t>belum</a:t>
            </a:r>
            <a:r>
              <a:rPr lang="en-US" altLang="en-US" sz="2200" dirty="0"/>
              <a:t> </a:t>
            </a:r>
            <a:r>
              <a:rPr lang="en-US" altLang="en-US" sz="2200" dirty="0" err="1"/>
              <a:t>melakukan</a:t>
            </a:r>
            <a:r>
              <a:rPr lang="en-US" altLang="en-US" sz="2200" dirty="0"/>
              <a:t> </a:t>
            </a:r>
            <a:r>
              <a:rPr lang="en-US" altLang="en-US" sz="2200" dirty="0" err="1"/>
              <a:t>pencatatan</a:t>
            </a:r>
            <a:r>
              <a:rPr lang="en-US" altLang="en-US" sz="2200" dirty="0"/>
              <a:t> </a:t>
            </a:r>
            <a:r>
              <a:rPr lang="en-US" altLang="en-US" sz="2200" dirty="0" err="1"/>
              <a:t>pada</a:t>
            </a:r>
            <a:r>
              <a:rPr lang="en-US" altLang="en-US" sz="2200" dirty="0"/>
              <a:t> log </a:t>
            </a:r>
            <a:r>
              <a:rPr lang="en-US" altLang="en-US" sz="2200" dirty="0" err="1"/>
              <a:t>Permintaan</a:t>
            </a:r>
            <a:r>
              <a:rPr lang="en-US" altLang="en-US" sz="2200" dirty="0"/>
              <a:t> urgent </a:t>
            </a:r>
            <a:r>
              <a:rPr lang="en-US" altLang="en-US" sz="2200" dirty="0" err="1"/>
              <a:t>karena</a:t>
            </a:r>
            <a:r>
              <a:rPr lang="en-US" altLang="en-US" sz="2200" dirty="0"/>
              <a:t> </a:t>
            </a:r>
            <a:r>
              <a:rPr lang="en-US" altLang="en-US" sz="2200" dirty="0" err="1"/>
              <a:t>lognya</a:t>
            </a:r>
            <a:r>
              <a:rPr lang="en-US" altLang="en-US" sz="2200" dirty="0"/>
              <a:t> </a:t>
            </a:r>
            <a:r>
              <a:rPr lang="en-US" altLang="en-US" sz="2200" dirty="0" err="1"/>
              <a:t>belum</a:t>
            </a:r>
            <a:r>
              <a:rPr lang="en-US" altLang="en-US" sz="2200" dirty="0"/>
              <a:t> </a:t>
            </a:r>
            <a:r>
              <a:rPr lang="en-US" altLang="en-US" sz="2200" dirty="0" err="1"/>
              <a:t>ada</a:t>
            </a:r>
            <a:r>
              <a:rPr lang="en-US" altLang="en-US" sz="2200" dirty="0"/>
              <a:t>.</a:t>
            </a:r>
          </a:p>
        </p:txBody>
      </p:sp>
      <p:sp>
        <p:nvSpPr>
          <p:cNvPr id="3" name="Slide Number Placeholder 2">
            <a:extLst>
              <a:ext uri="{FF2B5EF4-FFF2-40B4-BE49-F238E27FC236}">
                <a16:creationId xmlns:a16="http://schemas.microsoft.com/office/drawing/2014/main" id="{5C605132-7301-4155-B0D4-22349EA4B38C}"/>
              </a:ext>
            </a:extLst>
          </p:cNvPr>
          <p:cNvSpPr>
            <a:spLocks noGrp="1"/>
          </p:cNvSpPr>
          <p:nvPr>
            <p:ph type="sldNum" sz="quarter" idx="12"/>
          </p:nvPr>
        </p:nvSpPr>
        <p:spPr/>
        <p:txBody>
          <a:bodyPr/>
          <a:lstStyle/>
          <a:p>
            <a:pPr>
              <a:defRPr/>
            </a:pPr>
            <a:fld id="{6479658B-7F9C-4333-9499-869B8642C574}" type="slidenum">
              <a:rPr lang="en-US" smtClean="0"/>
              <a:pPr>
                <a:defRPr/>
              </a:pPr>
              <a:t>99</a:t>
            </a:fld>
            <a:endParaRPr lang="en-US"/>
          </a:p>
        </p:txBody>
      </p:sp>
      <p:pic>
        <p:nvPicPr>
          <p:cNvPr id="87046" name="Picture 2" descr="D:\H_Miscelleneous\File dari shared doc\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7837" y="5767526"/>
            <a:ext cx="131286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56AFF4A1-D0BC-4475-958E-DC7BDFDD35D6}"/>
              </a:ext>
            </a:extLst>
          </p:cNvPr>
          <p:cNvSpPr txBox="1">
            <a:spLocks/>
          </p:cNvSpPr>
          <p:nvPr/>
        </p:nvSpPr>
        <p:spPr>
          <a:xfrm>
            <a:off x="56456" y="6525344"/>
            <a:ext cx="662759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dirty="0"/>
              <a:t>Audit </a:t>
            </a:r>
            <a:r>
              <a:rPr lang="id-ID" dirty="0"/>
              <a:t>Internal </a:t>
            </a:r>
            <a:r>
              <a:rPr lang="pt-BR" dirty="0"/>
              <a:t>integrasi I</a:t>
            </a:r>
            <a:r>
              <a:rPr lang="id-ID" dirty="0"/>
              <a:t>ATF 16949</a:t>
            </a:r>
            <a:r>
              <a:rPr lang="pt-BR" dirty="0"/>
              <a:t> ; ISO 14001 &amp; ISO 45001 Rev 0</a:t>
            </a:r>
            <a:r>
              <a:rPr lang="id-ID" dirty="0"/>
              <a:t>0</a:t>
            </a:r>
            <a:r>
              <a:rPr lang="pt-BR" dirty="0"/>
              <a:t> - © Copyright Sentral Sistem,  2019</a:t>
            </a:r>
            <a:endParaRPr lang="en-US" dirty="0"/>
          </a:p>
        </p:txBody>
      </p:sp>
      <p:sp>
        <p:nvSpPr>
          <p:cNvPr id="2" name="Footer Placeholder 1">
            <a:extLst>
              <a:ext uri="{FF2B5EF4-FFF2-40B4-BE49-F238E27FC236}">
                <a16:creationId xmlns:a16="http://schemas.microsoft.com/office/drawing/2014/main" id="{420E0DEE-F63B-45BB-AEC2-44BE2938C683}"/>
              </a:ext>
            </a:extLst>
          </p:cNvPr>
          <p:cNvSpPr>
            <a:spLocks noGrp="1"/>
          </p:cNvSpPr>
          <p:nvPr>
            <p:ph type="ftr" sz="quarter" idx="11"/>
          </p:nvPr>
        </p:nvSpPr>
        <p:spPr/>
        <p:txBody>
          <a:bodyPr/>
          <a:lstStyle/>
          <a:p>
            <a:r>
              <a:rPr lang="pt-BR"/>
              <a:t>Audit integrasi IATF, ISO 14001&amp; ISO 45001  1/rev 00© Copyright Sentral Sistem, Jun 2019</a:t>
            </a:r>
            <a:endParaRPr lang="en-US"/>
          </a:p>
        </p:txBody>
      </p:sp>
    </p:spTree>
    <p:extLst>
      <p:ext uri="{BB962C8B-B14F-4D97-AF65-F5344CB8AC3E}">
        <p14:creationId xmlns:p14="http://schemas.microsoft.com/office/powerpoint/2010/main" val="41835016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15594</TotalTime>
  <Words>9794</Words>
  <Application>Microsoft Office PowerPoint</Application>
  <PresentationFormat>A4 Paper (210x297 mm)</PresentationFormat>
  <Paragraphs>1511</Paragraphs>
  <Slides>115</Slides>
  <Notes>68</Notes>
  <HiddenSlides>0</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1</vt:i4>
      </vt:variant>
      <vt:variant>
        <vt:lpstr>Slide Titles</vt:lpstr>
      </vt:variant>
      <vt:variant>
        <vt:i4>115</vt:i4>
      </vt:variant>
    </vt:vector>
  </HeadingPairs>
  <TitlesOfParts>
    <vt:vector size="138" baseType="lpstr">
      <vt:lpstr>Arial</vt:lpstr>
      <vt:lpstr>Arial Black</vt:lpstr>
      <vt:lpstr>Basic Light ltd</vt:lpstr>
      <vt:lpstr>Berlin Sans FB</vt:lpstr>
      <vt:lpstr>Berlin Sans FB Demi</vt:lpstr>
      <vt:lpstr>Book Antiqua</vt:lpstr>
      <vt:lpstr>Bookman Old Style</vt:lpstr>
      <vt:lpstr>Brush Script MT</vt:lpstr>
      <vt:lpstr>Calibri</vt:lpstr>
      <vt:lpstr>Calibri Light</vt:lpstr>
      <vt:lpstr>Century Gothic</vt:lpstr>
      <vt:lpstr>Comic Sans MS</vt:lpstr>
      <vt:lpstr>Gill Sans MT Condensed</vt:lpstr>
      <vt:lpstr>Impact</vt:lpstr>
      <vt:lpstr>Monotype Sorts</vt:lpstr>
      <vt:lpstr>Tahoma</vt:lpstr>
      <vt:lpstr>Times New Roman</vt:lpstr>
      <vt:lpstr>Trebuchet MS</vt:lpstr>
      <vt:lpstr>Verdana</vt:lpstr>
      <vt:lpstr>Wingdings</vt:lpstr>
      <vt:lpstr>Wingdings 2</vt:lpstr>
      <vt:lpstr>Office Theme</vt:lpstr>
      <vt:lpstr>Clip</vt:lpstr>
      <vt:lpstr>AUDIT</vt:lpstr>
      <vt:lpstr>Penjelasan Training</vt:lpstr>
      <vt:lpstr>Tujuan Quality Audit</vt:lpstr>
      <vt:lpstr>PowerPoint Presentation</vt:lpstr>
      <vt:lpstr>PowerPoint Presentation</vt:lpstr>
      <vt:lpstr>Kriteria Audit</vt:lpstr>
      <vt:lpstr>Jenis Audit berdasarkan metodologi</vt:lpstr>
      <vt:lpstr>PowerPoint Presentation</vt:lpstr>
      <vt:lpstr>Jenis-Jenis Audit berdasarkan auditornya</vt:lpstr>
      <vt:lpstr>Jenis-Jenis Audit berdasarkan auditornya</vt:lpstr>
      <vt:lpstr>PERUBAHAN ISO 19011:2018</vt:lpstr>
      <vt:lpstr>HIGH LEVEL STRUCTURE</vt:lpstr>
      <vt:lpstr>Management System </vt:lpstr>
      <vt:lpstr>PERUBAHAN KONSEP SISTEM MANAJEMEN</vt:lpstr>
      <vt:lpstr> PERUBAHAN KONSEP SISTEM MANAJEMEN</vt:lpstr>
      <vt:lpstr>PowerPoint Presentation</vt:lpstr>
      <vt:lpstr>PowerPoint Presentation</vt:lpstr>
      <vt:lpstr>PowerPoint Presentation</vt:lpstr>
      <vt:lpstr>LEADERSHIP AND COMMITMENT </vt:lpstr>
      <vt:lpstr>Apakah risiko itu?</vt:lpstr>
      <vt:lpstr>TEKNIK PENGELOLAAN RISIKO  versi Sentral Sistem Consulting </vt:lpstr>
      <vt:lpstr>PowerPoint Presentation</vt:lpstr>
      <vt:lpstr>PowerPoint Presentation</vt:lpstr>
      <vt:lpstr>PowerPoint Presentation</vt:lpstr>
      <vt:lpstr>PowerPoint Presentation</vt:lpstr>
      <vt:lpstr>PowerPoint Presentation</vt:lpstr>
      <vt:lpstr>PowerPoint Presentation</vt:lpstr>
      <vt:lpstr>Perbandingan Audit Compliance vs Audit Performance </vt:lpstr>
      <vt:lpstr>Fungsi Internal Audit yang baik ! </vt:lpstr>
      <vt:lpstr>PERUBAHAN ISO 19011:2018</vt:lpstr>
      <vt:lpstr>PowerPoint Presentation</vt:lpstr>
      <vt:lpstr>PowerPoint Presentation</vt:lpstr>
      <vt:lpstr>5.3 Menetapkan dan Mengevaluasi Risiko dan Peluang  dari Program Audit (NEW, ISO 19011:2018)</vt:lpstr>
      <vt:lpstr>Workshop Menyusun Program Audit </vt:lpstr>
      <vt:lpstr>Program Audit Meliputi </vt:lpstr>
      <vt:lpstr>Audit Sistem Manajemen Mutu </vt:lpstr>
      <vt:lpstr>Audit Proses Manufaktur </vt:lpstr>
      <vt:lpstr>Audit Produk </vt:lpstr>
      <vt:lpstr>PowerPoint Presentation</vt:lpstr>
      <vt:lpstr>JENIS PROSES</vt:lpstr>
      <vt:lpstr>PowerPoint Presentation</vt:lpstr>
      <vt:lpstr>COP Dalam Organisasi (Octopus model)</vt:lpstr>
      <vt:lpstr>Customer Oriented Process dan  proses pendukung terhadap COP</vt:lpstr>
      <vt:lpstr>PowerPoint Presentation</vt:lpstr>
      <vt:lpstr>Audit Berdasarkan Pendekatan Proses</vt:lpstr>
      <vt:lpstr>Audit Berdasarkan Proses</vt:lpstr>
      <vt:lpstr>Tahapan Audit</vt:lpstr>
      <vt:lpstr>PowerPoint Presentation</vt:lpstr>
      <vt:lpstr>Fase I : Perencanaan Audit</vt:lpstr>
      <vt:lpstr>6.3.2.1. Pendekatan berdasarkan risiko dalam perencanaan (NEW ISO 19011:2018 !!)</vt:lpstr>
      <vt:lpstr>Apa yang baru di ISO 19011:2018 (Annex A, tambahan pedoman untuk  perencanaan dan pelaksanaan audit)</vt:lpstr>
      <vt:lpstr>Jadual Audit </vt:lpstr>
      <vt:lpstr>Jadual Audit (lanjutan)</vt:lpstr>
      <vt:lpstr>Penetapan Jadual Audit </vt:lpstr>
      <vt:lpstr>Workshop Identifiksi Risiko dan Peluang  saat membuat perencanaan audit </vt:lpstr>
      <vt:lpstr> Pemilihan Audit Team</vt:lpstr>
      <vt:lpstr>KUALIFIKASI AUDITOR SISTEM MANAJEMEN</vt:lpstr>
      <vt:lpstr>KUALIFIKASI AUDITOR</vt:lpstr>
      <vt:lpstr>KUALIFIKASI NON TEKNIS AUDITOR</vt:lpstr>
      <vt:lpstr>PowerPoint Presentation</vt:lpstr>
      <vt:lpstr>KOMPETENSI AUDITOR &amp; AUDIT TEAM LEADER</vt:lpstr>
      <vt:lpstr>KOMPETENSI AUDITOR &amp; AUDIT TEAM LEADER</vt:lpstr>
      <vt:lpstr>Pemeliharaan dan Peningkatan Auditor </vt:lpstr>
      <vt:lpstr> Hubungi organisasi yang akan diaudit </vt:lpstr>
      <vt:lpstr>Pengarahan Untuk Audit Team</vt:lpstr>
      <vt:lpstr>Contoh Pengarahan Untuk Audit Team</vt:lpstr>
      <vt:lpstr>Pembuatan Checklist Audit</vt:lpstr>
      <vt:lpstr>Pembuatan Check List Audit Berdasarkan Pendekatan</vt:lpstr>
      <vt:lpstr>Input dalam pembuatan check list audit </vt:lpstr>
      <vt:lpstr>Diskusi kelompok</vt:lpstr>
      <vt:lpstr>PowerPoint Presentation</vt:lpstr>
      <vt:lpstr>PowerPoint Presentation</vt:lpstr>
      <vt:lpstr> Opening meeting</vt:lpstr>
      <vt:lpstr> Pelaksanaan Audit</vt:lpstr>
      <vt:lpstr> Pelaksanaan Audit</vt:lpstr>
      <vt:lpstr>Siklus Pelaksanaan Audit</vt:lpstr>
      <vt:lpstr>PELAKSANAAN AUDIT </vt:lpstr>
      <vt:lpstr>PowerPoint Presentation</vt:lpstr>
      <vt:lpstr>PowerPoint Presentation</vt:lpstr>
      <vt:lpstr>PowerPoint Presentation</vt:lpstr>
      <vt:lpstr>PowerPoint Presentation</vt:lpstr>
      <vt:lpstr>Teknik-teknik Sampling</vt:lpstr>
      <vt:lpstr>Jika suatu masalah terdeteksi melalui vertical slice, horizontal slice sampling harus digunakan untuk menentukan kedalaman dan keseriusan dari masalah tsb !!</vt:lpstr>
      <vt:lpstr>TEKNIK SAMPLING UNTUK MAMPU MENGGALI KELEMAHAN SISTEM  </vt:lpstr>
      <vt:lpstr> Pelaksanaan Audit</vt:lpstr>
      <vt:lpstr>Teknik-teknik Komunikasi  Saat Wawancara</vt:lpstr>
      <vt:lpstr>Teknik-teknik Komunikasi  Saat Wawancara</vt:lpstr>
      <vt:lpstr>Teknik-teknik Komunikasi  Saat Wawancara</vt:lpstr>
      <vt:lpstr>Jenis-jenis pertanyaan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Membuat Laporan Audit</vt:lpstr>
      <vt:lpstr>Penulisan Temuan </vt:lpstr>
      <vt:lpstr>Workshop : Penulisan Temuan Audit</vt:lpstr>
      <vt:lpstr>Workshop : Penulisan Temuan Audit</vt:lpstr>
      <vt:lpstr>PowerPoint Presentation</vt:lpstr>
      <vt:lpstr>PowerPoint Presentation</vt:lpstr>
      <vt:lpstr>PowerPoint Presentation</vt:lpstr>
      <vt:lpstr>PowerPoint Presentation</vt:lpstr>
      <vt:lpstr>Tindakan Perbaikan Temuan Audit</vt:lpstr>
      <vt:lpstr>Correction Action, Corrective Action &amp; Preventive Action</vt:lpstr>
      <vt:lpstr>Workshop : Corrective Action </vt:lpstr>
      <vt:lpstr>Summary Tahapan Analisa Masalah</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Sentral Sistem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ADMINISTRASI</dc:creator>
  <cp:lastModifiedBy>nasrullah darsah</cp:lastModifiedBy>
  <cp:revision>969</cp:revision>
  <cp:lastPrinted>2017-07-24T06:36:16Z</cp:lastPrinted>
  <dcterms:created xsi:type="dcterms:W3CDTF">2007-02-09T04:27:51Z</dcterms:created>
  <dcterms:modified xsi:type="dcterms:W3CDTF">2019-06-24T02:26:13Z</dcterms:modified>
</cp:coreProperties>
</file>